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369" r:id="rId2"/>
    <p:sldId id="1368" r:id="rId3"/>
    <p:sldId id="1373" r:id="rId4"/>
    <p:sldId id="1372" r:id="rId5"/>
    <p:sldId id="1371" r:id="rId6"/>
    <p:sldId id="1370" r:id="rId7"/>
    <p:sldId id="1374" r:id="rId8"/>
    <p:sldId id="1378" r:id="rId9"/>
    <p:sldId id="1377" r:id="rId10"/>
    <p:sldId id="1376" r:id="rId11"/>
    <p:sldId id="1375" r:id="rId12"/>
    <p:sldId id="1358" r:id="rId13"/>
    <p:sldId id="1379" r:id="rId14"/>
    <p:sldId id="1360" r:id="rId15"/>
    <p:sldId id="1361" r:id="rId16"/>
    <p:sldId id="1363" r:id="rId17"/>
    <p:sldId id="1365" r:id="rId18"/>
    <p:sldId id="1364" r:id="rId19"/>
    <p:sldId id="1366" r:id="rId20"/>
    <p:sldId id="1380" r:id="rId21"/>
    <p:sldId id="1381" r:id="rId22"/>
    <p:sldId id="1382" r:id="rId23"/>
    <p:sldId id="13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BAE27-75AE-5E93-68B5-378383366FF9}" v="24" dt="2025-07-09T22:12:14.245"/>
    <p1510:client id="{A235EFC1-01E5-86A4-23B7-532031689378}" v="25" dt="2025-07-09T22:13:35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752C0AFD-F19B-DC96-8798-54D78DCCDF4F}"/>
    <pc:docChg chg="modSld">
      <pc:chgData name="Govind, Manish" userId="S::c8980632@lowes.com::c0811ffd-760b-4f00-ad2d-b385ee4e36d1" providerId="AD" clId="Web-{752C0AFD-F19B-DC96-8798-54D78DCCDF4F}" dt="2025-04-09T14:49:00.144" v="13" actId="20577"/>
      <pc:docMkLst>
        <pc:docMk/>
      </pc:docMkLst>
      <pc:sldChg chg="modSp">
        <pc:chgData name="Govind, Manish" userId="S::c8980632@lowes.com::c0811ffd-760b-4f00-ad2d-b385ee4e36d1" providerId="AD" clId="Web-{752C0AFD-F19B-DC96-8798-54D78DCCDF4F}" dt="2025-04-09T14:49:00.144" v="13" actId="20577"/>
        <pc:sldMkLst>
          <pc:docMk/>
          <pc:sldMk cId="1295338245" sldId="1116"/>
        </pc:sldMkLst>
      </pc:sldChg>
    </pc:docChg>
  </pc:docChgLst>
  <pc:docChgLst>
    <pc:chgData name="Govind, Manish" userId="S::c8980632@lowes.com::c0811ffd-760b-4f00-ad2d-b385ee4e36d1" providerId="AD" clId="Web-{858B6E26-937C-D911-142B-4CA2542BD92B}"/>
    <pc:docChg chg="addSld delSld">
      <pc:chgData name="Govind, Manish" userId="S::c8980632@lowes.com::c0811ffd-760b-4f00-ad2d-b385ee4e36d1" providerId="AD" clId="Web-{858B6E26-937C-D911-142B-4CA2542BD92B}" dt="2025-04-09T14:46:56.994" v="35"/>
      <pc:docMkLst>
        <pc:docMk/>
      </pc:docMkLst>
      <pc:sldChg chg="del">
        <pc:chgData name="Govind, Manish" userId="S::c8980632@lowes.com::c0811ffd-760b-4f00-ad2d-b385ee4e36d1" providerId="AD" clId="Web-{858B6E26-937C-D911-142B-4CA2542BD92B}" dt="2025-04-09T14:46:46.072" v="4"/>
        <pc:sldMkLst>
          <pc:docMk/>
          <pc:sldMk cId="3970638049" sldId="1074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6"/>
        <pc:sldMkLst>
          <pc:docMk/>
          <pc:sldMk cId="476095778" sldId="107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4"/>
        <pc:sldMkLst>
          <pc:docMk/>
          <pc:sldMk cId="38664028" sldId="107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5"/>
        <pc:sldMkLst>
          <pc:docMk/>
          <pc:sldMk cId="2550577816" sldId="1077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3"/>
        <pc:sldMkLst>
          <pc:docMk/>
          <pc:sldMk cId="3422727413" sldId="107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9"/>
        <pc:sldMkLst>
          <pc:docMk/>
          <pc:sldMk cId="2067212527" sldId="108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0"/>
        <pc:sldMkLst>
          <pc:docMk/>
          <pc:sldMk cId="4170003942" sldId="108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1"/>
        <pc:sldMkLst>
          <pc:docMk/>
          <pc:sldMk cId="233067081" sldId="1082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8"/>
        <pc:sldMkLst>
          <pc:docMk/>
          <pc:sldMk cId="357283238" sldId="1084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6"/>
        <pc:sldMkLst>
          <pc:docMk/>
          <pc:sldMk cId="3355450537" sldId="108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2"/>
        <pc:sldMkLst>
          <pc:docMk/>
          <pc:sldMk cId="3751069344" sldId="108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1"/>
        <pc:sldMkLst>
          <pc:docMk/>
          <pc:sldMk cId="2230717432" sldId="1087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10"/>
        <pc:sldMkLst>
          <pc:docMk/>
          <pc:sldMk cId="478294249" sldId="108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5"/>
        <pc:sldMkLst>
          <pc:docMk/>
          <pc:sldMk cId="1660343404" sldId="1089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7"/>
        <pc:sldMkLst>
          <pc:docMk/>
          <pc:sldMk cId="479413671" sldId="109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3"/>
        <pc:sldMkLst>
          <pc:docMk/>
          <pc:sldMk cId="3269516973" sldId="109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2"/>
        <pc:sldMkLst>
          <pc:docMk/>
          <pc:sldMk cId="148639109" sldId="1092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5"/>
        <pc:sldMkLst>
          <pc:docMk/>
          <pc:sldMk cId="329355670" sldId="109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4"/>
        <pc:sldMkLst>
          <pc:docMk/>
          <pc:sldMk cId="3855897118" sldId="1095"/>
        </pc:sldMkLst>
      </pc:sldChg>
      <pc:sldChg chg="add">
        <pc:chgData name="Govind, Manish" userId="S::c8980632@lowes.com::c0811ffd-760b-4f00-ad2d-b385ee4e36d1" providerId="AD" clId="Web-{858B6E26-937C-D911-142B-4CA2542BD92B}" dt="2025-04-09T14:46:56.947" v="28"/>
        <pc:sldMkLst>
          <pc:docMk/>
          <pc:sldMk cId="3605617736" sldId="1097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5"/>
        <pc:sldMkLst>
          <pc:docMk/>
          <pc:sldMk cId="149764596" sldId="1098"/>
        </pc:sldMkLst>
      </pc:sldChg>
      <pc:sldChg chg="add">
        <pc:chgData name="Govind, Manish" userId="S::c8980632@lowes.com::c0811ffd-760b-4f00-ad2d-b385ee4e36d1" providerId="AD" clId="Web-{858B6E26-937C-D911-142B-4CA2542BD92B}" dt="2025-04-09T14:46:56.931" v="27"/>
        <pc:sldMkLst>
          <pc:docMk/>
          <pc:sldMk cId="1486372407" sldId="1099"/>
        </pc:sldMkLst>
      </pc:sldChg>
      <pc:sldChg chg="add">
        <pc:chgData name="Govind, Manish" userId="S::c8980632@lowes.com::c0811ffd-760b-4f00-ad2d-b385ee4e36d1" providerId="AD" clId="Web-{858B6E26-937C-D911-142B-4CA2542BD92B}" dt="2025-04-09T14:46:56.900" v="24"/>
        <pc:sldMkLst>
          <pc:docMk/>
          <pc:sldMk cId="3080459101" sldId="1100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6"/>
        <pc:sldMkLst>
          <pc:docMk/>
          <pc:sldMk cId="1731632925" sldId="1102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3"/>
        <pc:sldMkLst>
          <pc:docMk/>
          <pc:sldMk cId="1992739189" sldId="1103"/>
        </pc:sldMkLst>
      </pc:sldChg>
      <pc:sldChg chg="add">
        <pc:chgData name="Govind, Manish" userId="S::c8980632@lowes.com::c0811ffd-760b-4f00-ad2d-b385ee4e36d1" providerId="AD" clId="Web-{858B6E26-937C-D911-142B-4CA2542BD92B}" dt="2025-04-09T14:46:56.869" v="21"/>
        <pc:sldMkLst>
          <pc:docMk/>
          <pc:sldMk cId="2373972298" sldId="1104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20"/>
        <pc:sldMkLst>
          <pc:docMk/>
          <pc:sldMk cId="247755340" sldId="1106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19"/>
        <pc:sldMkLst>
          <pc:docMk/>
          <pc:sldMk cId="3076626640" sldId="1107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8"/>
        <pc:sldMkLst>
          <pc:docMk/>
          <pc:sldMk cId="1400971331" sldId="1108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7"/>
        <pc:sldMkLst>
          <pc:docMk/>
          <pc:sldMk cId="1191467913" sldId="1109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30"/>
        <pc:sldMkLst>
          <pc:docMk/>
          <pc:sldMk cId="2157699904" sldId="1110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1"/>
        <pc:sldMkLst>
          <pc:docMk/>
          <pc:sldMk cId="2069069243" sldId="1113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29"/>
        <pc:sldMkLst>
          <pc:docMk/>
          <pc:sldMk cId="300713451" sldId="111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3"/>
        <pc:sldMkLst>
          <pc:docMk/>
          <pc:sldMk cId="73816003" sldId="1115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2"/>
        <pc:sldMkLst>
          <pc:docMk/>
          <pc:sldMk cId="1295338245" sldId="1116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2"/>
        <pc:sldMkLst>
          <pc:docMk/>
          <pc:sldMk cId="3744068492" sldId="1117"/>
        </pc:sldMkLst>
      </pc:sldChg>
    </pc:docChg>
  </pc:docChgLst>
  <pc:docChgLst>
    <pc:chgData name="Govind, Manish" userId="S::c8980632@lowes.com::c0811ffd-760b-4f00-ad2d-b385ee4e36d1" providerId="AD" clId="Web-{8C378488-AED5-5CB9-65AB-F4048BB23FAB}"/>
    <pc:docChg chg="addSld delSld">
      <pc:chgData name="Govind, Manish" userId="S::c8980632@lowes.com::c0811ffd-760b-4f00-ad2d-b385ee4e36d1" providerId="AD" clId="Web-{8C378488-AED5-5CB9-65AB-F4048BB23FAB}" dt="2025-04-02T21:34:54.865" v="17"/>
      <pc:docMkLst>
        <pc:docMk/>
      </pc:docMkLst>
      <pc:sldChg chg="del">
        <pc:chgData name="Govind, Manish" userId="S::c8980632@lowes.com::c0811ffd-760b-4f00-ad2d-b385ee4e36d1" providerId="AD" clId="Web-{8C378488-AED5-5CB9-65AB-F4048BB23FAB}" dt="2025-04-02T21:34:54.865" v="17"/>
        <pc:sldMkLst>
          <pc:docMk/>
          <pc:sldMk cId="109857222" sldId="256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2"/>
        <pc:sldMkLst>
          <pc:docMk/>
          <pc:sldMk cId="3970638049" sldId="1074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0"/>
        <pc:sldMkLst>
          <pc:docMk/>
          <pc:sldMk cId="476095778" sldId="1075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2"/>
        <pc:sldMkLst>
          <pc:docMk/>
          <pc:sldMk cId="38664028" sldId="1076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1"/>
        <pc:sldMkLst>
          <pc:docMk/>
          <pc:sldMk cId="2550577816" sldId="1077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3"/>
        <pc:sldMkLst>
          <pc:docMk/>
          <pc:sldMk cId="3422727413" sldId="1078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7"/>
        <pc:sldMkLst>
          <pc:docMk/>
          <pc:sldMk cId="2067212527" sldId="1080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6"/>
        <pc:sldMkLst>
          <pc:docMk/>
          <pc:sldMk cId="4170003942" sldId="1081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5"/>
        <pc:sldMkLst>
          <pc:docMk/>
          <pc:sldMk cId="233067081" sldId="1082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8"/>
        <pc:sldMkLst>
          <pc:docMk/>
          <pc:sldMk cId="357283238" sldId="1084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10"/>
        <pc:sldMkLst>
          <pc:docMk/>
          <pc:sldMk cId="3355450537" sldId="1085"/>
        </pc:sldMkLst>
      </pc:sldChg>
      <pc:sldChg chg="add">
        <pc:chgData name="Govind, Manish" userId="S::c8980632@lowes.com::c0811ffd-760b-4f00-ad2d-b385ee4e36d1" providerId="AD" clId="Web-{8C378488-AED5-5CB9-65AB-F4048BB23FAB}" dt="2025-04-02T21:34:52.411" v="4"/>
        <pc:sldMkLst>
          <pc:docMk/>
          <pc:sldMk cId="3751069344" sldId="1086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5"/>
        <pc:sldMkLst>
          <pc:docMk/>
          <pc:sldMk cId="2230717432" sldId="1087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6"/>
        <pc:sldMkLst>
          <pc:docMk/>
          <pc:sldMk cId="478294249" sldId="1088"/>
        </pc:sldMkLst>
      </pc:sldChg>
      <pc:sldChg chg="add">
        <pc:chgData name="Govind, Manish" userId="S::c8980632@lowes.com::c0811ffd-760b-4f00-ad2d-b385ee4e36d1" providerId="AD" clId="Web-{8C378488-AED5-5CB9-65AB-F4048BB23FAB}" dt="2025-04-02T21:34:52.474" v="11"/>
        <pc:sldMkLst>
          <pc:docMk/>
          <pc:sldMk cId="1660343404" sldId="1089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9"/>
        <pc:sldMkLst>
          <pc:docMk/>
          <pc:sldMk cId="479413671" sldId="1090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3"/>
        <pc:sldMkLst>
          <pc:docMk/>
          <pc:sldMk cId="3269516973" sldId="1091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4"/>
        <pc:sldMkLst>
          <pc:docMk/>
          <pc:sldMk cId="148639109" sldId="1092"/>
        </pc:sldMkLst>
      </pc:sldChg>
    </pc:docChg>
  </pc:docChgLst>
  <pc:docChgLst>
    <pc:chgData name="Govind, Manish" userId="S::c8980632@lowes.com::c0811ffd-760b-4f00-ad2d-b385ee4e36d1" providerId="AD" clId="Web-{27CBAE27-75AE-5E93-68B5-378383366FF9}"/>
    <pc:docChg chg="delSld">
      <pc:chgData name="Govind, Manish" userId="S::c8980632@lowes.com::c0811ffd-760b-4f00-ad2d-b385ee4e36d1" providerId="AD" clId="Web-{27CBAE27-75AE-5E93-68B5-378383366FF9}" dt="2025-07-09T22:12:14.245" v="23"/>
      <pc:docMkLst>
        <pc:docMk/>
      </pc:docMkLst>
      <pc:sldChg chg="del">
        <pc:chgData name="Govind, Manish" userId="S::c8980632@lowes.com::c0811ffd-760b-4f00-ad2d-b385ee4e36d1" providerId="AD" clId="Web-{27CBAE27-75AE-5E93-68B5-378383366FF9}" dt="2025-07-09T22:12:14.183" v="0"/>
        <pc:sldMkLst>
          <pc:docMk/>
          <pc:sldMk cId="329355670" sldId="1094"/>
        </pc:sldMkLst>
      </pc:sldChg>
      <pc:sldChg chg="del">
        <pc:chgData name="Govind, Manish" userId="S::c8980632@lowes.com::c0811ffd-760b-4f00-ad2d-b385ee4e36d1" providerId="AD" clId="Web-{27CBAE27-75AE-5E93-68B5-378383366FF9}" dt="2025-07-09T22:12:14.198" v="1"/>
        <pc:sldMkLst>
          <pc:docMk/>
          <pc:sldMk cId="3855897118" sldId="1095"/>
        </pc:sldMkLst>
      </pc:sldChg>
      <pc:sldChg chg="del">
        <pc:chgData name="Govind, Manish" userId="S::c8980632@lowes.com::c0811ffd-760b-4f00-ad2d-b385ee4e36d1" providerId="AD" clId="Web-{27CBAE27-75AE-5E93-68B5-378383366FF9}" dt="2025-07-09T22:12:14.214" v="12"/>
        <pc:sldMkLst>
          <pc:docMk/>
          <pc:sldMk cId="3605617736" sldId="1097"/>
        </pc:sldMkLst>
      </pc:sldChg>
      <pc:sldChg chg="del">
        <pc:chgData name="Govind, Manish" userId="S::c8980632@lowes.com::c0811ffd-760b-4f00-ad2d-b385ee4e36d1" providerId="AD" clId="Web-{27CBAE27-75AE-5E93-68B5-378383366FF9}" dt="2025-07-09T22:12:14.229" v="15"/>
        <pc:sldMkLst>
          <pc:docMk/>
          <pc:sldMk cId="149764596" sldId="1098"/>
        </pc:sldMkLst>
      </pc:sldChg>
      <pc:sldChg chg="del">
        <pc:chgData name="Govind, Manish" userId="S::c8980632@lowes.com::c0811ffd-760b-4f00-ad2d-b385ee4e36d1" providerId="AD" clId="Web-{27CBAE27-75AE-5E93-68B5-378383366FF9}" dt="2025-07-09T22:12:14.214" v="13"/>
        <pc:sldMkLst>
          <pc:docMk/>
          <pc:sldMk cId="1486372407" sldId="1099"/>
        </pc:sldMkLst>
      </pc:sldChg>
      <pc:sldChg chg="del">
        <pc:chgData name="Govind, Manish" userId="S::c8980632@lowes.com::c0811ffd-760b-4f00-ad2d-b385ee4e36d1" providerId="AD" clId="Web-{27CBAE27-75AE-5E93-68B5-378383366FF9}" dt="2025-07-09T22:12:14.229" v="16"/>
        <pc:sldMkLst>
          <pc:docMk/>
          <pc:sldMk cId="3080459101" sldId="1100"/>
        </pc:sldMkLst>
      </pc:sldChg>
      <pc:sldChg chg="del">
        <pc:chgData name="Govind, Manish" userId="S::c8980632@lowes.com::c0811ffd-760b-4f00-ad2d-b385ee4e36d1" providerId="AD" clId="Web-{27CBAE27-75AE-5E93-68B5-378383366FF9}" dt="2025-07-09T22:12:14.229" v="14"/>
        <pc:sldMkLst>
          <pc:docMk/>
          <pc:sldMk cId="1731632925" sldId="1102"/>
        </pc:sldMkLst>
      </pc:sldChg>
      <pc:sldChg chg="del">
        <pc:chgData name="Govind, Manish" userId="S::c8980632@lowes.com::c0811ffd-760b-4f00-ad2d-b385ee4e36d1" providerId="AD" clId="Web-{27CBAE27-75AE-5E93-68B5-378383366FF9}" dt="2025-07-09T22:12:14.229" v="17"/>
        <pc:sldMkLst>
          <pc:docMk/>
          <pc:sldMk cId="1992739189" sldId="1103"/>
        </pc:sldMkLst>
      </pc:sldChg>
      <pc:sldChg chg="del">
        <pc:chgData name="Govind, Manish" userId="S::c8980632@lowes.com::c0811ffd-760b-4f00-ad2d-b385ee4e36d1" providerId="AD" clId="Web-{27CBAE27-75AE-5E93-68B5-378383366FF9}" dt="2025-07-09T22:12:14.245" v="19"/>
        <pc:sldMkLst>
          <pc:docMk/>
          <pc:sldMk cId="2373972298" sldId="1104"/>
        </pc:sldMkLst>
      </pc:sldChg>
      <pc:sldChg chg="del">
        <pc:chgData name="Govind, Manish" userId="S::c8980632@lowes.com::c0811ffd-760b-4f00-ad2d-b385ee4e36d1" providerId="AD" clId="Web-{27CBAE27-75AE-5E93-68B5-378383366FF9}" dt="2025-07-09T22:12:14.245" v="20"/>
        <pc:sldMkLst>
          <pc:docMk/>
          <pc:sldMk cId="247755340" sldId="1106"/>
        </pc:sldMkLst>
      </pc:sldChg>
      <pc:sldChg chg="del">
        <pc:chgData name="Govind, Manish" userId="S::c8980632@lowes.com::c0811ffd-760b-4f00-ad2d-b385ee4e36d1" providerId="AD" clId="Web-{27CBAE27-75AE-5E93-68B5-378383366FF9}" dt="2025-07-09T22:12:14.245" v="21"/>
        <pc:sldMkLst>
          <pc:docMk/>
          <pc:sldMk cId="3076626640" sldId="1107"/>
        </pc:sldMkLst>
      </pc:sldChg>
      <pc:sldChg chg="del">
        <pc:chgData name="Govind, Manish" userId="S::c8980632@lowes.com::c0811ffd-760b-4f00-ad2d-b385ee4e36d1" providerId="AD" clId="Web-{27CBAE27-75AE-5E93-68B5-378383366FF9}" dt="2025-07-09T22:12:14.245" v="22"/>
        <pc:sldMkLst>
          <pc:docMk/>
          <pc:sldMk cId="1400971331" sldId="1108"/>
        </pc:sldMkLst>
      </pc:sldChg>
      <pc:sldChg chg="del">
        <pc:chgData name="Govind, Manish" userId="S::c8980632@lowes.com::c0811ffd-760b-4f00-ad2d-b385ee4e36d1" providerId="AD" clId="Web-{27CBAE27-75AE-5E93-68B5-378383366FF9}" dt="2025-07-09T22:12:14.245" v="23"/>
        <pc:sldMkLst>
          <pc:docMk/>
          <pc:sldMk cId="1191467913" sldId="1109"/>
        </pc:sldMkLst>
      </pc:sldChg>
      <pc:sldChg chg="del">
        <pc:chgData name="Govind, Manish" userId="S::c8980632@lowes.com::c0811ffd-760b-4f00-ad2d-b385ee4e36d1" providerId="AD" clId="Web-{27CBAE27-75AE-5E93-68B5-378383366FF9}" dt="2025-07-09T22:12:14.214" v="9"/>
        <pc:sldMkLst>
          <pc:docMk/>
          <pc:sldMk cId="2157699904" sldId="1110"/>
        </pc:sldMkLst>
      </pc:sldChg>
      <pc:sldChg chg="del">
        <pc:chgData name="Govind, Manish" userId="S::c8980632@lowes.com::c0811ffd-760b-4f00-ad2d-b385ee4e36d1" providerId="AD" clId="Web-{27CBAE27-75AE-5E93-68B5-378383366FF9}" dt="2025-07-09T22:12:14.214" v="11"/>
        <pc:sldMkLst>
          <pc:docMk/>
          <pc:sldMk cId="300713451" sldId="1114"/>
        </pc:sldMkLst>
      </pc:sldChg>
      <pc:sldChg chg="del">
        <pc:chgData name="Govind, Manish" userId="S::c8980632@lowes.com::c0811ffd-760b-4f00-ad2d-b385ee4e36d1" providerId="AD" clId="Web-{27CBAE27-75AE-5E93-68B5-378383366FF9}" dt="2025-07-09T22:12:14.198" v="5"/>
        <pc:sldMkLst>
          <pc:docMk/>
          <pc:sldMk cId="73816003" sldId="1115"/>
        </pc:sldMkLst>
      </pc:sldChg>
      <pc:sldChg chg="del">
        <pc:chgData name="Govind, Manish" userId="S::c8980632@lowes.com::c0811ffd-760b-4f00-ad2d-b385ee4e36d1" providerId="AD" clId="Web-{27CBAE27-75AE-5E93-68B5-378383366FF9}" dt="2025-07-09T22:12:14.198" v="6"/>
        <pc:sldMkLst>
          <pc:docMk/>
          <pc:sldMk cId="1295338245" sldId="1116"/>
        </pc:sldMkLst>
      </pc:sldChg>
      <pc:sldChg chg="del">
        <pc:chgData name="Govind, Manish" userId="S::c8980632@lowes.com::c0811ffd-760b-4f00-ad2d-b385ee4e36d1" providerId="AD" clId="Web-{27CBAE27-75AE-5E93-68B5-378383366FF9}" dt="2025-07-09T22:12:14.229" v="18"/>
        <pc:sldMkLst>
          <pc:docMk/>
          <pc:sldMk cId="3744068492" sldId="1117"/>
        </pc:sldMkLst>
      </pc:sldChg>
      <pc:sldChg chg="del">
        <pc:chgData name="Govind, Manish" userId="S::c8980632@lowes.com::c0811ffd-760b-4f00-ad2d-b385ee4e36d1" providerId="AD" clId="Web-{27CBAE27-75AE-5E93-68B5-378383366FF9}" dt="2025-07-09T22:12:14.198" v="7"/>
        <pc:sldMkLst>
          <pc:docMk/>
          <pc:sldMk cId="3589860096" sldId="1118"/>
        </pc:sldMkLst>
      </pc:sldChg>
      <pc:sldChg chg="del">
        <pc:chgData name="Govind, Manish" userId="S::c8980632@lowes.com::c0811ffd-760b-4f00-ad2d-b385ee4e36d1" providerId="AD" clId="Web-{27CBAE27-75AE-5E93-68B5-378383366FF9}" dt="2025-07-09T22:12:14.214" v="8"/>
        <pc:sldMkLst>
          <pc:docMk/>
          <pc:sldMk cId="1820474207" sldId="1119"/>
        </pc:sldMkLst>
      </pc:sldChg>
      <pc:sldChg chg="del">
        <pc:chgData name="Govind, Manish" userId="S::c8980632@lowes.com::c0811ffd-760b-4f00-ad2d-b385ee4e36d1" providerId="AD" clId="Web-{27CBAE27-75AE-5E93-68B5-378383366FF9}" dt="2025-07-09T22:12:14.198" v="4"/>
        <pc:sldMkLst>
          <pc:docMk/>
          <pc:sldMk cId="3181971219" sldId="1120"/>
        </pc:sldMkLst>
      </pc:sldChg>
      <pc:sldChg chg="del">
        <pc:chgData name="Govind, Manish" userId="S::c8980632@lowes.com::c0811ffd-760b-4f00-ad2d-b385ee4e36d1" providerId="AD" clId="Web-{27CBAE27-75AE-5E93-68B5-378383366FF9}" dt="2025-07-09T22:12:14.198" v="3"/>
        <pc:sldMkLst>
          <pc:docMk/>
          <pc:sldMk cId="2885129753" sldId="1122"/>
        </pc:sldMkLst>
      </pc:sldChg>
      <pc:sldChg chg="del">
        <pc:chgData name="Govind, Manish" userId="S::c8980632@lowes.com::c0811ffd-760b-4f00-ad2d-b385ee4e36d1" providerId="AD" clId="Web-{27CBAE27-75AE-5E93-68B5-378383366FF9}" dt="2025-07-09T22:12:14.198" v="2"/>
        <pc:sldMkLst>
          <pc:docMk/>
          <pc:sldMk cId="905624802" sldId="1123"/>
        </pc:sldMkLst>
      </pc:sldChg>
      <pc:sldChg chg="del">
        <pc:chgData name="Govind, Manish" userId="S::c8980632@lowes.com::c0811ffd-760b-4f00-ad2d-b385ee4e36d1" providerId="AD" clId="Web-{27CBAE27-75AE-5E93-68B5-378383366FF9}" dt="2025-07-09T22:12:14.214" v="10"/>
        <pc:sldMkLst>
          <pc:docMk/>
          <pc:sldMk cId="2095364665" sldId="1124"/>
        </pc:sldMkLst>
      </pc:sldChg>
    </pc:docChg>
  </pc:docChgLst>
  <pc:docChgLst>
    <pc:chgData name="Govind, Manish" userId="S::c8980632@lowes.com::c0811ffd-760b-4f00-ad2d-b385ee4e36d1" providerId="AD" clId="Web-{A235EFC1-01E5-86A4-23B7-532031689378}"/>
    <pc:docChg chg="addSld delSld">
      <pc:chgData name="Govind, Manish" userId="S::c8980632@lowes.com::c0811ffd-760b-4f00-ad2d-b385ee4e36d1" providerId="AD" clId="Web-{A235EFC1-01E5-86A4-23B7-532031689378}" dt="2025-07-09T22:13:35.993" v="24"/>
      <pc:docMkLst>
        <pc:docMk/>
      </pc:docMkLst>
      <pc:sldChg chg="new del">
        <pc:chgData name="Govind, Manish" userId="S::c8980632@lowes.com::c0811ffd-760b-4f00-ad2d-b385ee4e36d1" providerId="AD" clId="Web-{A235EFC1-01E5-86A4-23B7-532031689378}" dt="2025-07-09T22:13:35.993" v="24"/>
        <pc:sldMkLst>
          <pc:docMk/>
          <pc:sldMk cId="2548665070" sldId="256"/>
        </pc:sldMkLst>
      </pc:sldChg>
      <pc:sldChg chg="add">
        <pc:chgData name="Govind, Manish" userId="S::c8980632@lowes.com::c0811ffd-760b-4f00-ad2d-b385ee4e36d1" providerId="AD" clId="Web-{A235EFC1-01E5-86A4-23B7-532031689378}" dt="2025-07-09T22:13:31.961" v="12"/>
        <pc:sldMkLst>
          <pc:docMk/>
          <pc:sldMk cId="2768184722" sldId="1358"/>
        </pc:sldMkLst>
      </pc:sldChg>
      <pc:sldChg chg="add">
        <pc:chgData name="Govind, Manish" userId="S::c8980632@lowes.com::c0811ffd-760b-4f00-ad2d-b385ee4e36d1" providerId="AD" clId="Web-{A235EFC1-01E5-86A4-23B7-532031689378}" dt="2025-07-09T22:13:32.040" v="23"/>
        <pc:sldMkLst>
          <pc:docMk/>
          <pc:sldMk cId="6146432" sldId="1359"/>
        </pc:sldMkLst>
      </pc:sldChg>
      <pc:sldChg chg="add">
        <pc:chgData name="Govind, Manish" userId="S::c8980632@lowes.com::c0811ffd-760b-4f00-ad2d-b385ee4e36d1" providerId="AD" clId="Web-{A235EFC1-01E5-86A4-23B7-532031689378}" dt="2025-07-09T22:13:31.977" v="14"/>
        <pc:sldMkLst>
          <pc:docMk/>
          <pc:sldMk cId="3366670944" sldId="1360"/>
        </pc:sldMkLst>
      </pc:sldChg>
      <pc:sldChg chg="add">
        <pc:chgData name="Govind, Manish" userId="S::c8980632@lowes.com::c0811ffd-760b-4f00-ad2d-b385ee4e36d1" providerId="AD" clId="Web-{A235EFC1-01E5-86A4-23B7-532031689378}" dt="2025-07-09T22:13:31.993" v="15"/>
        <pc:sldMkLst>
          <pc:docMk/>
          <pc:sldMk cId="686642064" sldId="1361"/>
        </pc:sldMkLst>
      </pc:sldChg>
      <pc:sldChg chg="add">
        <pc:chgData name="Govind, Manish" userId="S::c8980632@lowes.com::c0811ffd-760b-4f00-ad2d-b385ee4e36d1" providerId="AD" clId="Web-{A235EFC1-01E5-86A4-23B7-532031689378}" dt="2025-07-09T22:13:31.993" v="16"/>
        <pc:sldMkLst>
          <pc:docMk/>
          <pc:sldMk cId="2294747890" sldId="1363"/>
        </pc:sldMkLst>
      </pc:sldChg>
      <pc:sldChg chg="add">
        <pc:chgData name="Govind, Manish" userId="S::c8980632@lowes.com::c0811ffd-760b-4f00-ad2d-b385ee4e36d1" providerId="AD" clId="Web-{A235EFC1-01E5-86A4-23B7-532031689378}" dt="2025-07-09T22:13:32.008" v="18"/>
        <pc:sldMkLst>
          <pc:docMk/>
          <pc:sldMk cId="2751257275" sldId="1364"/>
        </pc:sldMkLst>
      </pc:sldChg>
      <pc:sldChg chg="add">
        <pc:chgData name="Govind, Manish" userId="S::c8980632@lowes.com::c0811ffd-760b-4f00-ad2d-b385ee4e36d1" providerId="AD" clId="Web-{A235EFC1-01E5-86A4-23B7-532031689378}" dt="2025-07-09T22:13:31.993" v="17"/>
        <pc:sldMkLst>
          <pc:docMk/>
          <pc:sldMk cId="1554456506" sldId="1365"/>
        </pc:sldMkLst>
      </pc:sldChg>
      <pc:sldChg chg="add">
        <pc:chgData name="Govind, Manish" userId="S::c8980632@lowes.com::c0811ffd-760b-4f00-ad2d-b385ee4e36d1" providerId="AD" clId="Web-{A235EFC1-01E5-86A4-23B7-532031689378}" dt="2025-07-09T22:13:32.008" v="19"/>
        <pc:sldMkLst>
          <pc:docMk/>
          <pc:sldMk cId="1775002980" sldId="1366"/>
        </pc:sldMkLst>
      </pc:sldChg>
      <pc:sldChg chg="add">
        <pc:chgData name="Govind, Manish" userId="S::c8980632@lowes.com::c0811ffd-760b-4f00-ad2d-b385ee4e36d1" providerId="AD" clId="Web-{A235EFC1-01E5-86A4-23B7-532031689378}" dt="2025-07-09T22:13:31.868" v="2"/>
        <pc:sldMkLst>
          <pc:docMk/>
          <pc:sldMk cId="4185643277" sldId="1368"/>
        </pc:sldMkLst>
      </pc:sldChg>
      <pc:sldChg chg="add">
        <pc:chgData name="Govind, Manish" userId="S::c8980632@lowes.com::c0811ffd-760b-4f00-ad2d-b385ee4e36d1" providerId="AD" clId="Web-{A235EFC1-01E5-86A4-23B7-532031689378}" dt="2025-07-09T22:13:31.852" v="1"/>
        <pc:sldMkLst>
          <pc:docMk/>
          <pc:sldMk cId="460159310" sldId="1369"/>
        </pc:sldMkLst>
      </pc:sldChg>
      <pc:sldChg chg="add">
        <pc:chgData name="Govind, Manish" userId="S::c8980632@lowes.com::c0811ffd-760b-4f00-ad2d-b385ee4e36d1" providerId="AD" clId="Web-{A235EFC1-01E5-86A4-23B7-532031689378}" dt="2025-07-09T22:13:31.899" v="6"/>
        <pc:sldMkLst>
          <pc:docMk/>
          <pc:sldMk cId="3569581490" sldId="1370"/>
        </pc:sldMkLst>
      </pc:sldChg>
      <pc:sldChg chg="add">
        <pc:chgData name="Govind, Manish" userId="S::c8980632@lowes.com::c0811ffd-760b-4f00-ad2d-b385ee4e36d1" providerId="AD" clId="Web-{A235EFC1-01E5-86A4-23B7-532031689378}" dt="2025-07-09T22:13:31.883" v="5"/>
        <pc:sldMkLst>
          <pc:docMk/>
          <pc:sldMk cId="1925863225" sldId="1371"/>
        </pc:sldMkLst>
      </pc:sldChg>
      <pc:sldChg chg="add">
        <pc:chgData name="Govind, Manish" userId="S::c8980632@lowes.com::c0811ffd-760b-4f00-ad2d-b385ee4e36d1" providerId="AD" clId="Web-{A235EFC1-01E5-86A4-23B7-532031689378}" dt="2025-07-09T22:13:31.883" v="4"/>
        <pc:sldMkLst>
          <pc:docMk/>
          <pc:sldMk cId="2703251427" sldId="1372"/>
        </pc:sldMkLst>
      </pc:sldChg>
      <pc:sldChg chg="add">
        <pc:chgData name="Govind, Manish" userId="S::c8980632@lowes.com::c0811ffd-760b-4f00-ad2d-b385ee4e36d1" providerId="AD" clId="Web-{A235EFC1-01E5-86A4-23B7-532031689378}" dt="2025-07-09T22:13:31.868" v="3"/>
        <pc:sldMkLst>
          <pc:docMk/>
          <pc:sldMk cId="2801891250" sldId="1373"/>
        </pc:sldMkLst>
      </pc:sldChg>
      <pc:sldChg chg="add">
        <pc:chgData name="Govind, Manish" userId="S::c8980632@lowes.com::c0811ffd-760b-4f00-ad2d-b385ee4e36d1" providerId="AD" clId="Web-{A235EFC1-01E5-86A4-23B7-532031689378}" dt="2025-07-09T22:13:31.915" v="7"/>
        <pc:sldMkLst>
          <pc:docMk/>
          <pc:sldMk cId="3291011714" sldId="1374"/>
        </pc:sldMkLst>
      </pc:sldChg>
      <pc:sldChg chg="add">
        <pc:chgData name="Govind, Manish" userId="S::c8980632@lowes.com::c0811ffd-760b-4f00-ad2d-b385ee4e36d1" providerId="AD" clId="Web-{A235EFC1-01E5-86A4-23B7-532031689378}" dt="2025-07-09T22:13:31.961" v="11"/>
        <pc:sldMkLst>
          <pc:docMk/>
          <pc:sldMk cId="3371097465" sldId="1375"/>
        </pc:sldMkLst>
      </pc:sldChg>
      <pc:sldChg chg="add">
        <pc:chgData name="Govind, Manish" userId="S::c8980632@lowes.com::c0811ffd-760b-4f00-ad2d-b385ee4e36d1" providerId="AD" clId="Web-{A235EFC1-01E5-86A4-23B7-532031689378}" dt="2025-07-09T22:13:31.946" v="10"/>
        <pc:sldMkLst>
          <pc:docMk/>
          <pc:sldMk cId="1912583074" sldId="1376"/>
        </pc:sldMkLst>
      </pc:sldChg>
      <pc:sldChg chg="add">
        <pc:chgData name="Govind, Manish" userId="S::c8980632@lowes.com::c0811ffd-760b-4f00-ad2d-b385ee4e36d1" providerId="AD" clId="Web-{A235EFC1-01E5-86A4-23B7-532031689378}" dt="2025-07-09T22:13:31.946" v="9"/>
        <pc:sldMkLst>
          <pc:docMk/>
          <pc:sldMk cId="2610317880" sldId="1377"/>
        </pc:sldMkLst>
      </pc:sldChg>
      <pc:sldChg chg="add">
        <pc:chgData name="Govind, Manish" userId="S::c8980632@lowes.com::c0811ffd-760b-4f00-ad2d-b385ee4e36d1" providerId="AD" clId="Web-{A235EFC1-01E5-86A4-23B7-532031689378}" dt="2025-07-09T22:13:31.930" v="8"/>
        <pc:sldMkLst>
          <pc:docMk/>
          <pc:sldMk cId="1099412695" sldId="1378"/>
        </pc:sldMkLst>
      </pc:sldChg>
      <pc:sldChg chg="add">
        <pc:chgData name="Govind, Manish" userId="S::c8980632@lowes.com::c0811ffd-760b-4f00-ad2d-b385ee4e36d1" providerId="AD" clId="Web-{A235EFC1-01E5-86A4-23B7-532031689378}" dt="2025-07-09T22:13:31.977" v="13"/>
        <pc:sldMkLst>
          <pc:docMk/>
          <pc:sldMk cId="3379685840" sldId="1379"/>
        </pc:sldMkLst>
      </pc:sldChg>
      <pc:sldChg chg="add">
        <pc:chgData name="Govind, Manish" userId="S::c8980632@lowes.com::c0811ffd-760b-4f00-ad2d-b385ee4e36d1" providerId="AD" clId="Web-{A235EFC1-01E5-86A4-23B7-532031689378}" dt="2025-07-09T22:13:32.024" v="20"/>
        <pc:sldMkLst>
          <pc:docMk/>
          <pc:sldMk cId="1225182082" sldId="1380"/>
        </pc:sldMkLst>
      </pc:sldChg>
      <pc:sldChg chg="add">
        <pc:chgData name="Govind, Manish" userId="S::c8980632@lowes.com::c0811ffd-760b-4f00-ad2d-b385ee4e36d1" providerId="AD" clId="Web-{A235EFC1-01E5-86A4-23B7-532031689378}" dt="2025-07-09T22:13:32.024" v="21"/>
        <pc:sldMkLst>
          <pc:docMk/>
          <pc:sldMk cId="1309245304" sldId="1381"/>
        </pc:sldMkLst>
      </pc:sldChg>
      <pc:sldChg chg="add">
        <pc:chgData name="Govind, Manish" userId="S::c8980632@lowes.com::c0811ffd-760b-4f00-ad2d-b385ee4e36d1" providerId="AD" clId="Web-{A235EFC1-01E5-86A4-23B7-532031689378}" dt="2025-07-09T22:13:32.024" v="22"/>
        <pc:sldMkLst>
          <pc:docMk/>
          <pc:sldMk cId="1127624445" sldId="1382"/>
        </pc:sldMkLst>
      </pc:sldChg>
    </pc:docChg>
  </pc:docChgLst>
  <pc:docChgLst>
    <pc:chgData name="Govind, Manish" userId="S::c8980632@lowes.com::c0811ffd-760b-4f00-ad2d-b385ee4e36d1" providerId="AD" clId="Web-{1482B218-8545-7680-8516-26563C4F77F6}"/>
    <pc:docChg chg="modSld">
      <pc:chgData name="Govind, Manish" userId="S::c8980632@lowes.com::c0811ffd-760b-4f00-ad2d-b385ee4e36d1" providerId="AD" clId="Web-{1482B218-8545-7680-8516-26563C4F77F6}" dt="2025-04-10T02:49:59.065" v="187" actId="20577"/>
      <pc:docMkLst>
        <pc:docMk/>
      </pc:docMkLst>
      <pc:sldChg chg="modSp">
        <pc:chgData name="Govind, Manish" userId="S::c8980632@lowes.com::c0811ffd-760b-4f00-ad2d-b385ee4e36d1" providerId="AD" clId="Web-{1482B218-8545-7680-8516-26563C4F77F6}" dt="2025-04-10T02:49:59.065" v="187" actId="20577"/>
        <pc:sldMkLst>
          <pc:docMk/>
          <pc:sldMk cId="329355670" sldId="1094"/>
        </pc:sldMkLst>
      </pc:sldChg>
      <pc:sldChg chg="modSp">
        <pc:chgData name="Govind, Manish" userId="S::c8980632@lowes.com::c0811ffd-760b-4f00-ad2d-b385ee4e36d1" providerId="AD" clId="Web-{1482B218-8545-7680-8516-26563C4F77F6}" dt="2025-04-10T02:03:25.577" v="46"/>
        <pc:sldMkLst>
          <pc:docMk/>
          <pc:sldMk cId="2157699904" sldId="1110"/>
        </pc:sldMkLst>
      </pc:sldChg>
    </pc:docChg>
  </pc:docChgLst>
  <pc:docChgLst>
    <pc:chgData name="Govind, Manish" userId="S::c8980632@lowes.com::c0811ffd-760b-4f00-ad2d-b385ee4e36d1" providerId="AD" clId="Web-{060DC4F0-009F-DA4E-DB88-C93D2F32BFB9}"/>
    <pc:docChg chg="addSld delSld modSld">
      <pc:chgData name="Govind, Manish" userId="S::c8980632@lowes.com::c0811ffd-760b-4f00-ad2d-b385ee4e36d1" providerId="AD" clId="Web-{060DC4F0-009F-DA4E-DB88-C93D2F32BFB9}" dt="2025-04-17T05:51:20.725" v="147"/>
      <pc:docMkLst>
        <pc:docMk/>
      </pc:docMkLst>
      <pc:sldChg chg="new del">
        <pc:chgData name="Govind, Manish" userId="S::c8980632@lowes.com::c0811ffd-760b-4f00-ad2d-b385ee4e36d1" providerId="AD" clId="Web-{060DC4F0-009F-DA4E-DB88-C93D2F32BFB9}" dt="2025-04-17T05:50:19.301" v="142"/>
        <pc:sldMkLst>
          <pc:docMk/>
          <pc:sldMk cId="2292557314" sldId="25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56" v="139"/>
        <pc:sldMkLst>
          <pc:docMk/>
          <pc:sldMk cId="329355670" sldId="109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8"/>
        <pc:sldMkLst>
          <pc:docMk/>
          <pc:sldMk cId="3855897118" sldId="1095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47" v="127"/>
        <pc:sldMkLst>
          <pc:docMk/>
          <pc:sldMk cId="3605617736" sldId="1097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16" v="124"/>
        <pc:sldMkLst>
          <pc:docMk/>
          <pc:sldMk cId="149764596" sldId="1098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31" v="126"/>
        <pc:sldMkLst>
          <pc:docMk/>
          <pc:sldMk cId="1486372407" sldId="109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00" v="123"/>
        <pc:sldMkLst>
          <pc:docMk/>
          <pc:sldMk cId="3080459101" sldId="1100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16" v="125"/>
        <pc:sldMkLst>
          <pc:docMk/>
          <pc:sldMk cId="1731632925" sldId="1102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00" v="122"/>
        <pc:sldMkLst>
          <pc:docMk/>
          <pc:sldMk cId="1992739189" sldId="110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85" v="120"/>
        <pc:sldMkLst>
          <pc:docMk/>
          <pc:sldMk cId="2373972298" sldId="110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69" v="119"/>
        <pc:sldMkLst>
          <pc:docMk/>
          <pc:sldMk cId="247755340" sldId="110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69" v="118"/>
        <pc:sldMkLst>
          <pc:docMk/>
          <pc:sldMk cId="3076626640" sldId="1107"/>
        </pc:sldMkLst>
      </pc:sldChg>
      <pc:sldChg chg="modSp add del">
        <pc:chgData name="Govind, Manish" userId="S::c8980632@lowes.com::c0811ffd-760b-4f00-ad2d-b385ee4e36d1" providerId="AD" clId="Web-{060DC4F0-009F-DA4E-DB88-C93D2F32BFB9}" dt="2025-04-17T05:50:41.864" v="145" actId="20577"/>
        <pc:sldMkLst>
          <pc:docMk/>
          <pc:sldMk cId="1400971331" sldId="1108"/>
        </pc:sldMkLst>
      </pc:sldChg>
      <pc:sldChg chg="add del">
        <pc:chgData name="Govind, Manish" userId="S::c8980632@lowes.com::c0811ffd-760b-4f00-ad2d-b385ee4e36d1" providerId="AD" clId="Web-{060DC4F0-009F-DA4E-DB88-C93D2F32BFB9}" dt="2025-04-17T05:50:17.129" v="141"/>
        <pc:sldMkLst>
          <pc:docMk/>
          <pc:sldMk cId="1191467913" sldId="110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78" v="130"/>
        <pc:sldMkLst>
          <pc:docMk/>
          <pc:sldMk cId="2157699904" sldId="1110"/>
        </pc:sldMkLst>
      </pc:sldChg>
      <pc:sldChg chg="del">
        <pc:chgData name="Govind, Manish" userId="S::c8980632@lowes.com::c0811ffd-760b-4f00-ad2d-b385ee4e36d1" providerId="AD" clId="Web-{060DC4F0-009F-DA4E-DB88-C93D2F32BFB9}" dt="2025-04-17T05:14:10.568" v="4"/>
        <pc:sldMkLst>
          <pc:docMk/>
          <pc:sldMk cId="2069069243" sldId="111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63" v="128"/>
        <pc:sldMkLst>
          <pc:docMk/>
          <pc:sldMk cId="300713451" sldId="111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25" v="134"/>
        <pc:sldMkLst>
          <pc:docMk/>
          <pc:sldMk cId="73816003" sldId="1115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10" v="133"/>
        <pc:sldMkLst>
          <pc:docMk/>
          <pc:sldMk cId="1295338245" sldId="111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85" v="121"/>
        <pc:sldMkLst>
          <pc:docMk/>
          <pc:sldMk cId="3744068492" sldId="1117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10" v="132"/>
        <pc:sldMkLst>
          <pc:docMk/>
          <pc:sldMk cId="3589860096" sldId="1118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94" v="131"/>
        <pc:sldMkLst>
          <pc:docMk/>
          <pc:sldMk cId="1820474207" sldId="111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25" v="135"/>
        <pc:sldMkLst>
          <pc:docMk/>
          <pc:sldMk cId="3181971219" sldId="1120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6"/>
        <pc:sldMkLst>
          <pc:docMk/>
          <pc:sldMk cId="2885129753" sldId="1122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7"/>
        <pc:sldMkLst>
          <pc:docMk/>
          <pc:sldMk cId="905624802" sldId="112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78" v="129"/>
        <pc:sldMkLst>
          <pc:docMk/>
          <pc:sldMk cId="2095364665" sldId="1124"/>
        </pc:sldMkLst>
      </pc:sldChg>
      <pc:sldChg chg="add del">
        <pc:chgData name="Govind, Manish" userId="S::c8980632@lowes.com::c0811ffd-760b-4f00-ad2d-b385ee4e36d1" providerId="AD" clId="Web-{060DC4F0-009F-DA4E-DB88-C93D2F32BFB9}" dt="2025-04-17T05:51:20.725" v="147"/>
        <pc:sldMkLst>
          <pc:docMk/>
          <pc:sldMk cId="2190252904" sldId="11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2488-2C1C-4E6F-BD05-CAD6E621DE4C}" type="datetimeFigureOut"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21BBA-078C-4447-A91E-18C6A5D295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C0A14FE3-6450-9110-E9E3-B9E00F94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EEE7099F-7093-CA5E-B711-0832F687E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07D5876F-B900-E306-411F-0C52F53414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991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AAEAFED-0047-731D-8063-3FB5A13FE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131418A-E2D3-6884-9671-F7D15E1F9F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707594B-5E9A-E395-5AC9-C86148891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399BE91-AF71-0BB3-A889-0B1FA3A27F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279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836F974-71AB-9BB8-B25E-B0B721E5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7C00579-02AA-E892-75ED-6B31F812E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E726F81-E43D-CA20-328D-E5FFDD2BE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896E649-0148-214A-1E7D-75E93D8F91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06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2300434-D1FA-D7B3-1D90-31C99DD4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46DA7CA-9587-EB6C-D4E0-2BA1B215C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F8E994C-C7B7-AAB0-CD17-D3B097D391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A06CAD0-18B8-5E6A-8C40-A1F02AD449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918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9279D38-2420-6B04-A43C-F820B8F3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626A937-4211-621B-2317-F553B41BF1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D5B4DDB-38AE-C657-CB06-D920B09BC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DC8CDE8-D4B5-C04C-16B9-63553AAC5F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377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2667A0F-F423-FD21-EF41-BFD5961C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D7CA569-9AB3-7D36-4B7C-534C780640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76648E6-1F49-303F-4548-221052EB8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F885413-EF08-9F4D-2B24-C21C8CDD59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2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9F77A8E-143A-B47D-C4E5-9229F8CE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EB32F875-5405-B3EB-13FD-4A4943303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93315E6-6672-EAB4-5D00-D19910952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FC13E20-C2EA-A6E4-1973-B60A93A791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4603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90D0574-DD72-CCF2-891D-ED0B8EAE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D1758F5-76C8-62F1-7391-CC8E92718B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8FA1F95-4137-A628-7A12-62F18F939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FBA70AD-C9A1-C16F-6D1B-8B0D4E4220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7939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9E98A98-5C40-3A32-08BF-0E852B90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6569932-2004-F55C-20BC-B34F15598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6F50432-26AC-210C-72C8-A0D4C4AA7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DD454FF-1A8D-7CA0-E553-9CD59AF15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86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7A34776-A821-2B66-A614-2A35619D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9836B43-A977-CFB6-FD94-932A5E22E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E25D9B8-1004-F1CB-0558-60D77454F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663C877-BD27-FDBE-47B5-3C3699CAF8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5435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F99CFE9-4792-464E-4D1B-D35DA67EC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03DBB99-E350-55FD-F316-D4F1110BB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355ECD0-6D1E-44FF-CDBB-79DDED2C9E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2374F5A-586D-6271-7F5B-6063688971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40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3CE3FF6-9F0D-4A28-4CFF-6E800987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4170DED-0AE2-EFF7-CBCF-1DCF3726EF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FDFF28D-E8B1-641B-9339-3C9615F2F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9B61AFD-61F1-DF60-9E1F-91F0FA1328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593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61D9E40-7980-6EB7-2AE0-A508DABA1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2ADC9F9-76E6-9624-6FFC-8DCC34CEA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EE968FC-5B41-6E15-8AB5-17FFCE859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6076393-4A6B-79B4-9D4F-3E15902C8A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64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2FF911CD-67C2-5768-0A29-839012A1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E861448-5A2E-EF2F-D6E5-931D840BB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E96EBFB-D2E8-0D81-D6A0-3C2398B19C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CFBA160-957D-83F3-745D-34B2E83B2D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0717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A6478D3-B329-B9FE-12B0-EC43AE195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24759E3-9FC9-F091-049E-2BDEA9434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791FC2F-B98E-EA83-065B-0FA2079EA5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8D1AA45-CA2F-C5BE-4FA4-D7ADD9DD26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5413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1ED9EA7-7A23-1EC2-3ECC-DAADA777D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D211549-73B3-B7D0-96F3-2B1E0673CB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A118BD28-8199-F0EF-C690-C745798C6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D5A3018-7C15-9436-2E9D-B75E812065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1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2C6E524-DB8E-C994-BCA7-AE71735D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46CE59D-980F-F95E-A190-673CBB1B8F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7F42795-3A03-A179-484A-A8077206C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F22F016-BD0C-FC15-4471-63FA9A7B9A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680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D737E2D-D54F-4947-810C-83201F52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0AB2874-F875-7B6C-DE66-FC56CCCBA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A58AE67-5965-3FAA-A021-F1917A71C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29AFC26-43E7-4735-2760-991B112F34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41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D725719-0B71-DDA8-7A01-BB45281E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6A949EE-00C1-8223-8F2D-400E91A9A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FDDA1BE-A9D9-87BC-2257-9F8C8C04E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CE1FDCD-4418-44A1-81E1-7B59E77A62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415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478497E-BBD6-76E2-ACA1-900DDF292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4C1B432-0831-7836-E92E-6823354C8B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4EF1247-722A-C134-ED3A-9A94B3BE7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D09E3CD-0896-355B-E673-F2507BE1AE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401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87BBA3F-0F2C-3A9C-165D-5C7EBA06B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542E19D-A5AB-894F-AC65-77BB1A1588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DF9102B-B059-2EDA-4FF8-D4ECA2750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EC86ED4-78C4-22D1-B866-F6B8D09E8F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207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FCA9819-9B10-6FD0-941B-10A152F08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3B4ABB6-BB81-8B0A-59E5-5AF1C4E04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087E70F-B391-3F1F-9D7C-B6FF31545C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4620532-7E1A-82D9-9FE8-1D9A3F1332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578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DAB778D-F659-08E0-1E34-F112CA0E2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32DBEE7-FBB8-719E-99B8-FD9ABAAB2E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EE907E0-5865-4135-E685-423D3E4B59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A83D196-8933-8372-1C2B-0FD319AE55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9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>
          <a:extLst>
            <a:ext uri="{FF2B5EF4-FFF2-40B4-BE49-F238E27FC236}">
              <a16:creationId xmlns:a16="http://schemas.microsoft.com/office/drawing/2014/main" id="{A4263A49-8A50-8A45-2B85-96BAFBAFB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DCC72A7D-21B6-F074-9D6E-F4C13A878E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7A7C12DC-3CA6-CF77-8A53-B8638CA14198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84E56431-0B03-15EC-0B81-C6A22554E438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3C754F32-06E9-55AC-14A8-A200E49679DF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CF4E8E49-B12B-7ABA-D6F8-F86C1ADCD8AD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40AD42B9-D4CA-A304-1A69-A2C26A493C26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549C432E-F5C8-C30E-0E81-D01D13A3E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46E1E-9A2E-3520-D703-E8A0637C0E57}"/>
              </a:ext>
            </a:extLst>
          </p:cNvPr>
          <p:cNvSpPr txBox="1"/>
          <p:nvPr/>
        </p:nvSpPr>
        <p:spPr>
          <a:xfrm>
            <a:off x="826379" y="5059283"/>
            <a:ext cx="5484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Summer 2025 –Biweekly progress, 10 July, 2025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E2A65-5EB4-9401-C46B-7429CF0A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7791280-3D2D-CABE-B349-85F7C4020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C466FCD-A4A2-A21F-42B4-011AA6128E8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E6B4803-52DB-9E23-1A10-8953AF78314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8FCE371-C6B1-7B94-3D3B-19A1F026BCD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001D95A3-E785-2EDC-A625-38A9CC19F45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91931A3-0D17-36E3-03BC-A570A1A1CA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Test Time Basic Augmentations 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1E58C-FC71-AF83-46CC-3ECE8C43D39A}"/>
              </a:ext>
            </a:extLst>
          </p:cNvPr>
          <p:cNvGraphicFramePr>
            <a:graphicFrameLocks noGrp="1"/>
          </p:cNvGraphicFramePr>
          <p:nvPr/>
        </p:nvGraphicFramePr>
        <p:xfrm>
          <a:off x="1429774" y="1850447"/>
          <a:ext cx="4893503" cy="468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207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225323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472973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Augmentation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Resize+Normalize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78.2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06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Resize +Normalize +Horizontal 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62.1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78.8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328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Resize +Normalize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Random Crop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78.2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1227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Resize +Normalize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Color jitter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46.9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69.2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634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Resize +Normalize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+Random Rotate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35.7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56.1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055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Resize+ Random Rotate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21.0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37.7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657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62.2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78.8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5709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AD934AE-D90C-A416-DB3F-640E5A2A8218}"/>
              </a:ext>
            </a:extLst>
          </p:cNvPr>
          <p:cNvSpPr/>
          <p:nvPr/>
        </p:nvSpPr>
        <p:spPr>
          <a:xfrm>
            <a:off x="1462506" y="2600749"/>
            <a:ext cx="4911707" cy="350059"/>
          </a:xfrm>
          <a:prstGeom prst="rect">
            <a:avLst/>
          </a:prstGeom>
          <a:noFill/>
          <a:ln>
            <a:solidFill>
              <a:srgbClr val="2D694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35A6C2-5ABB-2D43-4E4A-8B16F6A97E8A}"/>
              </a:ext>
            </a:extLst>
          </p:cNvPr>
          <p:cNvCxnSpPr/>
          <p:nvPr/>
        </p:nvCxnSpPr>
        <p:spPr>
          <a:xfrm>
            <a:off x="6379971" y="2775888"/>
            <a:ext cx="952500" cy="10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BCB676-D3C2-540A-B296-8188A4DBACB6}"/>
              </a:ext>
            </a:extLst>
          </p:cNvPr>
          <p:cNvSpPr txBox="1"/>
          <p:nvPr/>
        </p:nvSpPr>
        <p:spPr>
          <a:xfrm>
            <a:off x="7462058" y="2603256"/>
            <a:ext cx="108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Base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72AA4-38AE-EC40-894A-F1D4B29D4559}"/>
              </a:ext>
            </a:extLst>
          </p:cNvPr>
          <p:cNvSpPr txBox="1"/>
          <p:nvPr/>
        </p:nvSpPr>
        <p:spPr>
          <a:xfrm>
            <a:off x="7599214" y="3774992"/>
            <a:ext cx="340894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Normalization </a:t>
            </a:r>
            <a:r>
              <a:rPr lang="en-US" b="1">
                <a:solidFill>
                  <a:schemeClr val="accent3"/>
                </a:solidFill>
              </a:rPr>
              <a:t>improves </a:t>
            </a:r>
            <a:r>
              <a:rPr lang="en-US"/>
              <a:t>performance.</a:t>
            </a:r>
          </a:p>
          <a:p>
            <a:endParaRPr lang="en-US"/>
          </a:p>
          <a:p>
            <a:r>
              <a:rPr lang="en-US"/>
              <a:t>Random crop , </a:t>
            </a:r>
            <a:r>
              <a:rPr lang="en-US" err="1"/>
              <a:t>horizantal</a:t>
            </a:r>
            <a:r>
              <a:rPr lang="en-US"/>
              <a:t> flip , color jitter  </a:t>
            </a:r>
            <a:r>
              <a:rPr lang="en-US" b="1">
                <a:solidFill>
                  <a:srgbClr val="BF6643"/>
                </a:solidFill>
              </a:rPr>
              <a:t>does not have any effect</a:t>
            </a:r>
          </a:p>
          <a:p>
            <a:endParaRPr lang="en-US"/>
          </a:p>
          <a:p>
            <a:r>
              <a:rPr lang="en-US"/>
              <a:t>Random Rotation has </a:t>
            </a:r>
            <a:r>
              <a:rPr lang="en-US" b="1">
                <a:solidFill>
                  <a:srgbClr val="C00000"/>
                </a:solidFill>
              </a:rPr>
              <a:t>poor</a:t>
            </a:r>
            <a:r>
              <a:rPr lang="en-US" b="1"/>
              <a:t> </a:t>
            </a:r>
            <a:r>
              <a:rPr lang="en-US"/>
              <a:t> performance. </a:t>
            </a:r>
          </a:p>
        </p:txBody>
      </p:sp>
    </p:spTree>
    <p:extLst>
      <p:ext uri="{BB962C8B-B14F-4D97-AF65-F5344CB8AC3E}">
        <p14:creationId xmlns:p14="http://schemas.microsoft.com/office/powerpoint/2010/main" val="191258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1472F32-B649-A61E-5A85-D3BC5606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7D6F75F-5682-CB9C-6B79-81C2B3FF5C9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535F8C4-693C-4613-9010-EB9B9353EFCC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A5905A6-7F72-E0F2-831A-C2405273EBE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CFD0606-46AB-8C42-BCF0-014C4274B58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E7DEACF-94CD-E033-CA5A-C23590238F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Experiments with Basic Augmentations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716F12-2A5D-CB73-034C-7625F81CEF9A}"/>
              </a:ext>
            </a:extLst>
          </p:cNvPr>
          <p:cNvGraphicFramePr>
            <a:graphicFrameLocks noGrp="1"/>
          </p:cNvGraphicFramePr>
          <p:nvPr/>
        </p:nvGraphicFramePr>
        <p:xfrm>
          <a:off x="5310673" y="2122714"/>
          <a:ext cx="584645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395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660414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990649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Augmentation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Strong Aug</a:t>
                      </a:r>
                      <a:endParaRPr lang="en-US" err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Res+Norm</a:t>
                      </a:r>
                      <a:r>
                        <a:rPr lang="en-US"/>
                        <a:t>+ Color Jitter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Res+Norm+</a:t>
                      </a:r>
                      <a:r>
                        <a:rPr lang="en-US" err="1"/>
                        <a:t>Affine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06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Res+Norm+</a:t>
                      </a:r>
                      <a:r>
                        <a:rPr lang="en-US" err="1"/>
                        <a:t>Horizontal</a:t>
                      </a:r>
                      <a:r>
                        <a:rPr lang="en-US"/>
                        <a:t> 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60.9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77.8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6328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Res+Norm+</a:t>
                      </a:r>
                      <a:r>
                        <a:rPr lang="en-US" err="1"/>
                        <a:t>Random</a:t>
                      </a:r>
                      <a:r>
                        <a:rPr lang="en-US"/>
                        <a:t> Crop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77.2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1227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Res+Norm+</a:t>
                      </a:r>
                      <a:r>
                        <a:rPr lang="en-US" err="1"/>
                        <a:t>Random</a:t>
                      </a:r>
                      <a:r>
                        <a:rPr lang="en-US"/>
                        <a:t> Erasing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60.2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/>
                        <a:t>77.2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05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2BC1A1-98C0-A682-22EA-5D45860C2EF3}"/>
              </a:ext>
            </a:extLst>
          </p:cNvPr>
          <p:cNvSpPr txBox="1"/>
          <p:nvPr/>
        </p:nvSpPr>
        <p:spPr>
          <a:xfrm>
            <a:off x="1212593" y="2436845"/>
            <a:ext cx="341624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Resize + Normalize</a:t>
            </a:r>
          </a:p>
          <a:p>
            <a:endParaRPr lang="en-US"/>
          </a:p>
          <a:p>
            <a:r>
              <a:rPr lang="en-US" err="1"/>
              <a:t>Horizantal</a:t>
            </a:r>
            <a:r>
              <a:rPr lang="en-US"/>
              <a:t> Flip </a:t>
            </a:r>
          </a:p>
          <a:p>
            <a:endParaRPr lang="en-US"/>
          </a:p>
          <a:p>
            <a:r>
              <a:rPr lang="en-US"/>
              <a:t>Random Crop</a:t>
            </a:r>
          </a:p>
          <a:p>
            <a:endParaRPr lang="en-US"/>
          </a:p>
          <a:p>
            <a:r>
              <a:rPr lang="en-US"/>
              <a:t>Color Jitter </a:t>
            </a:r>
          </a:p>
          <a:p>
            <a:endParaRPr lang="en-US"/>
          </a:p>
          <a:p>
            <a:r>
              <a:rPr lang="en-US"/>
              <a:t>Affine Transform</a:t>
            </a:r>
          </a:p>
          <a:p>
            <a:r>
              <a:rPr lang="en-US"/>
              <a:t>(Rot , Translate , sheer , scale)</a:t>
            </a:r>
          </a:p>
          <a:p>
            <a:endParaRPr lang="en-US"/>
          </a:p>
          <a:p>
            <a:r>
              <a:rPr lang="en-US"/>
              <a:t>Random Erasing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E61A8-67FA-7B0C-E98A-E54463F55237}"/>
              </a:ext>
            </a:extLst>
          </p:cNvPr>
          <p:cNvSpPr txBox="1"/>
          <p:nvPr/>
        </p:nvSpPr>
        <p:spPr>
          <a:xfrm>
            <a:off x="1084337" y="6164111"/>
            <a:ext cx="107214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Strong Augmentation :  Resize + Horizontal Filp + Pad + Random Crop + Normalize + Random Erasing</a:t>
            </a:r>
          </a:p>
        </p:txBody>
      </p:sp>
    </p:spTree>
    <p:extLst>
      <p:ext uri="{BB962C8B-B14F-4D97-AF65-F5344CB8AC3E}">
        <p14:creationId xmlns:p14="http://schemas.microsoft.com/office/powerpoint/2010/main" val="337109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7C0B77D-3267-5B29-3147-1696826B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F348441-331A-D386-D969-2B841D86503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7884146-A1E6-988F-09F9-30375198BA1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61264DD-0705-EAC8-F807-0F743E5213C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B98955A-032C-A4BB-C53E-5DB99D2FC36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0BEB4EB-6FE9-0C45-9779-E9EFB9295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Current 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7EAA1-650D-8F44-A241-C384EA0898BF}"/>
              </a:ext>
            </a:extLst>
          </p:cNvPr>
          <p:cNvSpPr txBox="1"/>
          <p:nvPr/>
        </p:nvSpPr>
        <p:spPr>
          <a:xfrm>
            <a:off x="816077" y="2401529"/>
            <a:ext cx="1008052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cs typeface="Arial"/>
              </a:rPr>
              <a:t>Experiments with  </a:t>
            </a:r>
            <a:r>
              <a:rPr lang="en-US" err="1">
                <a:cs typeface="Arial"/>
              </a:rPr>
              <a:t>OSNeT</a:t>
            </a:r>
            <a:r>
              <a:rPr lang="en-US">
                <a:cs typeface="Arial"/>
              </a:rPr>
              <a:t> method  on Trace-1573-v2 </a:t>
            </a:r>
          </a:p>
          <a:p>
            <a:pPr marL="285750" indent="-285750">
              <a:buFont typeface="Arial,Sans-Serif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cs typeface="Arial"/>
              </a:rPr>
              <a:t>Feature Aggregation with various augmentations and probe only , gallery only augmentations  </a:t>
            </a:r>
            <a:endParaRPr lang="en-US"/>
          </a:p>
          <a:p>
            <a:pPr marL="285750" indent="-285750">
              <a:buFont typeface="Arial,Sans-Serif"/>
              <a:buChar char="•"/>
            </a:pPr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ptos"/>
                <a:cs typeface="Arial"/>
              </a:rPr>
              <a:t>Low subject resolution Analysis of CLIP-</a:t>
            </a:r>
            <a:r>
              <a:rPr lang="en-US" err="1">
                <a:latin typeface="Aptos"/>
                <a:cs typeface="Arial"/>
              </a:rPr>
              <a:t>ReID</a:t>
            </a:r>
            <a:r>
              <a:rPr lang="en-US">
                <a:latin typeface="Aptos"/>
                <a:cs typeface="Arial"/>
              </a:rPr>
              <a:t> predictions on   Trace-</a:t>
            </a:r>
            <a:r>
              <a:rPr lang="en-US" err="1">
                <a:latin typeface="Aptos"/>
                <a:cs typeface="Arial"/>
              </a:rPr>
              <a:t>ReID</a:t>
            </a:r>
            <a:r>
              <a:rPr lang="en-US">
                <a:latin typeface="Aptos"/>
                <a:cs typeface="Arial"/>
              </a:rPr>
              <a:t> v2 data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Arial"/>
              </a:rPr>
              <a:t>Effect of person body parts in CLIP-</a:t>
            </a:r>
            <a:r>
              <a:rPr lang="en-US" err="1">
                <a:ea typeface="+mn-lt"/>
                <a:cs typeface="Arial"/>
              </a:rPr>
              <a:t>ReID</a:t>
            </a:r>
            <a:r>
              <a:rPr lang="en-US">
                <a:ea typeface="+mn-lt"/>
                <a:cs typeface="Arial"/>
              </a:rPr>
              <a:t> evaluation 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ptos"/>
                <a:cs typeface="Arial"/>
              </a:rPr>
              <a:t>Face 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ptos"/>
                <a:cs typeface="Arial"/>
              </a:rPr>
              <a:t>Lower body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ptos"/>
                <a:cs typeface="Arial"/>
              </a:rPr>
              <a:t>Upper body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ptos"/>
                <a:cs typeface="Arial"/>
              </a:rPr>
              <a:t>Face &amp; Upper body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ptos"/>
                <a:cs typeface="Arial"/>
              </a:rPr>
              <a:t>Upper &amp; lower body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18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E9873DEB-461C-9D75-D731-BC7DA5034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3CEE61E-C142-F1FC-AF21-D5DECA6D204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63DFF30-C6F2-3C56-6667-38B4F5EDF66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628CD7B-F549-0882-9159-598E3CAA459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F608577-228B-5A9B-2429-FB504015BEA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817CAF3-D259-F12A-A589-36C8900B15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Experimental Results on Trace-ReID-V2 with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OSNeT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7D9F6C-7DDA-5DEA-6BC2-569A6B006563}"/>
              </a:ext>
            </a:extLst>
          </p:cNvPr>
          <p:cNvGraphicFramePr>
            <a:graphicFrameLocks noGrp="1"/>
          </p:cNvGraphicFramePr>
          <p:nvPr/>
        </p:nvGraphicFramePr>
        <p:xfrm>
          <a:off x="5365183" y="3067696"/>
          <a:ext cx="642104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79">
                  <a:extLst>
                    <a:ext uri="{9D8B030D-6E8A-4147-A177-3AD203B41FA5}">
                      <a16:colId xmlns:a16="http://schemas.microsoft.com/office/drawing/2014/main" val="802801559"/>
                    </a:ext>
                  </a:extLst>
                </a:gridCol>
                <a:gridCol w="1173077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440882">
                  <a:extLst>
                    <a:ext uri="{9D8B030D-6E8A-4147-A177-3AD203B41FA5}">
                      <a16:colId xmlns:a16="http://schemas.microsoft.com/office/drawing/2014/main" val="3889598621"/>
                    </a:ext>
                  </a:extLst>
                </a:gridCol>
                <a:gridCol w="1306979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193131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en-US" b="1"/>
                    </a:p>
                    <a:p>
                      <a:pPr lvl="0">
                        <a:buNone/>
                      </a:pPr>
                      <a:r>
                        <a:rPr lang="en-US" b="1" err="1"/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57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Train+val</a:t>
                      </a:r>
                      <a:r>
                        <a:rPr lang="en-US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0625"/>
                  </a:ext>
                </a:extLst>
              </a:tr>
            </a:tbl>
          </a:graphicData>
        </a:graphic>
      </p:graphicFrame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E0CC5C-D935-35AC-B2DE-21BAD59BD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0" y="1844777"/>
            <a:ext cx="3105150" cy="1220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BE975-6414-7692-BA04-7EB6F53B8F4B}"/>
              </a:ext>
            </a:extLst>
          </p:cNvPr>
          <p:cNvSpPr txBox="1"/>
          <p:nvPr/>
        </p:nvSpPr>
        <p:spPr>
          <a:xfrm>
            <a:off x="1291130" y="3246262"/>
            <a:ext cx="4882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distribution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48B79E-32C6-0DCE-2E7F-D8FD614C8D73}"/>
              </a:ext>
            </a:extLst>
          </p:cNvPr>
          <p:cNvGraphicFramePr>
            <a:graphicFrameLocks noGrp="1"/>
          </p:cNvGraphicFramePr>
          <p:nvPr/>
        </p:nvGraphicFramePr>
        <p:xfrm>
          <a:off x="330114" y="3858621"/>
          <a:ext cx="4017632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08">
                  <a:extLst>
                    <a:ext uri="{9D8B030D-6E8A-4147-A177-3AD203B41FA5}">
                      <a16:colId xmlns:a16="http://schemas.microsoft.com/office/drawing/2014/main" val="613568465"/>
                    </a:ext>
                  </a:extLst>
                </a:gridCol>
                <a:gridCol w="1004408">
                  <a:extLst>
                    <a:ext uri="{9D8B030D-6E8A-4147-A177-3AD203B41FA5}">
                      <a16:colId xmlns:a16="http://schemas.microsoft.com/office/drawing/2014/main" val="1774707073"/>
                    </a:ext>
                  </a:extLst>
                </a:gridCol>
                <a:gridCol w="1004408">
                  <a:extLst>
                    <a:ext uri="{9D8B030D-6E8A-4147-A177-3AD203B41FA5}">
                      <a16:colId xmlns:a16="http://schemas.microsoft.com/office/drawing/2014/main" val="1756476496"/>
                    </a:ext>
                  </a:extLst>
                </a:gridCol>
                <a:gridCol w="1004408">
                  <a:extLst>
                    <a:ext uri="{9D8B030D-6E8A-4147-A177-3AD203B41FA5}">
                      <a16:colId xmlns:a16="http://schemas.microsoft.com/office/drawing/2014/main" val="4753997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               Val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              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Gallery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953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685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1B49699-5E53-0E3E-B5B4-1CFFB214D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97CD26E-393C-758E-583D-6E6C181BDD8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F6B9D924-CF20-7F2D-C592-1DD24929245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1DEFDBF-00DC-ED20-0640-F5E1856BAA0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E43C63E-9272-C683-A4B1-C5F06BD00F8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43D2923-4B0F-4908-2346-86C3FA134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Feature Aggregation on Query images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C7373-7015-1A77-770F-37CBE9C2344A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E3E9B-CB2F-ACF4-5AB2-CDD65C9EE858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0888A-5681-6CD3-125D-7B848DBF25CC}"/>
              </a:ext>
            </a:extLst>
          </p:cNvPr>
          <p:cNvSpPr txBox="1"/>
          <p:nvPr/>
        </p:nvSpPr>
        <p:spPr>
          <a:xfrm>
            <a:off x="1030940" y="2061882"/>
            <a:ext cx="900952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Apply basic augmentations </a:t>
            </a:r>
            <a:r>
              <a:rPr lang="en-US" err="1"/>
              <a:t>horizantal</a:t>
            </a:r>
            <a:r>
              <a:rPr lang="en-US"/>
              <a:t> flip , rotate , Affine transform and get the  CLIP-REID features along with the raw original features.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Get the average embedding of all the augmentations.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Perform similarity matching with gallery features.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  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7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E694188-FB47-A673-E6C6-2C9F40645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710FE09-2615-5971-19F1-95206B1941E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E38C44D-6043-9E8D-E235-01D2C6E25ED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3ABE988-6713-036D-DBC7-F74EC3DB57A1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D5683C0-72B6-9048-63DE-656D39E1643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857B304-4777-2D67-AF7D-58EA2C9A9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Feature Aggregation : CLIP-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FC9F7-7245-3159-94CE-6B0509225D2A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2049A-C4E9-924B-C9B2-BE11F5E7FB1A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664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E76FCE0B-8A98-17B4-CA43-22432BAE7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C916A76-31E9-BA0A-A999-1665CA3B923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C7FA245-7A76-F9C7-FD20-624971A20A0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5FDEC64-E201-6D58-26C1-B2B8F71F8A5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77BA108-8D84-1792-D936-7E1299D725A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07D42A5-EFA9-C8E9-550B-C06D8397E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Qualitative Examples of Feature Aggregation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215B3-005A-9CB8-1D9F-13F9093E489E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74508-BD20-1644-A3D1-EA96016DF1E1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98169-717F-1C20-88B5-DAED538EF591}"/>
              </a:ext>
            </a:extLst>
          </p:cNvPr>
          <p:cNvSpPr txBox="1"/>
          <p:nvPr/>
        </p:nvSpPr>
        <p:spPr>
          <a:xfrm>
            <a:off x="930088" y="2140323"/>
            <a:ext cx="4190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Qualitative examples </a:t>
            </a:r>
          </a:p>
        </p:txBody>
      </p:sp>
    </p:spTree>
    <p:extLst>
      <p:ext uri="{BB962C8B-B14F-4D97-AF65-F5344CB8AC3E}">
        <p14:creationId xmlns:p14="http://schemas.microsoft.com/office/powerpoint/2010/main" val="2294747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E60AC3B-5EBA-A54D-169C-52B9EA606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C21C15E-065F-192F-36DC-B6AFADF9EA4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E8149883-F7D9-25C3-D5C0-9664E95A5CD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3B16A3D-BEAE-1625-2389-AA6ED637857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FD8ED65-08F7-CF9A-F7FA-C5412E297F1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1A44E39-1A07-DC9B-C895-36862774F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Qualitative Examples of Feature Aggregation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DA0BE-6194-6E43-68CB-867377C8C4EE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A3EA1-476F-CED6-67B8-71051F891C8A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AAE0E-E094-98C5-4959-B2EF750A7B11}"/>
              </a:ext>
            </a:extLst>
          </p:cNvPr>
          <p:cNvSpPr txBox="1"/>
          <p:nvPr/>
        </p:nvSpPr>
        <p:spPr>
          <a:xfrm>
            <a:off x="930088" y="2140323"/>
            <a:ext cx="4190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 Qualitative examples </a:t>
            </a:r>
          </a:p>
        </p:txBody>
      </p:sp>
    </p:spTree>
    <p:extLst>
      <p:ext uri="{BB962C8B-B14F-4D97-AF65-F5344CB8AC3E}">
        <p14:creationId xmlns:p14="http://schemas.microsoft.com/office/powerpoint/2010/main" val="155445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1449D48-7121-8688-7579-2904ECC8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03A6FD8-36E5-B16B-D6BB-4024052E49E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1ABABE0-974C-4FC9-AE7C-5A680669F96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C648C80-EB44-BF4A-83B8-4A3858A5205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5DF9F31-A4E3-92C8-1B97-B1933488A97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9B5C65C-2AC5-0EB2-ABB2-21E0D39E4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72116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Analysis of Image resolution on CLIP-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predictions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4DE2E-F16A-6F27-8241-1917CC9DC17C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77FF1-17BF-F40B-A4D2-396D02385C82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125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DFB6E0FA-BC6F-57B1-DC2B-431E209CF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1BA59F0-8741-42AF-E037-850462A876C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D55C4FD-89AF-53CC-8660-2447615F692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26C20D8-E0A6-1B32-220C-88753A1F70A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E5F4A86-7713-636D-48E6-C34089D51FC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8EE7448-6262-B605-F3F7-F9893D8408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72116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Effect of  various  body parts in CLIP-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D3B1B-5839-AD46-37CC-F04C7D01A22F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8A2E0-60FD-DFD1-30E6-0856AD6A8E4D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7BEDEA-F7B4-8756-7977-8BB7D0A8AC81}"/>
              </a:ext>
            </a:extLst>
          </p:cNvPr>
          <p:cNvGraphicFramePr>
            <a:graphicFrameLocks noGrp="1"/>
          </p:cNvGraphicFramePr>
          <p:nvPr/>
        </p:nvGraphicFramePr>
        <p:xfrm>
          <a:off x="1874732" y="1949277"/>
          <a:ext cx="8442364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529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2378625">
                  <a:extLst>
                    <a:ext uri="{9D8B030D-6E8A-4147-A177-3AD203B41FA5}">
                      <a16:colId xmlns:a16="http://schemas.microsoft.com/office/drawing/2014/main" val="3889598621"/>
                    </a:ext>
                  </a:extLst>
                </a:gridCol>
                <a:gridCol w="2157576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969634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      Body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 Query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      </a:t>
                      </a:r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Lower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Upper body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738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49.3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66.5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06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Face + upper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738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53.9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70.8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1771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Upper + lower body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738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59.6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77.1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619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Full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738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62.1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/>
                        <a:t>78.1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2927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Baseline without filtering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                 62.6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              80.8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24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00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D358142F-DB73-3099-98FC-83BC3488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88A52E2-0388-C75D-A721-E2C6FE317D0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3DF4864-7C1F-3CDD-A574-BC079CA99A7C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0B86E3D-E22E-E3D9-3FEF-DAF53A8D1E8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B271DF0-0837-09C2-EE67-C8A1D6D5D6C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A46A3E1-F9BE-0DBD-939E-633415646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DC963-7796-D3CA-2622-C5598561ACD8}"/>
              </a:ext>
            </a:extLst>
          </p:cNvPr>
          <p:cNvSpPr txBox="1"/>
          <p:nvPr/>
        </p:nvSpPr>
        <p:spPr>
          <a:xfrm>
            <a:off x="279837" y="1408610"/>
            <a:ext cx="11635019" cy="5770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Recap</a:t>
            </a: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Creation of new  </a:t>
            </a:r>
            <a:r>
              <a:rPr lang="en-US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  split(v2) based on the Hierarchical Categorization. </a:t>
            </a: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Overview of  Trace-1573 </a:t>
            </a:r>
            <a:r>
              <a:rPr lang="en-US" err="1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ReID</a:t>
            </a: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 v2 dataset and CLIP-</a:t>
            </a:r>
            <a:r>
              <a:rPr lang="en-US" err="1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ReID</a:t>
            </a: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 Experiments</a:t>
            </a:r>
            <a:endParaRPr lang="en-US">
              <a:solidFill>
                <a:srgbClr val="1D1C1D"/>
              </a:solidFill>
              <a:latin typeface="Aptos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Current Progress</a:t>
            </a:r>
            <a:endParaRPr lang="en-US"/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en-US"/>
              <a:t>Conducted  Experiments with </a:t>
            </a:r>
            <a:r>
              <a:rPr lang="en-US" b="1" err="1"/>
              <a:t>OSNet</a:t>
            </a:r>
            <a:r>
              <a:rPr lang="en-US" b="1"/>
              <a:t> </a:t>
            </a:r>
            <a:r>
              <a:rPr lang="en-US"/>
              <a:t>model using Trace-1573 v2 and scaled up with Market-1501 dataset.</a:t>
            </a: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Performed ablation studies with various</a:t>
            </a:r>
            <a:r>
              <a:rPr lang="en-US" b="1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 augmentations</a:t>
            </a: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 during </a:t>
            </a:r>
            <a:r>
              <a:rPr lang="en-US" b="1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training and test time</a:t>
            </a: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 , applied </a:t>
            </a:r>
            <a:r>
              <a:rPr lang="en-US" b="1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k-reciprocal re-ranking</a:t>
            </a: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 .</a:t>
            </a: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en-US"/>
              <a:t>Explored</a:t>
            </a:r>
            <a:r>
              <a:rPr lang="en-US" b="1"/>
              <a:t> feature aggregation </a:t>
            </a:r>
            <a:r>
              <a:rPr lang="en-US"/>
              <a:t>across different augmentations of query images.</a:t>
            </a:r>
          </a:p>
          <a:p>
            <a:pPr marL="1200150" lvl="2" indent="-285750">
              <a:lnSpc>
                <a:spcPct val="150000"/>
              </a:lnSpc>
              <a:buFont typeface="Wingdings"/>
              <a:buChar char="§"/>
            </a:pPr>
            <a:r>
              <a:rPr lang="en-US"/>
              <a:t>Investigated the</a:t>
            </a:r>
            <a:r>
              <a:rPr lang="en-US" b="1"/>
              <a:t> impact of various body parts</a:t>
            </a:r>
            <a:r>
              <a:rPr lang="en-US"/>
              <a:t>    on </a:t>
            </a:r>
            <a:r>
              <a:rPr lang="en-US" err="1"/>
              <a:t>ReID</a:t>
            </a:r>
            <a:r>
              <a:rPr lang="en-US"/>
              <a:t> performance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Conclusion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Next steps 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3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8EB9240A-07D2-684A-BB72-E4F4D4A4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850B895-6673-C88C-B515-5B04E009045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8E289C9-25B9-3360-3510-B942ADFCCAB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4FAED81-52B0-DDC5-325A-654E5A0886B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0D85948-6948-6D20-D447-D9DBBC7BDF8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55AC2CB-57B2-0062-CBAC-89F3A36CA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72116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Effect of  various  body parts in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A4424-EF53-B6D8-59C4-EB4155106303}"/>
              </a:ext>
            </a:extLst>
          </p:cNvPr>
          <p:cNvSpPr txBox="1"/>
          <p:nvPr/>
        </p:nvSpPr>
        <p:spPr>
          <a:xfrm>
            <a:off x="816077" y="2401529"/>
            <a:ext cx="100805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Aptos"/>
                <a:cs typeface="Arial"/>
              </a:rPr>
              <a:t>Qualitative Examples  </a:t>
            </a: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563B5-D7E0-BC2A-8A47-79B9C82ABA32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18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A84D8134-7C2B-24B0-6617-1D54DD0E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EA6860FC-8470-A66A-D4C3-7892AA6B1FF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1EC6A23-FA6D-4FB8-91B9-07226C47DDD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0AA65BD-9767-02A6-E062-A5C3DBEEC7E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69F7562-88EB-E79A-5961-1BC10DCDFAB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D3F11A6-1BC0-7305-0C1B-A27BC2808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72116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Effect of  various  body parts in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5E1997-BEC7-A033-D5BA-7A031493E77A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017FA-06CC-779C-479F-53BA9451F68F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66AB0-47D2-D34A-F212-ABDB46C88130}"/>
              </a:ext>
            </a:extLst>
          </p:cNvPr>
          <p:cNvSpPr txBox="1"/>
          <p:nvPr/>
        </p:nvSpPr>
        <p:spPr>
          <a:xfrm>
            <a:off x="889819" y="2032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Qualitative Examples  </a:t>
            </a:r>
          </a:p>
        </p:txBody>
      </p:sp>
    </p:spTree>
    <p:extLst>
      <p:ext uri="{BB962C8B-B14F-4D97-AF65-F5344CB8AC3E}">
        <p14:creationId xmlns:p14="http://schemas.microsoft.com/office/powerpoint/2010/main" val="130924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FEA0FF3-7D25-9998-1E5E-9E71BEBF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1612AE7-BA6E-28FE-843E-56B8A21D541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D3B932A-728C-F5E7-1AC1-904498625BA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55432BF-6E99-8D3B-895E-AC6AFC36DEB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266DE92-EA8B-BC8A-59FD-9B8795F0771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B657775-261E-4883-D40D-1E2A70A26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72116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F4F6E8-4334-C7D8-F0DA-B24263D1C627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19160-4FF5-0DCD-43A1-00B69CFE0959}"/>
              </a:ext>
            </a:extLst>
          </p:cNvPr>
          <p:cNvSpPr txBox="1"/>
          <p:nvPr/>
        </p:nvSpPr>
        <p:spPr>
          <a:xfrm>
            <a:off x="1450910" y="622507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DE7B1-2288-BA16-4872-D450FDE33E49}"/>
              </a:ext>
            </a:extLst>
          </p:cNvPr>
          <p:cNvSpPr txBox="1"/>
          <p:nvPr/>
        </p:nvSpPr>
        <p:spPr>
          <a:xfrm>
            <a:off x="889819" y="2032819"/>
            <a:ext cx="5901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Update this based on all the experiments   </a:t>
            </a:r>
          </a:p>
        </p:txBody>
      </p:sp>
    </p:spTree>
    <p:extLst>
      <p:ext uri="{BB962C8B-B14F-4D97-AF65-F5344CB8AC3E}">
        <p14:creationId xmlns:p14="http://schemas.microsoft.com/office/powerpoint/2010/main" val="11276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9BB14C2-D0E3-2858-456E-BC337C7E2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48B9DCD-2A8C-CA94-AAA6-6165D0C3D57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BF93281-E089-A51B-0067-3A8FB52054C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C5F8A54-FE39-86AC-B419-10CC063224F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77F0B4C-8D53-C45E-A78D-1F337E50C9C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35688BF-D5CC-CA37-133A-032149F8E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Next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E3D0B-CE33-B5EB-28AD-5AE69E8D360A}"/>
              </a:ext>
            </a:extLst>
          </p:cNvPr>
          <p:cNvSpPr txBox="1"/>
          <p:nvPr/>
        </p:nvSpPr>
        <p:spPr>
          <a:xfrm>
            <a:off x="816077" y="2401529"/>
            <a:ext cx="1008052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br>
              <a:rPr lang="en-US">
                <a:latin typeface="Aptos"/>
                <a:cs typeface="Arial"/>
              </a:rPr>
            </a:b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B05AFA9-4035-F63A-1F08-EF49B5FB1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52541CFB-8713-562B-6E53-AD3E9B58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60" y="2381917"/>
            <a:ext cx="5171408" cy="3979111"/>
          </a:xfrm>
          <a:prstGeom prst="rect">
            <a:avLst/>
          </a:prstGeom>
        </p:spPr>
      </p:pic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C888E13-1583-3A59-6557-D725C6F91E4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B73641A-6606-13B3-02EC-26462136D73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CD18A23-4B1E-F472-1E34-F57266DCD05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7C4F86D-AB15-53A3-85BB-279CA58F2DB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109EF96-C144-16CA-CDE3-193F1F710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Hierarchical Data Categorization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7A77B-962D-D152-824D-E0282CDD29F3}"/>
              </a:ext>
            </a:extLst>
          </p:cNvPr>
          <p:cNvSpPr txBox="1"/>
          <p:nvPr/>
        </p:nvSpPr>
        <p:spPr>
          <a:xfrm>
            <a:off x="785352" y="1817739"/>
            <a:ext cx="1048610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Each person ID is routed through the following decision tree:</a:t>
            </a:r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                                                                                                        </a:t>
            </a:r>
            <a:endParaRPr lang="en-US" b="1">
              <a:latin typeface="Calibri"/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b="1">
                <a:latin typeface="Calibri"/>
                <a:ea typeface="Calibri"/>
                <a:cs typeface="Calibri"/>
              </a:rPr>
              <a:t>Occlusion Level -  Based on Average </a:t>
            </a:r>
            <a:r>
              <a:rPr lang="en-US" b="1" err="1">
                <a:latin typeface="Calibri"/>
                <a:ea typeface="Calibri"/>
                <a:cs typeface="Calibri"/>
              </a:rPr>
              <a:t>keypoint</a:t>
            </a:r>
            <a:r>
              <a:rPr lang="en-US" b="1">
                <a:latin typeface="Calibri"/>
                <a:ea typeface="Calibri"/>
                <a:cs typeface="Calibri"/>
              </a:rPr>
              <a:t> confidence score.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Low : &lt; </a:t>
            </a:r>
            <a:r>
              <a:rPr lang="en-US" b="1">
                <a:latin typeface="Calibri"/>
                <a:ea typeface="Calibri"/>
                <a:cs typeface="Calibri"/>
              </a:rPr>
              <a:t>0.33 </a:t>
            </a:r>
            <a:r>
              <a:rPr lang="en-US">
                <a:latin typeface="Calibri"/>
                <a:ea typeface="Calibri"/>
                <a:cs typeface="Calibri"/>
              </a:rPr>
              <a:t>  ; Mid : </a:t>
            </a:r>
            <a:r>
              <a:rPr lang="en-US" b="1">
                <a:latin typeface="Calibri"/>
                <a:ea typeface="Calibri"/>
                <a:cs typeface="Calibri"/>
              </a:rPr>
              <a:t>(0.33-0.66)</a:t>
            </a:r>
            <a:r>
              <a:rPr lang="en-US">
                <a:latin typeface="Calibri"/>
                <a:ea typeface="Calibri"/>
                <a:cs typeface="Calibri"/>
              </a:rPr>
              <a:t>  ;High: </a:t>
            </a:r>
            <a:r>
              <a:rPr lang="en-US" b="1">
                <a:latin typeface="Calibri"/>
                <a:ea typeface="Calibri"/>
                <a:cs typeface="Calibri"/>
              </a:rPr>
              <a:t>&gt;0.66   </a:t>
            </a: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r>
              <a:rPr lang="en-US" b="1">
                <a:latin typeface="Calibri"/>
                <a:ea typeface="Calibri"/>
                <a:cs typeface="Calibri"/>
              </a:rPr>
              <a:t>2.  Resolution Level</a:t>
            </a:r>
            <a:r>
              <a:rPr lang="en-US">
                <a:latin typeface="Calibri"/>
                <a:ea typeface="Calibri"/>
                <a:cs typeface="Calibri"/>
              </a:rPr>
              <a:t> -</a:t>
            </a:r>
            <a:r>
              <a:rPr lang="en-US" b="1">
                <a:latin typeface="Calibri"/>
                <a:ea typeface="Calibri"/>
                <a:cs typeface="Calibri"/>
              </a:rPr>
              <a:t> Based on average image  resolution 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endParaRPr lang="en-US"/>
          </a:p>
          <a:p>
            <a:pPr marL="742950" lvl="2" indent="-28575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Low:  </a:t>
            </a:r>
            <a:r>
              <a:rPr lang="en-US" b="1">
                <a:latin typeface="Calibri"/>
                <a:ea typeface="Calibri"/>
                <a:cs typeface="Calibri"/>
              </a:rPr>
              <a:t>&lt;100px</a:t>
            </a:r>
            <a:r>
              <a:rPr lang="en-US">
                <a:latin typeface="Calibri"/>
                <a:ea typeface="Calibri"/>
                <a:cs typeface="Calibri"/>
              </a:rPr>
              <a:t>    ; Medium: </a:t>
            </a:r>
            <a:r>
              <a:rPr lang="en-US" b="1">
                <a:latin typeface="Calibri"/>
                <a:ea typeface="Calibri"/>
                <a:cs typeface="Calibri"/>
              </a:rPr>
              <a:t>100-200px </a:t>
            </a:r>
            <a:r>
              <a:rPr lang="en-US">
                <a:latin typeface="Calibri"/>
                <a:ea typeface="Calibri"/>
                <a:cs typeface="Calibri"/>
              </a:rPr>
              <a:t>  ; High</a:t>
            </a:r>
            <a:r>
              <a:rPr lang="en-US" b="1">
                <a:latin typeface="Calibri"/>
                <a:ea typeface="Calibri"/>
                <a:cs typeface="Calibri"/>
              </a:rPr>
              <a:t> &gt;=200px</a:t>
            </a:r>
          </a:p>
          <a:p>
            <a:pPr marL="685800" lvl="2" indent="-22860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b="1">
                <a:latin typeface="Calibri"/>
                <a:ea typeface="Calibri"/>
                <a:cs typeface="Calibri"/>
              </a:rPr>
              <a:t>3.  Pose Diversity – Based on co variance score of Normalized </a:t>
            </a:r>
            <a:endParaRPr lang="en-US"/>
          </a:p>
          <a:p>
            <a:r>
              <a:rPr lang="en-US" b="1">
                <a:latin typeface="Calibri"/>
                <a:ea typeface="Calibri"/>
                <a:cs typeface="Calibri"/>
              </a:rPr>
              <a:t>                                  2D key points </a:t>
            </a:r>
            <a:endParaRPr lang="en-US"/>
          </a:p>
          <a:p>
            <a:pPr marL="685800" lvl="2" indent="-228600"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Low  ; Mid  ;High   ;None</a:t>
            </a:r>
          </a:p>
          <a:p>
            <a:pPr marL="685800" lvl="2" indent="-22860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pPr marL="685800" lvl="2" indent="-22860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b="1">
                <a:latin typeface="Calibri"/>
                <a:ea typeface="Calibri"/>
                <a:cs typeface="Calibri"/>
              </a:rPr>
              <a:t>Each leaf node</a:t>
            </a:r>
            <a:r>
              <a:rPr lang="en-US">
                <a:latin typeface="Calibri"/>
                <a:ea typeface="Calibri"/>
                <a:cs typeface="Calibri"/>
              </a:rPr>
              <a:t> contains a</a:t>
            </a:r>
            <a:r>
              <a:rPr lang="en-US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non-overlapping</a:t>
            </a:r>
            <a:r>
              <a:rPr lang="en-US" b="1">
                <a:latin typeface="Calibri"/>
                <a:ea typeface="Calibri"/>
                <a:cs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</a:rPr>
              <a:t>set of person ID</a:t>
            </a:r>
            <a:r>
              <a:rPr lang="en-US" b="1">
                <a:latin typeface="Calibri"/>
                <a:ea typeface="Calibri"/>
                <a:cs typeface="Calibri"/>
              </a:rPr>
              <a:t>s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</a:p>
          <a:p>
            <a:endParaRPr lang="en-US"/>
          </a:p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BCA333F-0C3F-620A-D152-191467B2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C9A01DA-6CEB-EE60-1202-11737C3577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8385B7C-CBDA-F633-6302-A0E6ACD5BD4C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A94B806-A43C-4DB2-84D9-A6DAD870A66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5964889-EE0E-5EAB-EB8D-EC0A566E873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B1A7B59-8BDB-59DE-22F1-34BE8D28E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Dataset  – Train/Val/Test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0C0B0-074C-30CF-4ED2-6548D019FDB2}"/>
              </a:ext>
            </a:extLst>
          </p:cNvPr>
          <p:cNvSpPr txBox="1"/>
          <p:nvPr/>
        </p:nvSpPr>
        <p:spPr>
          <a:xfrm>
            <a:off x="244578" y="1713271"/>
            <a:ext cx="1048610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After routing each person ID into a leaf node of 3-level decision tree</a:t>
            </a:r>
          </a:p>
          <a:p>
            <a:endParaRPr lang="en-US"/>
          </a:p>
          <a:p>
            <a:pPr marL="342900" indent="-342900">
              <a:buAutoNum type="arabicParenR"/>
            </a:pPr>
            <a:r>
              <a:rPr lang="en-US" b="1"/>
              <a:t>Stratified person-ID Split – For each leaf</a:t>
            </a:r>
          </a:p>
          <a:p>
            <a:pPr marL="800100" lvl="1" indent="-342900">
              <a:buFont typeface="Courier New"/>
              <a:buChar char="o"/>
            </a:pPr>
            <a:r>
              <a:rPr lang="en-US"/>
              <a:t>Train set – 50 % </a:t>
            </a:r>
          </a:p>
          <a:p>
            <a:pPr marL="800100" lvl="1" indent="-342900">
              <a:buFont typeface="Courier New"/>
              <a:buChar char="o"/>
            </a:pPr>
            <a:r>
              <a:rPr lang="en-US"/>
              <a:t>Val set – 15%</a:t>
            </a:r>
          </a:p>
          <a:p>
            <a:pPr marL="800100" lvl="1" indent="-342900">
              <a:buFont typeface="Courier New"/>
              <a:buChar char="o"/>
            </a:pPr>
            <a:r>
              <a:rPr lang="en-US"/>
              <a:t>Test set – 35%</a:t>
            </a:r>
          </a:p>
          <a:p>
            <a:pPr lvl="1"/>
            <a:r>
              <a:rPr lang="en-US" b="1">
                <a:solidFill>
                  <a:schemeClr val="accent1"/>
                </a:solidFill>
              </a:rPr>
              <a:t>Note :   </a:t>
            </a:r>
            <a:r>
              <a:rPr lang="en-US" b="1" err="1">
                <a:solidFill>
                  <a:schemeClr val="accent1"/>
                </a:solidFill>
              </a:rPr>
              <a:t>val</a:t>
            </a:r>
            <a:r>
              <a:rPr lang="en-US" b="1">
                <a:solidFill>
                  <a:schemeClr val="accent1"/>
                </a:solidFill>
              </a:rPr>
              <a:t>/ test sets  should  have only multi camera person Ids.</a:t>
            </a:r>
          </a:p>
          <a:p>
            <a:pPr lvl="1"/>
            <a:endParaRPr lang="en-US" b="1">
              <a:solidFill>
                <a:schemeClr val="accent1"/>
              </a:solidFill>
            </a:endParaRPr>
          </a:p>
          <a:p>
            <a:pPr marL="342900" indent="-342900">
              <a:buAutoNum type="arabicParenR"/>
            </a:pPr>
            <a:r>
              <a:rPr lang="en-US" b="1"/>
              <a:t>Randomly sample images for each person ID</a:t>
            </a:r>
          </a:p>
          <a:p>
            <a:pPr marL="800100" lvl="1" indent="-342900">
              <a:buFont typeface="Courier New"/>
              <a:buChar char="o"/>
            </a:pPr>
            <a:r>
              <a:rPr lang="en-US"/>
              <a:t>Train person ID – Select </a:t>
            </a:r>
            <a:r>
              <a:rPr lang="en-US" err="1"/>
              <a:t>upto</a:t>
            </a:r>
            <a:r>
              <a:rPr lang="en-US"/>
              <a:t> 20 images</a:t>
            </a:r>
          </a:p>
          <a:p>
            <a:pPr marL="800100" lvl="1" indent="-342900">
              <a:buFont typeface="Courier New"/>
              <a:buChar char="o"/>
            </a:pPr>
            <a:r>
              <a:rPr lang="en-US"/>
              <a:t>Val/ Test person ID – </a:t>
            </a:r>
            <a:r>
              <a:rPr lang="en-US" b="1"/>
              <a:t>15 </a:t>
            </a:r>
            <a:r>
              <a:rPr lang="en-US"/>
              <a:t>in case of  Gallery , 5 in case of Query(probe)  </a:t>
            </a:r>
            <a:endParaRPr lang="en-US">
              <a:ea typeface="+mn-lt"/>
              <a:cs typeface="+mn-lt"/>
            </a:endParaRPr>
          </a:p>
          <a:p>
            <a:pPr marL="800100" lvl="1" indent="-342900">
              <a:buFont typeface="Courier New"/>
              <a:buChar char="o"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Question : Why are we doing Stratified by Tree Node ?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  </a:t>
            </a:r>
            <a:r>
              <a:rPr lang="en-US">
                <a:ea typeface="+mn-lt"/>
                <a:cs typeface="+mn-lt"/>
              </a:rPr>
              <a:t>Ensures each split contains: 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Low - &gt; high occluded cases , resolutions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diverse pose examples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Prevents training on only easy examples (a risk with uniform sampling)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5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555225D-E037-BD6A-40D4-E3316879D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27D9D5E-69F2-4796-3F55-7287E88569D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B65C70A-2E1F-06C5-152D-E29AFD8C8B3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04EB2E2-2592-A674-89D9-22C5099140C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541E89B-4989-EF6B-8BE5-ED6D98B0431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11AF19E-C598-EA25-FB17-B2BED1D4FF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 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New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Dataset Overview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4109C0-C0CA-CDE7-F99A-9949187864EA}"/>
              </a:ext>
            </a:extLst>
          </p:cNvPr>
          <p:cNvGraphicFramePr>
            <a:graphicFrameLocks noGrp="1"/>
          </p:cNvGraphicFramePr>
          <p:nvPr/>
        </p:nvGraphicFramePr>
        <p:xfrm>
          <a:off x="935456" y="4356056"/>
          <a:ext cx="4415087" cy="2057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3689583735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191022386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725257604"/>
                    </a:ext>
                  </a:extLst>
                </a:gridCol>
                <a:gridCol w="1433763">
                  <a:extLst>
                    <a:ext uri="{9D8B030D-6E8A-4147-A177-3AD203B41FA5}">
                      <a16:colId xmlns:a16="http://schemas.microsoft.com/office/drawing/2014/main" val="257729659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Split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IDs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Images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Cameras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4438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Train 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716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12321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39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36672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>
                          <a:effectLst/>
                          <a:latin typeface="Aptos"/>
                        </a:rPr>
                        <a:t>Val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121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2408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40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6907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Test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164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3280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43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519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2A2BD0-8E0C-F0F0-61F9-A14483E94743}"/>
              </a:ext>
            </a:extLst>
          </p:cNvPr>
          <p:cNvSpPr txBox="1"/>
          <p:nvPr/>
        </p:nvSpPr>
        <p:spPr>
          <a:xfrm>
            <a:off x="932447" y="1935078"/>
            <a:ext cx="84602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Total person Ids : </a:t>
            </a:r>
            <a:r>
              <a:rPr lang="en-US" b="1">
                <a:latin typeface="Calibri"/>
                <a:ea typeface="Calibri"/>
                <a:cs typeface="Calibri"/>
              </a:rPr>
              <a:t>1001  --- 637 Single Cam ; 364 Multi Cam</a:t>
            </a: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Total Camera : 45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Train Set consists of </a:t>
            </a:r>
            <a:r>
              <a:rPr lang="en-US" b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both multi-camera(79) and single camera(637)</a:t>
            </a:r>
            <a:r>
              <a:rPr lang="en-US">
                <a:latin typeface="Calibri"/>
                <a:ea typeface="Calibri"/>
                <a:cs typeface="Calibri"/>
              </a:rPr>
              <a:t> person IDs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Val/Test Set has</a:t>
            </a:r>
            <a:r>
              <a:rPr lang="en-US" b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 only multi camera </a:t>
            </a:r>
            <a:r>
              <a:rPr lang="en-US">
                <a:latin typeface="Calibri"/>
                <a:ea typeface="Calibri"/>
                <a:cs typeface="Calibri"/>
              </a:rPr>
              <a:t>person Ids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    </a:t>
            </a:r>
          </a:p>
        </p:txBody>
      </p:sp>
    </p:spTree>
    <p:extLst>
      <p:ext uri="{BB962C8B-B14F-4D97-AF65-F5344CB8AC3E}">
        <p14:creationId xmlns:p14="http://schemas.microsoft.com/office/powerpoint/2010/main" val="19258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EF0AD44C-DE7B-D293-9B1B-DE65AA99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858B587-371B-E95A-A606-4CA8C2E7AD6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7F6757D-7EB2-EBE6-DE7B-B2CEB59625D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4260B85-3D6C-A77D-D945-E878A69FBAF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F97CCF4-4D91-B525-45E0-80952CD2932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B91A9D9-8E1A-903D-513B-D6B1FD135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Examples of New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Dataset</a:t>
            </a:r>
          </a:p>
        </p:txBody>
      </p:sp>
      <p:pic>
        <p:nvPicPr>
          <p:cNvPr id="2" name="Picture 1" descr="A person in a white shirt&#10;&#10;AI-generated content may be incorrect.">
            <a:extLst>
              <a:ext uri="{FF2B5EF4-FFF2-40B4-BE49-F238E27FC236}">
                <a16:creationId xmlns:a16="http://schemas.microsoft.com/office/drawing/2014/main" id="{43A0B888-F87F-06AF-8FF6-A77F186B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82" y="4570003"/>
            <a:ext cx="1206294" cy="1190012"/>
          </a:xfrm>
          <a:prstGeom prst="rect">
            <a:avLst/>
          </a:prstGeom>
        </p:spPr>
      </p:pic>
      <p:pic>
        <p:nvPicPr>
          <p:cNvPr id="3" name="Picture 2" descr="A person in a skirt&#10;&#10;AI-generated content may be incorrect.">
            <a:extLst>
              <a:ext uri="{FF2B5EF4-FFF2-40B4-BE49-F238E27FC236}">
                <a16:creationId xmlns:a16="http://schemas.microsoft.com/office/drawing/2014/main" id="{CC8DF12B-A879-7A9D-CDC4-6FECFA85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077" y="1988267"/>
            <a:ext cx="683058" cy="1504950"/>
          </a:xfrm>
          <a:prstGeom prst="rect">
            <a:avLst/>
          </a:prstGeom>
        </p:spPr>
      </p:pic>
      <p:pic>
        <p:nvPicPr>
          <p:cNvPr id="5" name="Picture 4" descr="A person walking with a backpack&#10;&#10;AI-generated content may be incorrect.">
            <a:extLst>
              <a:ext uri="{FF2B5EF4-FFF2-40B4-BE49-F238E27FC236}">
                <a16:creationId xmlns:a16="http://schemas.microsoft.com/office/drawing/2014/main" id="{A47B54D7-DB79-EE62-CEE9-98AA86148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639" y="4464767"/>
            <a:ext cx="1038225" cy="1905000"/>
          </a:xfrm>
          <a:prstGeom prst="rect">
            <a:avLst/>
          </a:prstGeom>
        </p:spPr>
      </p:pic>
      <p:pic>
        <p:nvPicPr>
          <p:cNvPr id="6" name="Picture 5" descr="A blurry image of a person holding a frisbee&#10;&#10;AI-generated content may be incorrect.">
            <a:extLst>
              <a:ext uri="{FF2B5EF4-FFF2-40B4-BE49-F238E27FC236}">
                <a16:creationId xmlns:a16="http://schemas.microsoft.com/office/drawing/2014/main" id="{F7A59607-9A05-587D-F794-4AA1EE2CC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461" y="4440186"/>
            <a:ext cx="1217049" cy="1831872"/>
          </a:xfrm>
          <a:prstGeom prst="rect">
            <a:avLst/>
          </a:prstGeom>
        </p:spPr>
      </p:pic>
      <p:pic>
        <p:nvPicPr>
          <p:cNvPr id="8" name="Picture 7" descr="A person walking with a golf bag&#10;&#10;AI-generated content may be incorrect.">
            <a:extLst>
              <a:ext uri="{FF2B5EF4-FFF2-40B4-BE49-F238E27FC236}">
                <a16:creationId xmlns:a16="http://schemas.microsoft.com/office/drawing/2014/main" id="{EC9AE669-707B-C199-300A-D620AFBA0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058" y="1994412"/>
            <a:ext cx="1185095" cy="1714193"/>
          </a:xfrm>
          <a:prstGeom prst="rect">
            <a:avLst/>
          </a:prstGeom>
        </p:spPr>
      </p:pic>
      <p:pic>
        <p:nvPicPr>
          <p:cNvPr id="9" name="Picture 8" descr="A person in a white shirt&#10;&#10;AI-generated content may be incorrect.">
            <a:extLst>
              <a:ext uri="{FF2B5EF4-FFF2-40B4-BE49-F238E27FC236}">
                <a16:creationId xmlns:a16="http://schemas.microsoft.com/office/drawing/2014/main" id="{025144D1-2BA1-2E7D-11FB-265169B5DE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03" y="1975976"/>
            <a:ext cx="1055125" cy="1814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2809EF-BAF5-12EB-EB6E-D9C364D889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7011" y="2000558"/>
            <a:ext cx="631722" cy="1135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5AF332-D4E8-2AB8-2FEB-E6404A182B42}"/>
              </a:ext>
            </a:extLst>
          </p:cNvPr>
          <p:cNvSpPr txBox="1"/>
          <p:nvPr/>
        </p:nvSpPr>
        <p:spPr>
          <a:xfrm>
            <a:off x="7900736" y="4281236"/>
            <a:ext cx="33086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Diverse views with :</a:t>
            </a:r>
            <a:endParaRPr lang="en-US"/>
          </a:p>
          <a:p>
            <a:endParaRPr lang="en-US" b="1"/>
          </a:p>
          <a:p>
            <a:r>
              <a:rPr lang="en-US" b="1">
                <a:solidFill>
                  <a:schemeClr val="accent3"/>
                </a:solidFill>
              </a:rPr>
              <a:t> low subject resolutions </a:t>
            </a:r>
            <a:endParaRPr lang="en-US">
              <a:solidFill>
                <a:schemeClr val="accent3"/>
              </a:solidFill>
            </a:endParaRPr>
          </a:p>
          <a:p>
            <a:r>
              <a:rPr lang="en-US" b="1">
                <a:solidFill>
                  <a:schemeClr val="accent3"/>
                </a:solidFill>
              </a:rPr>
              <a:t> occlusions </a:t>
            </a:r>
            <a:endParaRPr lang="en-US">
              <a:solidFill>
                <a:schemeClr val="accent3"/>
              </a:solidFill>
            </a:endParaRPr>
          </a:p>
          <a:p>
            <a:r>
              <a:rPr lang="en-US" b="1">
                <a:solidFill>
                  <a:schemeClr val="accent3"/>
                </a:solidFill>
              </a:rPr>
              <a:t> pose variations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BA8D1-D7E4-3C05-08EB-D4E994E3E105}"/>
              </a:ext>
            </a:extLst>
          </p:cNvPr>
          <p:cNvSpPr txBox="1"/>
          <p:nvPr/>
        </p:nvSpPr>
        <p:spPr>
          <a:xfrm>
            <a:off x="8943473" y="1985210"/>
            <a:ext cx="278731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PID : 23474412-12082</a:t>
            </a:r>
          </a:p>
          <a:p>
            <a:endParaRPr lang="en-US"/>
          </a:p>
          <a:p>
            <a:r>
              <a:rPr lang="en-US"/>
              <a:t>Appearing across multiple scenes and  5 different cameras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9B5FC-050B-83E1-0C64-B63D4F689625}"/>
              </a:ext>
            </a:extLst>
          </p:cNvPr>
          <p:cNvSpPr txBox="1"/>
          <p:nvPr/>
        </p:nvSpPr>
        <p:spPr>
          <a:xfrm>
            <a:off x="1338416" y="37780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Toolworld</a:t>
            </a:r>
            <a:r>
              <a:rPr lang="en-US" b="1">
                <a:solidFill>
                  <a:srgbClr val="C00000"/>
                </a:solidFill>
              </a:rPr>
              <a:t> cam1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548BF-FF83-B4B0-FDC4-0A02CD6809D3}"/>
              </a:ext>
            </a:extLst>
          </p:cNvPr>
          <p:cNvSpPr txBox="1"/>
          <p:nvPr/>
        </p:nvSpPr>
        <p:spPr>
          <a:xfrm>
            <a:off x="1455174" y="648806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TermFrontEnd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8DC38-5217-2519-6AB5-63D0DC8ECE92}"/>
              </a:ext>
            </a:extLst>
          </p:cNvPr>
          <p:cNvSpPr txBox="1"/>
          <p:nvPr/>
        </p:nvSpPr>
        <p:spPr>
          <a:xfrm>
            <a:off x="6506496" y="3753466"/>
            <a:ext cx="1852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Toolworld</a:t>
            </a:r>
            <a:r>
              <a:rPr lang="en-US" b="1">
                <a:solidFill>
                  <a:srgbClr val="C00000"/>
                </a:solidFill>
              </a:rPr>
              <a:t> cam2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C872D-E266-D1FD-1D9D-6BCFA185AF82}"/>
              </a:ext>
            </a:extLst>
          </p:cNvPr>
          <p:cNvSpPr txBox="1"/>
          <p:nvPr/>
        </p:nvSpPr>
        <p:spPr>
          <a:xfrm>
            <a:off x="4374126" y="375346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Toolworld</a:t>
            </a:r>
            <a:r>
              <a:rPr lang="en-US" b="1">
                <a:solidFill>
                  <a:srgbClr val="C00000"/>
                </a:solidFill>
              </a:rPr>
              <a:t> cam4</a:t>
            </a:r>
            <a:endParaRPr lang="en-US"/>
          </a:p>
        </p:txBody>
      </p:sp>
      <p:pic>
        <p:nvPicPr>
          <p:cNvPr id="17" name="Picture 16" descr="A person wearing a scarf and shorts&#10;&#10;AI-generated content may be incorrect.">
            <a:extLst>
              <a:ext uri="{FF2B5EF4-FFF2-40B4-BE49-F238E27FC236}">
                <a16:creationId xmlns:a16="http://schemas.microsoft.com/office/drawing/2014/main" id="{F2BA4AF9-2D58-8E9D-0A0C-D9803D500C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313" y="4571539"/>
            <a:ext cx="1187247" cy="13958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1AC6173-10D8-E616-D3BF-ACAF78194FB6}"/>
              </a:ext>
            </a:extLst>
          </p:cNvPr>
          <p:cNvSpPr txBox="1"/>
          <p:nvPr/>
        </p:nvSpPr>
        <p:spPr>
          <a:xfrm>
            <a:off x="4890319" y="63713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C00000"/>
                </a:solidFill>
              </a:rPr>
              <a:t>ToolworldPTZ</a:t>
            </a:r>
          </a:p>
        </p:txBody>
      </p:sp>
    </p:spTree>
    <p:extLst>
      <p:ext uri="{BB962C8B-B14F-4D97-AF65-F5344CB8AC3E}">
        <p14:creationId xmlns:p14="http://schemas.microsoft.com/office/powerpoint/2010/main" val="356958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00FB083-8E40-7615-1DAA-64ECD967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953AABA-5557-D28A-82EF-8BC68075887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5AE12B5-AD17-6FBC-61C4-3819E036344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C02DA5B-0043-DE38-3F1A-ABD6CF50621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D2CD13B-D3D9-F235-B4E5-6C4F9E20A9B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02FCC49-4C6B-CB5A-C58A-408FF5625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Experimental Results on Trace-ReID-V2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C0C82E-C049-4558-B2DC-D15E78B0D149}"/>
              </a:ext>
            </a:extLst>
          </p:cNvPr>
          <p:cNvGraphicFramePr>
            <a:graphicFrameLocks noGrp="1"/>
          </p:cNvGraphicFramePr>
          <p:nvPr/>
        </p:nvGraphicFramePr>
        <p:xfrm>
          <a:off x="5365183" y="3067696"/>
          <a:ext cx="642104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979">
                  <a:extLst>
                    <a:ext uri="{9D8B030D-6E8A-4147-A177-3AD203B41FA5}">
                      <a16:colId xmlns:a16="http://schemas.microsoft.com/office/drawing/2014/main" val="802801559"/>
                    </a:ext>
                  </a:extLst>
                </a:gridCol>
                <a:gridCol w="1173077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440882">
                  <a:extLst>
                    <a:ext uri="{9D8B030D-6E8A-4147-A177-3AD203B41FA5}">
                      <a16:colId xmlns:a16="http://schemas.microsoft.com/office/drawing/2014/main" val="3889598621"/>
                    </a:ext>
                  </a:extLst>
                </a:gridCol>
                <a:gridCol w="1306979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193131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Evaluation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en-US" b="1"/>
                    </a:p>
                    <a:p>
                      <a:pPr lvl="0">
                        <a:buNone/>
                      </a:pPr>
                      <a:r>
                        <a:rPr lang="en-US" b="1"/>
                        <a:t>CLIP-</a:t>
                      </a:r>
                      <a:r>
                        <a:rPr lang="en-US" b="1" err="1"/>
                        <a:t>ReID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Val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57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Train+val</a:t>
                      </a:r>
                      <a:r>
                        <a:rPr lang="en-US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0625"/>
                  </a:ext>
                </a:extLst>
              </a:tr>
            </a:tbl>
          </a:graphicData>
        </a:graphic>
      </p:graphicFrame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5C8186-1B02-7CB3-99D5-BF948427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90" y="1844777"/>
            <a:ext cx="3105150" cy="1220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F6D36-2D9C-912D-C456-D94EAE2B14E8}"/>
              </a:ext>
            </a:extLst>
          </p:cNvPr>
          <p:cNvSpPr txBox="1"/>
          <p:nvPr/>
        </p:nvSpPr>
        <p:spPr>
          <a:xfrm>
            <a:off x="1291130" y="3246262"/>
            <a:ext cx="4882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Data distribution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8F32F-2A3F-46B2-9643-5A8A1FF12AD1}"/>
              </a:ext>
            </a:extLst>
          </p:cNvPr>
          <p:cNvSpPr txBox="1"/>
          <p:nvPr/>
        </p:nvSpPr>
        <p:spPr>
          <a:xfrm>
            <a:off x="532063" y="5684920"/>
            <a:ext cx="8760735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By </a:t>
            </a:r>
            <a:r>
              <a:rPr lang="en-US" b="1">
                <a:solidFill>
                  <a:schemeClr val="accent3"/>
                </a:solidFill>
              </a:rPr>
              <a:t>expanding  </a:t>
            </a:r>
            <a:r>
              <a:rPr lang="en-US"/>
              <a:t>the train set multi camera person Ids</a:t>
            </a:r>
            <a:r>
              <a:rPr lang="en-US" b="1">
                <a:solidFill>
                  <a:srgbClr val="C00000"/>
                </a:solidFill>
              </a:rPr>
              <a:t>(79---&gt; 260)</a:t>
            </a:r>
            <a:r>
              <a:rPr lang="en-US"/>
              <a:t> improves performance by  </a:t>
            </a:r>
            <a:r>
              <a:rPr lang="en-US" b="1">
                <a:solidFill>
                  <a:schemeClr val="accent3"/>
                </a:solidFill>
              </a:rPr>
              <a:t>26% </a:t>
            </a:r>
            <a:r>
              <a:rPr lang="en-US"/>
              <a:t>in </a:t>
            </a:r>
            <a:r>
              <a:rPr lang="en-US" err="1"/>
              <a:t>mAP</a:t>
            </a:r>
            <a:r>
              <a:rPr lang="en-US"/>
              <a:t> , </a:t>
            </a:r>
            <a:r>
              <a:rPr lang="en-US" b="1">
                <a:solidFill>
                  <a:schemeClr val="accent3"/>
                </a:solidFill>
              </a:rPr>
              <a:t>17% </a:t>
            </a:r>
            <a:r>
              <a:rPr lang="en-US"/>
              <a:t>in rank-1 accuracy.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FC18FD-1F05-7562-F6DB-A1AF8E79520D}"/>
              </a:ext>
            </a:extLst>
          </p:cNvPr>
          <p:cNvGraphicFramePr>
            <a:graphicFrameLocks noGrp="1"/>
          </p:cNvGraphicFramePr>
          <p:nvPr/>
        </p:nvGraphicFramePr>
        <p:xfrm>
          <a:off x="330114" y="3858621"/>
          <a:ext cx="4017632" cy="111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408">
                  <a:extLst>
                    <a:ext uri="{9D8B030D-6E8A-4147-A177-3AD203B41FA5}">
                      <a16:colId xmlns:a16="http://schemas.microsoft.com/office/drawing/2014/main" val="613568465"/>
                    </a:ext>
                  </a:extLst>
                </a:gridCol>
                <a:gridCol w="1004408">
                  <a:extLst>
                    <a:ext uri="{9D8B030D-6E8A-4147-A177-3AD203B41FA5}">
                      <a16:colId xmlns:a16="http://schemas.microsoft.com/office/drawing/2014/main" val="1774707073"/>
                    </a:ext>
                  </a:extLst>
                </a:gridCol>
                <a:gridCol w="1004408">
                  <a:extLst>
                    <a:ext uri="{9D8B030D-6E8A-4147-A177-3AD203B41FA5}">
                      <a16:colId xmlns:a16="http://schemas.microsoft.com/office/drawing/2014/main" val="1756476496"/>
                    </a:ext>
                  </a:extLst>
                </a:gridCol>
                <a:gridCol w="1004408">
                  <a:extLst>
                    <a:ext uri="{9D8B030D-6E8A-4147-A177-3AD203B41FA5}">
                      <a16:colId xmlns:a16="http://schemas.microsoft.com/office/drawing/2014/main" val="47539975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               Val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              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7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Gallery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Gallery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953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1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29A05F7-FBFE-F775-0288-A6469D322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EFD3AA00-2582-50A7-7F7D-752A0CCFFA1C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1DDC866-D160-0896-65C0-0570B9A8C4F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F6C8854-332A-1054-5B61-9D27C9FAD2B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D60D729-5FE1-B930-42B0-ADB9B71A677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19647A6-1D68-B1D2-DAF6-3C5368833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Experimental Results on Trace-ReID-V2 combined with Market-1501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7FE0D7-4C6E-1AE6-B3BE-6A9052163328}"/>
              </a:ext>
            </a:extLst>
          </p:cNvPr>
          <p:cNvGraphicFramePr>
            <a:graphicFrameLocks noGrp="1"/>
          </p:cNvGraphicFramePr>
          <p:nvPr/>
        </p:nvGraphicFramePr>
        <p:xfrm>
          <a:off x="6132871" y="3312241"/>
          <a:ext cx="569264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529">
                  <a:extLst>
                    <a:ext uri="{9D8B030D-6E8A-4147-A177-3AD203B41FA5}">
                      <a16:colId xmlns:a16="http://schemas.microsoft.com/office/drawing/2014/main" val="802801559"/>
                    </a:ext>
                  </a:extLst>
                </a:gridCol>
                <a:gridCol w="1179098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097959">
                  <a:extLst>
                    <a:ext uri="{9D8B030D-6E8A-4147-A177-3AD203B41FA5}">
                      <a16:colId xmlns:a16="http://schemas.microsoft.com/office/drawing/2014/main" val="3889598621"/>
                    </a:ext>
                  </a:extLst>
                </a:gridCol>
                <a:gridCol w="1138529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138529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507502">
                <a:tc>
                  <a:txBody>
                    <a:bodyPr/>
                    <a:lstStyle/>
                    <a:p>
                      <a:r>
                        <a:rPr lang="en-US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290001">
                <a:tc rowSpan="3">
                  <a:txBody>
                    <a:bodyPr/>
                    <a:lstStyle/>
                    <a:p>
                      <a:endParaRPr lang="en-US" b="1"/>
                    </a:p>
                    <a:p>
                      <a:pPr lvl="0">
                        <a:buNone/>
                      </a:pPr>
                      <a:r>
                        <a:rPr lang="en-US" b="1"/>
                        <a:t>CLIP-</a:t>
                      </a:r>
                      <a:r>
                        <a:rPr lang="en-US" b="1" err="1"/>
                        <a:t>ReID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52.1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63.6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  <a:tr h="2900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71.1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5749"/>
                  </a:ext>
                </a:extLst>
              </a:tr>
              <a:tr h="507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Train+val</a:t>
                      </a:r>
                      <a:r>
                        <a:rPr lang="en-US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      70.6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       83.8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06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59F2161-6FD1-9A95-F31F-A9A49FED6DE6}"/>
              </a:ext>
            </a:extLst>
          </p:cNvPr>
          <p:cNvSpPr txBox="1"/>
          <p:nvPr/>
        </p:nvSpPr>
        <p:spPr>
          <a:xfrm>
            <a:off x="3233325" y="6352802"/>
            <a:ext cx="895252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D6948"/>
                </a:solidFill>
              </a:rPr>
              <a:t>Increase in data diversity helps generalization !!!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276DFB-35D1-1306-4F85-426986E0F551}"/>
              </a:ext>
            </a:extLst>
          </p:cNvPr>
          <p:cNvGraphicFramePr>
            <a:graphicFrameLocks noGrp="1"/>
          </p:cNvGraphicFramePr>
          <p:nvPr/>
        </p:nvGraphicFramePr>
        <p:xfrm>
          <a:off x="377066" y="3272618"/>
          <a:ext cx="5241469" cy="205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94">
                  <a:extLst>
                    <a:ext uri="{9D8B030D-6E8A-4147-A177-3AD203B41FA5}">
                      <a16:colId xmlns:a16="http://schemas.microsoft.com/office/drawing/2014/main" val="802801559"/>
                    </a:ext>
                  </a:extLst>
                </a:gridCol>
                <a:gridCol w="1085648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010939">
                  <a:extLst>
                    <a:ext uri="{9D8B030D-6E8A-4147-A177-3AD203B41FA5}">
                      <a16:colId xmlns:a16="http://schemas.microsoft.com/office/drawing/2014/main" val="3889598621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583717">
                <a:tc>
                  <a:txBody>
                    <a:bodyPr/>
                    <a:lstStyle/>
                    <a:p>
                      <a:r>
                        <a:rPr lang="en-US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89144">
                <a:tc rowSpan="3">
                  <a:txBody>
                    <a:bodyPr/>
                    <a:lstStyle/>
                    <a:p>
                      <a:endParaRPr lang="en-US" b="1"/>
                    </a:p>
                    <a:p>
                      <a:pPr lvl="0">
                        <a:buNone/>
                      </a:pPr>
                      <a:r>
                        <a:rPr lang="en-US" b="1"/>
                        <a:t>CLIP-</a:t>
                      </a:r>
                      <a:r>
                        <a:rPr lang="en-US" b="1" err="1"/>
                        <a:t>ReID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  <a:tr h="389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435749"/>
                  </a:ext>
                </a:extLst>
              </a:tr>
              <a:tr h="5837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Train+val</a:t>
                      </a:r>
                      <a:r>
                        <a:rPr lang="en-US"/>
                        <a:t>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206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A4B065-EA77-72FA-A3D5-D46EF499454C}"/>
              </a:ext>
            </a:extLst>
          </p:cNvPr>
          <p:cNvSpPr txBox="1"/>
          <p:nvPr/>
        </p:nvSpPr>
        <p:spPr>
          <a:xfrm>
            <a:off x="2032431" y="2530189"/>
            <a:ext cx="2496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Trace-</a:t>
            </a:r>
            <a:r>
              <a:rPr lang="en-US" b="1" err="1"/>
              <a:t>ReID</a:t>
            </a:r>
            <a:r>
              <a:rPr lang="en-US" b="1"/>
              <a:t> v2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5F55A-8EA6-4076-A1E8-EC2E84BBEDA1}"/>
              </a:ext>
            </a:extLst>
          </p:cNvPr>
          <p:cNvSpPr txBox="1"/>
          <p:nvPr/>
        </p:nvSpPr>
        <p:spPr>
          <a:xfrm>
            <a:off x="7126769" y="2530188"/>
            <a:ext cx="3215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Market-1501 + Trace-</a:t>
            </a:r>
            <a:r>
              <a:rPr lang="en-US" b="1" err="1"/>
              <a:t>ReID</a:t>
            </a:r>
            <a:r>
              <a:rPr lang="en-US" b="1"/>
              <a:t> v2</a:t>
            </a:r>
          </a:p>
        </p:txBody>
      </p:sp>
    </p:spTree>
    <p:extLst>
      <p:ext uri="{BB962C8B-B14F-4D97-AF65-F5344CB8AC3E}">
        <p14:creationId xmlns:p14="http://schemas.microsoft.com/office/powerpoint/2010/main" val="109941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F141135-7FCB-4423-D00B-2015BE2E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B9F71E1-9ACA-1C60-FE83-0385093EE2E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53288D9-ADAF-45D7-D3BC-C2ABD624195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5DFD5F1-4127-F267-BBE4-2BDBAEA5465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019A320A-3E98-9E3C-9236-AA0D34DB413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1206FAF-D790-2AC2-4252-B5C443459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9547441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Trace-1573-ReID Datasets V1 vs  V2 </a:t>
            </a:r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39912FE-FC77-B5A2-B50C-821399F1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256" y="4147984"/>
            <a:ext cx="5642488" cy="1143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65B094-8D7C-885F-DCF3-98714AF6C10A}"/>
              </a:ext>
            </a:extLst>
          </p:cNvPr>
          <p:cNvGraphicFramePr>
            <a:graphicFrameLocks noGrp="1"/>
          </p:cNvGraphicFramePr>
          <p:nvPr/>
        </p:nvGraphicFramePr>
        <p:xfrm>
          <a:off x="712377" y="1712042"/>
          <a:ext cx="4314825" cy="2057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571709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8084218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3215708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7533586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Split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IDs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Images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Cameras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4332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Train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414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12720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45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419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Query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420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4099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43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4277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Gallery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390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14976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</a:rPr>
                        <a:t>43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19605"/>
                  </a:ext>
                </a:extLst>
              </a:tr>
            </a:tbl>
          </a:graphicData>
        </a:graphic>
      </p:graphicFrame>
      <p:pic>
        <p:nvPicPr>
          <p:cNvPr id="13" name="Picture 12" descr="A group of black text&#10;&#10;AI-generated content may be incorrect.">
            <a:extLst>
              <a:ext uri="{FF2B5EF4-FFF2-40B4-BE49-F238E27FC236}">
                <a16:creationId xmlns:a16="http://schemas.microsoft.com/office/drawing/2014/main" id="{38730897-F772-50F6-9689-6E7D14305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2" y="4149061"/>
            <a:ext cx="5039341" cy="99336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956024-6A84-D1DC-A901-653AF3AC79DA}"/>
              </a:ext>
            </a:extLst>
          </p:cNvPr>
          <p:cNvCxnSpPr/>
          <p:nvPr/>
        </p:nvCxnSpPr>
        <p:spPr>
          <a:xfrm>
            <a:off x="6032608" y="1600329"/>
            <a:ext cx="5176" cy="524732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AB0CAC-9226-94AD-159A-CBAC508343A0}"/>
              </a:ext>
            </a:extLst>
          </p:cNvPr>
          <p:cNvGraphicFramePr>
            <a:graphicFrameLocks noGrp="1"/>
          </p:cNvGraphicFramePr>
          <p:nvPr/>
        </p:nvGraphicFramePr>
        <p:xfrm>
          <a:off x="7177086" y="1712041"/>
          <a:ext cx="4314825" cy="2057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42571709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80842187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3215708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75335860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Split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IDs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Images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Cameras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43328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Train 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837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12321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39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4190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Query 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164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820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40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542777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Gallery</a:t>
                      </a:r>
                      <a:endParaRPr lang="en-US">
                        <a:effectLst/>
                        <a:latin typeface="Aptos"/>
                      </a:endParaRP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164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2460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effectLst/>
                          <a:latin typeface="Aptos"/>
                        </a:rPr>
                        <a:t>43</a:t>
                      </a:r>
                    </a:p>
                  </a:txBody>
                  <a:tcPr>
                    <a:lnL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5196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221384-026A-9EE0-7512-69CBCBFDC1E7}"/>
              </a:ext>
            </a:extLst>
          </p:cNvPr>
          <p:cNvGraphicFramePr>
            <a:graphicFrameLocks noGrp="1"/>
          </p:cNvGraphicFramePr>
          <p:nvPr/>
        </p:nvGraphicFramePr>
        <p:xfrm>
          <a:off x="149697" y="5392699"/>
          <a:ext cx="54549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03">
                  <a:extLst>
                    <a:ext uri="{9D8B030D-6E8A-4147-A177-3AD203B41FA5}">
                      <a16:colId xmlns:a16="http://schemas.microsoft.com/office/drawing/2014/main" val="802801559"/>
                    </a:ext>
                  </a:extLst>
                </a:gridCol>
                <a:gridCol w="1399869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351703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351703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CLIP-</a:t>
                      </a:r>
                      <a:r>
                        <a:rPr lang="en-US" b="1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61266D-92C3-F991-D490-C8AE47E0BEB5}"/>
              </a:ext>
            </a:extLst>
          </p:cNvPr>
          <p:cNvGraphicFramePr>
            <a:graphicFrameLocks noGrp="1"/>
          </p:cNvGraphicFramePr>
          <p:nvPr/>
        </p:nvGraphicFramePr>
        <p:xfrm>
          <a:off x="6516083" y="5392698"/>
          <a:ext cx="54549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03">
                  <a:extLst>
                    <a:ext uri="{9D8B030D-6E8A-4147-A177-3AD203B41FA5}">
                      <a16:colId xmlns:a16="http://schemas.microsoft.com/office/drawing/2014/main" val="802801559"/>
                    </a:ext>
                  </a:extLst>
                </a:gridCol>
                <a:gridCol w="1399869">
                  <a:extLst>
                    <a:ext uri="{9D8B030D-6E8A-4147-A177-3AD203B41FA5}">
                      <a16:colId xmlns:a16="http://schemas.microsoft.com/office/drawing/2014/main" val="3607669898"/>
                    </a:ext>
                  </a:extLst>
                </a:gridCol>
                <a:gridCol w="1351703">
                  <a:extLst>
                    <a:ext uri="{9D8B030D-6E8A-4147-A177-3AD203B41FA5}">
                      <a16:colId xmlns:a16="http://schemas.microsoft.com/office/drawing/2014/main" val="1796801464"/>
                    </a:ext>
                  </a:extLst>
                </a:gridCol>
                <a:gridCol w="1351703">
                  <a:extLst>
                    <a:ext uri="{9D8B030D-6E8A-4147-A177-3AD203B41FA5}">
                      <a16:colId xmlns:a16="http://schemas.microsoft.com/office/drawing/2014/main" val="322932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Top-1 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1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CLIP-</a:t>
                      </a:r>
                      <a:r>
                        <a:rPr lang="en-US" b="1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1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31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23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Multi Camera Tracking Project </vt:lpstr>
      <vt:lpstr>Agenda </vt:lpstr>
      <vt:lpstr>Hierarchical Data Categorization </vt:lpstr>
      <vt:lpstr>ReID Dataset  – Train/Val/Test Strategy</vt:lpstr>
      <vt:lpstr> New ReID Dataset Overview</vt:lpstr>
      <vt:lpstr>Examples of New ReID Dataset</vt:lpstr>
      <vt:lpstr>Experimental Results on Trace-ReID-V2</vt:lpstr>
      <vt:lpstr>Experimental Results on Trace-ReID-V2 combined with Market-1501</vt:lpstr>
      <vt:lpstr>Trace-1573-ReID Datasets V1 vs  V2 </vt:lpstr>
      <vt:lpstr>Test Time Basic Augmentations  </vt:lpstr>
      <vt:lpstr>Experiments with Basic Augmentations</vt:lpstr>
      <vt:lpstr>Current Progress</vt:lpstr>
      <vt:lpstr>Experimental Results on Trace-ReID-V2 with OSNeT</vt:lpstr>
      <vt:lpstr>Feature Aggregation on Query images</vt:lpstr>
      <vt:lpstr>Feature Aggregation : CLIP-ReID results</vt:lpstr>
      <vt:lpstr>Qualitative Examples of Feature Aggregation </vt:lpstr>
      <vt:lpstr>Qualitative Examples of Feature Aggregation </vt:lpstr>
      <vt:lpstr>Analysis of Image resolution on CLIP-ReID predictions </vt:lpstr>
      <vt:lpstr>Effect of  various  body parts in CLIP-ReID evaluation</vt:lpstr>
      <vt:lpstr>Effect of  various  body parts in ReID evaluation</vt:lpstr>
      <vt:lpstr>Effect of  various  body parts in ReID evaluation</vt:lpstr>
      <vt:lpstr>Key takeaways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2025-04-02T21:34:48Z</dcterms:created>
  <dcterms:modified xsi:type="dcterms:W3CDTF">2025-07-09T22:13:39Z</dcterms:modified>
</cp:coreProperties>
</file>