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662" r:id="rId2"/>
    <p:sldId id="972" r:id="rId3"/>
    <p:sldId id="989" r:id="rId4"/>
    <p:sldId id="900" r:id="rId5"/>
    <p:sldId id="974" r:id="rId6"/>
    <p:sldId id="975" r:id="rId7"/>
    <p:sldId id="902" r:id="rId8"/>
    <p:sldId id="950" r:id="rId9"/>
    <p:sldId id="984" r:id="rId10"/>
    <p:sldId id="894" r:id="rId11"/>
    <p:sldId id="985" r:id="rId12"/>
    <p:sldId id="986" r:id="rId13"/>
    <p:sldId id="982" r:id="rId14"/>
    <p:sldId id="963" r:id="rId15"/>
    <p:sldId id="976" r:id="rId16"/>
    <p:sldId id="987" r:id="rId17"/>
    <p:sldId id="988" r:id="rId18"/>
    <p:sldId id="979" r:id="rId19"/>
    <p:sldId id="971" r:id="rId20"/>
    <p:sldId id="978" r:id="rId21"/>
    <p:sldId id="95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7AA37E-3BF4-5FB1-285C-16750A969764}" v="2541" dt="2025-02-19T01:24:21.312"/>
    <p1510:client id="{78736D32-70CC-D8FC-C6D9-A799EFE47665}" v="8741" dt="2025-02-20T03:31:51.209"/>
    <p1510:client id="{CAF854D9-C621-19D4-D117-F659CB537F94}" v="2852" dt="2025-02-19T03:20:02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vind, Manish" userId="S::c8980632@lowes.com::c0811ffd-760b-4f00-ad2d-b385ee4e36d1" providerId="AD" clId="Web-{052EC8EA-7A20-7850-BC4B-73B92D3A43B7}"/>
    <pc:docChg chg="modSld">
      <pc:chgData name="Govind, Manish" userId="S::c8980632@lowes.com::c0811ffd-760b-4f00-ad2d-b385ee4e36d1" providerId="AD" clId="Web-{052EC8EA-7A20-7850-BC4B-73B92D3A43B7}" dt="2025-02-13T02:28:59.389" v="247" actId="14100"/>
      <pc:docMkLst>
        <pc:docMk/>
      </pc:docMkLst>
      <pc:sldChg chg="modSp">
        <pc:chgData name="Govind, Manish" userId="S::c8980632@lowes.com::c0811ffd-760b-4f00-ad2d-b385ee4e36d1" providerId="AD" clId="Web-{052EC8EA-7A20-7850-BC4B-73B92D3A43B7}" dt="2025-02-13T02:28:59.389" v="247" actId="14100"/>
        <pc:sldMkLst>
          <pc:docMk/>
          <pc:sldMk cId="2425817200" sldId="971"/>
        </pc:sldMkLst>
        <pc:spChg chg="mod">
          <ac:chgData name="Govind, Manish" userId="S::c8980632@lowes.com::c0811ffd-760b-4f00-ad2d-b385ee4e36d1" providerId="AD" clId="Web-{052EC8EA-7A20-7850-BC4B-73B92D3A43B7}" dt="2025-02-13T02:28:59.389" v="247" actId="14100"/>
          <ac:spMkLst>
            <pc:docMk/>
            <pc:sldMk cId="2425817200" sldId="971"/>
            <ac:spMk id="3" creationId="{F437214A-862E-2096-46C8-152B182FA353}"/>
          </ac:spMkLst>
        </pc:spChg>
        <pc:spChg chg="mod">
          <ac:chgData name="Govind, Manish" userId="S::c8980632@lowes.com::c0811ffd-760b-4f00-ad2d-b385ee4e36d1" providerId="AD" clId="Web-{052EC8EA-7A20-7850-BC4B-73B92D3A43B7}" dt="2025-02-13T01:19:27.067" v="8" actId="20577"/>
          <ac:spMkLst>
            <pc:docMk/>
            <pc:sldMk cId="2425817200" sldId="971"/>
            <ac:spMk id="7" creationId="{5DA64334-6B39-0E72-D8AD-22C77DD38575}"/>
          </ac:spMkLst>
        </pc:spChg>
      </pc:sldChg>
    </pc:docChg>
  </pc:docChgLst>
  <pc:docChgLst>
    <pc:chgData name="Govind, Manish" userId="S::c8980632@lowes.com::c0811ffd-760b-4f00-ad2d-b385ee4e36d1" providerId="AD" clId="Web-{747AA37E-3BF4-5FB1-285C-16750A969764}"/>
    <pc:docChg chg="addSld delSld modSld">
      <pc:chgData name="Govind, Manish" userId="S::c8980632@lowes.com::c0811ffd-760b-4f00-ad2d-b385ee4e36d1" providerId="AD" clId="Web-{747AA37E-3BF4-5FB1-285C-16750A969764}" dt="2025-02-19T01:24:21.296" v="1455" actId="20577"/>
      <pc:docMkLst>
        <pc:docMk/>
      </pc:docMkLst>
      <pc:sldChg chg="modSp">
        <pc:chgData name="Govind, Manish" userId="S::c8980632@lowes.com::c0811ffd-760b-4f00-ad2d-b385ee4e36d1" providerId="AD" clId="Web-{747AA37E-3BF4-5FB1-285C-16750A969764}" dt="2025-02-18T21:44:22.198" v="377" actId="20577"/>
        <pc:sldMkLst>
          <pc:docMk/>
          <pc:sldMk cId="2560108542" sldId="662"/>
        </pc:sldMkLst>
        <pc:spChg chg="mod">
          <ac:chgData name="Govind, Manish" userId="S::c8980632@lowes.com::c0811ffd-760b-4f00-ad2d-b385ee4e36d1" providerId="AD" clId="Web-{747AA37E-3BF4-5FB1-285C-16750A969764}" dt="2025-02-18T21:44:22.198" v="377" actId="20577"/>
          <ac:spMkLst>
            <pc:docMk/>
            <pc:sldMk cId="2560108542" sldId="662"/>
            <ac:spMk id="2" creationId="{27C9703E-D930-A814-4F71-78CB1B3B74C4}"/>
          </ac:spMkLst>
        </pc:spChg>
      </pc:sldChg>
      <pc:sldChg chg="modSp">
        <pc:chgData name="Govind, Manish" userId="S::c8980632@lowes.com::c0811ffd-760b-4f00-ad2d-b385ee4e36d1" providerId="AD" clId="Web-{747AA37E-3BF4-5FB1-285C-16750A969764}" dt="2025-02-19T01:10:47.249" v="1097" actId="20577"/>
        <pc:sldMkLst>
          <pc:docMk/>
          <pc:sldMk cId="2137490613" sldId="894"/>
        </pc:sldMkLst>
        <pc:spChg chg="mod">
          <ac:chgData name="Govind, Manish" userId="S::c8980632@lowes.com::c0811ffd-760b-4f00-ad2d-b385ee4e36d1" providerId="AD" clId="Web-{747AA37E-3BF4-5FB1-285C-16750A969764}" dt="2025-02-19T01:10:47.249" v="1097" actId="20577"/>
          <ac:spMkLst>
            <pc:docMk/>
            <pc:sldMk cId="2137490613" sldId="894"/>
            <ac:spMk id="2" creationId="{D15F6C09-3F03-84E7-AFEB-58660DF5E9C0}"/>
          </ac:spMkLst>
        </pc:spChg>
      </pc:sldChg>
      <pc:sldChg chg="del">
        <pc:chgData name="Govind, Manish" userId="S::c8980632@lowes.com::c0811ffd-760b-4f00-ad2d-b385ee4e36d1" providerId="AD" clId="Web-{747AA37E-3BF4-5FB1-285C-16750A969764}" dt="2025-02-18T21:30:22.565" v="3"/>
        <pc:sldMkLst>
          <pc:docMk/>
          <pc:sldMk cId="1785158337" sldId="897"/>
        </pc:sldMkLst>
      </pc:sldChg>
      <pc:sldChg chg="del">
        <pc:chgData name="Govind, Manish" userId="S::c8980632@lowes.com::c0811ffd-760b-4f00-ad2d-b385ee4e36d1" providerId="AD" clId="Web-{747AA37E-3BF4-5FB1-285C-16750A969764}" dt="2025-02-18T22:11:00.258" v="922"/>
        <pc:sldMkLst>
          <pc:docMk/>
          <pc:sldMk cId="1639445215" sldId="898"/>
        </pc:sldMkLst>
      </pc:sldChg>
      <pc:sldChg chg="del">
        <pc:chgData name="Govind, Manish" userId="S::c8980632@lowes.com::c0811ffd-760b-4f00-ad2d-b385ee4e36d1" providerId="AD" clId="Web-{747AA37E-3BF4-5FB1-285C-16750A969764}" dt="2025-02-18T21:30:19.550" v="2"/>
        <pc:sldMkLst>
          <pc:docMk/>
          <pc:sldMk cId="744963507" sldId="899"/>
        </pc:sldMkLst>
      </pc:sldChg>
      <pc:sldChg chg="addSp delSp modSp">
        <pc:chgData name="Govind, Manish" userId="S::c8980632@lowes.com::c0811ffd-760b-4f00-ad2d-b385ee4e36d1" providerId="AD" clId="Web-{747AA37E-3BF4-5FB1-285C-16750A969764}" dt="2025-02-18T21:47:49.344" v="381"/>
        <pc:sldMkLst>
          <pc:docMk/>
          <pc:sldMk cId="4247714913" sldId="900"/>
        </pc:sldMkLst>
        <pc:spChg chg="add">
          <ac:chgData name="Govind, Manish" userId="S::c8980632@lowes.com::c0811ffd-760b-4f00-ad2d-b385ee4e36d1" providerId="AD" clId="Web-{747AA37E-3BF4-5FB1-285C-16750A969764}" dt="2025-02-18T21:47:49.344" v="381"/>
          <ac:spMkLst>
            <pc:docMk/>
            <pc:sldMk cId="4247714913" sldId="900"/>
            <ac:spMk id="6" creationId="{EDBC3970-3E36-F2B2-CD8D-0105271D1AAC}"/>
          </ac:spMkLst>
        </pc:spChg>
        <pc:spChg chg="mod">
          <ac:chgData name="Govind, Manish" userId="S::c8980632@lowes.com::c0811ffd-760b-4f00-ad2d-b385ee4e36d1" providerId="AD" clId="Web-{747AA37E-3BF4-5FB1-285C-16750A969764}" dt="2025-02-18T21:38:09.484" v="65" actId="14100"/>
          <ac:spMkLst>
            <pc:docMk/>
            <pc:sldMk cId="4247714913" sldId="900"/>
            <ac:spMk id="7" creationId="{26061F46-6A7B-FAD5-D895-2BFF50002F4E}"/>
          </ac:spMkLst>
        </pc:spChg>
        <pc:picChg chg="add">
          <ac:chgData name="Govind, Manish" userId="S::c8980632@lowes.com::c0811ffd-760b-4f00-ad2d-b385ee4e36d1" providerId="AD" clId="Web-{747AA37E-3BF4-5FB1-285C-16750A969764}" dt="2025-02-18T21:47:49.313" v="380"/>
          <ac:picMkLst>
            <pc:docMk/>
            <pc:sldMk cId="4247714913" sldId="900"/>
            <ac:picMk id="4" creationId="{B58FCF2C-AC83-3ADC-A5AB-D6FC2B059E68}"/>
          </ac:picMkLst>
        </pc:picChg>
      </pc:sldChg>
      <pc:sldChg chg="addSp delSp modSp add">
        <pc:chgData name="Govind, Manish" userId="S::c8980632@lowes.com::c0811ffd-760b-4f00-ad2d-b385ee4e36d1" providerId="AD" clId="Web-{747AA37E-3BF4-5FB1-285C-16750A969764}" dt="2025-02-19T01:10:26.717" v="1094"/>
        <pc:sldMkLst>
          <pc:docMk/>
          <pc:sldMk cId="1697194845" sldId="902"/>
        </pc:sldMkLst>
        <pc:spChg chg="add del mod">
          <ac:chgData name="Govind, Manish" userId="S::c8980632@lowes.com::c0811ffd-760b-4f00-ad2d-b385ee4e36d1" providerId="AD" clId="Web-{747AA37E-3BF4-5FB1-285C-16750A969764}" dt="2025-02-19T01:10:26.717" v="1094"/>
          <ac:spMkLst>
            <pc:docMk/>
            <pc:sldMk cId="1697194845" sldId="902"/>
            <ac:spMk id="2" creationId="{67E1BD2A-DE42-3B7A-C8EE-92926C83700D}"/>
          </ac:spMkLst>
        </pc:spChg>
      </pc:sldChg>
      <pc:sldChg chg="addSp modSp add">
        <pc:chgData name="Govind, Manish" userId="S::c8980632@lowes.com::c0811ffd-760b-4f00-ad2d-b385ee4e36d1" providerId="AD" clId="Web-{747AA37E-3BF4-5FB1-285C-16750A969764}" dt="2025-02-18T21:51:00.412" v="405"/>
        <pc:sldMkLst>
          <pc:docMk/>
          <pc:sldMk cId="3949061723" sldId="950"/>
        </pc:sldMkLst>
        <pc:spChg chg="add mod">
          <ac:chgData name="Govind, Manish" userId="S::c8980632@lowes.com::c0811ffd-760b-4f00-ad2d-b385ee4e36d1" providerId="AD" clId="Web-{747AA37E-3BF4-5FB1-285C-16750A969764}" dt="2025-02-18T21:51:00.412" v="405"/>
          <ac:spMkLst>
            <pc:docMk/>
            <pc:sldMk cId="3949061723" sldId="950"/>
            <ac:spMk id="2" creationId="{FAA75E43-C934-F1D3-3B5B-F1C213D98B23}"/>
          </ac:spMkLst>
        </pc:spChg>
      </pc:sldChg>
      <pc:sldChg chg="modSp">
        <pc:chgData name="Govind, Manish" userId="S::c8980632@lowes.com::c0811ffd-760b-4f00-ad2d-b385ee4e36d1" providerId="AD" clId="Web-{747AA37E-3BF4-5FB1-285C-16750A969764}" dt="2025-02-18T22:13:57.513" v="1092" actId="20577"/>
        <pc:sldMkLst>
          <pc:docMk/>
          <pc:sldMk cId="766101508" sldId="957"/>
        </pc:sldMkLst>
        <pc:spChg chg="mod">
          <ac:chgData name="Govind, Manish" userId="S::c8980632@lowes.com::c0811ffd-760b-4f00-ad2d-b385ee4e36d1" providerId="AD" clId="Web-{747AA37E-3BF4-5FB1-285C-16750A969764}" dt="2025-02-18T22:13:57.513" v="1092" actId="20577"/>
          <ac:spMkLst>
            <pc:docMk/>
            <pc:sldMk cId="766101508" sldId="957"/>
            <ac:spMk id="4" creationId="{0C8BA14E-76CD-43FD-FB16-0E599EEEAB9A}"/>
          </ac:spMkLst>
        </pc:spChg>
      </pc:sldChg>
      <pc:sldChg chg="del">
        <pc:chgData name="Govind, Manish" userId="S::c8980632@lowes.com::c0811ffd-760b-4f00-ad2d-b385ee4e36d1" providerId="AD" clId="Web-{747AA37E-3BF4-5FB1-285C-16750A969764}" dt="2025-02-18T21:30:15.612" v="0"/>
        <pc:sldMkLst>
          <pc:docMk/>
          <pc:sldMk cId="1884078603" sldId="961"/>
        </pc:sldMkLst>
      </pc:sldChg>
      <pc:sldChg chg="del">
        <pc:chgData name="Govind, Manish" userId="S::c8980632@lowes.com::c0811ffd-760b-4f00-ad2d-b385ee4e36d1" providerId="AD" clId="Web-{747AA37E-3BF4-5FB1-285C-16750A969764}" dt="2025-02-18T21:30:17.049" v="1"/>
        <pc:sldMkLst>
          <pc:docMk/>
          <pc:sldMk cId="1656401845" sldId="962"/>
        </pc:sldMkLst>
      </pc:sldChg>
      <pc:sldChg chg="add del">
        <pc:chgData name="Govind, Manish" userId="S::c8980632@lowes.com::c0811ffd-760b-4f00-ad2d-b385ee4e36d1" providerId="AD" clId="Web-{747AA37E-3BF4-5FB1-285C-16750A969764}" dt="2025-02-18T21:47:55.079" v="382"/>
        <pc:sldMkLst>
          <pc:docMk/>
          <pc:sldMk cId="2756157526" sldId="962"/>
        </pc:sldMkLst>
      </pc:sldChg>
      <pc:sldChg chg="addSp delSp modSp">
        <pc:chgData name="Govind, Manish" userId="S::c8980632@lowes.com::c0811ffd-760b-4f00-ad2d-b385ee4e36d1" providerId="AD" clId="Web-{747AA37E-3BF4-5FB1-285C-16750A969764}" dt="2025-02-19T01:16:14.949" v="1130"/>
        <pc:sldMkLst>
          <pc:docMk/>
          <pc:sldMk cId="3034072061" sldId="963"/>
        </pc:sldMkLst>
        <pc:spChg chg="mod">
          <ac:chgData name="Govind, Manish" userId="S::c8980632@lowes.com::c0811ffd-760b-4f00-ad2d-b385ee4e36d1" providerId="AD" clId="Web-{747AA37E-3BF4-5FB1-285C-16750A969764}" dt="2025-02-18T21:58:26.393" v="758" actId="14100"/>
          <ac:spMkLst>
            <pc:docMk/>
            <pc:sldMk cId="3034072061" sldId="963"/>
            <ac:spMk id="7" creationId="{1E94AA2A-443F-093F-2CAC-4492D466D238}"/>
          </ac:spMkLst>
        </pc:spChg>
        <pc:graphicFrameChg chg="add mod modGraphic">
          <ac:chgData name="Govind, Manish" userId="S::c8980632@lowes.com::c0811ffd-760b-4f00-ad2d-b385ee4e36d1" providerId="AD" clId="Web-{747AA37E-3BF4-5FB1-285C-16750A969764}" dt="2025-02-19T01:16:14.949" v="1130"/>
          <ac:graphicFrameMkLst>
            <pc:docMk/>
            <pc:sldMk cId="3034072061" sldId="963"/>
            <ac:graphicFrameMk id="2" creationId="{DA8839C5-C76A-ED6A-9CEA-CFF11E638922}"/>
          </ac:graphicFrameMkLst>
        </pc:graphicFrameChg>
      </pc:sldChg>
      <pc:sldChg chg="del">
        <pc:chgData name="Govind, Manish" userId="S::c8980632@lowes.com::c0811ffd-760b-4f00-ad2d-b385ee4e36d1" providerId="AD" clId="Web-{747AA37E-3BF4-5FB1-285C-16750A969764}" dt="2025-02-18T22:11:02.055" v="923"/>
        <pc:sldMkLst>
          <pc:docMk/>
          <pc:sldMk cId="2281495688" sldId="964"/>
        </pc:sldMkLst>
      </pc:sldChg>
      <pc:sldChg chg="del">
        <pc:chgData name="Govind, Manish" userId="S::c8980632@lowes.com::c0811ffd-760b-4f00-ad2d-b385ee4e36d1" providerId="AD" clId="Web-{747AA37E-3BF4-5FB1-285C-16750A969764}" dt="2025-02-18T22:13:11.464" v="1070"/>
        <pc:sldMkLst>
          <pc:docMk/>
          <pc:sldMk cId="1777214616" sldId="967"/>
        </pc:sldMkLst>
      </pc:sldChg>
      <pc:sldChg chg="del">
        <pc:chgData name="Govind, Manish" userId="S::c8980632@lowes.com::c0811ffd-760b-4f00-ad2d-b385ee4e36d1" providerId="AD" clId="Web-{747AA37E-3BF4-5FB1-285C-16750A969764}" dt="2025-02-18T22:13:11.464" v="1072"/>
        <pc:sldMkLst>
          <pc:docMk/>
          <pc:sldMk cId="183017181" sldId="968"/>
        </pc:sldMkLst>
      </pc:sldChg>
      <pc:sldChg chg="del">
        <pc:chgData name="Govind, Manish" userId="S::c8980632@lowes.com::c0811ffd-760b-4f00-ad2d-b385ee4e36d1" providerId="AD" clId="Web-{747AA37E-3BF4-5FB1-285C-16750A969764}" dt="2025-02-18T22:13:11.480" v="1073"/>
        <pc:sldMkLst>
          <pc:docMk/>
          <pc:sldMk cId="2756157526" sldId="969"/>
        </pc:sldMkLst>
      </pc:sldChg>
      <pc:sldChg chg="del">
        <pc:chgData name="Govind, Manish" userId="S::c8980632@lowes.com::c0811ffd-760b-4f00-ad2d-b385ee4e36d1" providerId="AD" clId="Web-{747AA37E-3BF4-5FB1-285C-16750A969764}" dt="2025-02-18T22:13:11.464" v="1071"/>
        <pc:sldMkLst>
          <pc:docMk/>
          <pc:sldMk cId="1211331611" sldId="970"/>
        </pc:sldMkLst>
      </pc:sldChg>
      <pc:sldChg chg="modSp add del">
        <pc:chgData name="Govind, Manish" userId="S::c8980632@lowes.com::c0811ffd-760b-4f00-ad2d-b385ee4e36d1" providerId="AD" clId="Web-{747AA37E-3BF4-5FB1-285C-16750A969764}" dt="2025-02-19T01:18:20.173" v="1187" actId="20577"/>
        <pc:sldMkLst>
          <pc:docMk/>
          <pc:sldMk cId="2425817200" sldId="971"/>
        </pc:sldMkLst>
        <pc:spChg chg="mod">
          <ac:chgData name="Govind, Manish" userId="S::c8980632@lowes.com::c0811ffd-760b-4f00-ad2d-b385ee4e36d1" providerId="AD" clId="Web-{747AA37E-3BF4-5FB1-285C-16750A969764}" dt="2025-02-19T01:18:20.173" v="1187" actId="20577"/>
          <ac:spMkLst>
            <pc:docMk/>
            <pc:sldMk cId="2425817200" sldId="971"/>
            <ac:spMk id="3" creationId="{F437214A-862E-2096-46C8-152B182FA353}"/>
          </ac:spMkLst>
        </pc:spChg>
        <pc:spChg chg="mod">
          <ac:chgData name="Govind, Manish" userId="S::c8980632@lowes.com::c0811ffd-760b-4f00-ad2d-b385ee4e36d1" providerId="AD" clId="Web-{747AA37E-3BF4-5FB1-285C-16750A969764}" dt="2025-02-18T22:13:51.575" v="1091" actId="20577"/>
          <ac:spMkLst>
            <pc:docMk/>
            <pc:sldMk cId="2425817200" sldId="971"/>
            <ac:spMk id="7" creationId="{5DA64334-6B39-0E72-D8AD-22C77DD38575}"/>
          </ac:spMkLst>
        </pc:spChg>
      </pc:sldChg>
      <pc:sldChg chg="modSp add replId">
        <pc:chgData name="Govind, Manish" userId="S::c8980632@lowes.com::c0811ffd-760b-4f00-ad2d-b385ee4e36d1" providerId="AD" clId="Web-{747AA37E-3BF4-5FB1-285C-16750A969764}" dt="2025-02-18T21:37:03.904" v="43" actId="20577"/>
        <pc:sldMkLst>
          <pc:docMk/>
          <pc:sldMk cId="1160787856" sldId="972"/>
        </pc:sldMkLst>
        <pc:spChg chg="mod">
          <ac:chgData name="Govind, Manish" userId="S::c8980632@lowes.com::c0811ffd-760b-4f00-ad2d-b385ee4e36d1" providerId="AD" clId="Web-{747AA37E-3BF4-5FB1-285C-16750A969764}" dt="2025-02-18T21:37:03.904" v="43" actId="20577"/>
          <ac:spMkLst>
            <pc:docMk/>
            <pc:sldMk cId="1160787856" sldId="972"/>
            <ac:spMk id="2" creationId="{E791E7A1-27F5-FC30-22FC-2153F3E90878}"/>
          </ac:spMkLst>
        </pc:spChg>
        <pc:spChg chg="mod">
          <ac:chgData name="Govind, Manish" userId="S::c8980632@lowes.com::c0811ffd-760b-4f00-ad2d-b385ee4e36d1" providerId="AD" clId="Web-{747AA37E-3BF4-5FB1-285C-16750A969764}" dt="2025-02-18T21:36:00.481" v="6" actId="20577"/>
          <ac:spMkLst>
            <pc:docMk/>
            <pc:sldMk cId="1160787856" sldId="972"/>
            <ac:spMk id="7" creationId="{15EB9878-D286-CE1B-B171-269897F35D3C}"/>
          </ac:spMkLst>
        </pc:spChg>
      </pc:sldChg>
      <pc:sldChg chg="modSp add del replId">
        <pc:chgData name="Govind, Manish" userId="S::c8980632@lowes.com::c0811ffd-760b-4f00-ad2d-b385ee4e36d1" providerId="AD" clId="Web-{747AA37E-3BF4-5FB1-285C-16750A969764}" dt="2025-02-18T21:50:50.443" v="401"/>
        <pc:sldMkLst>
          <pc:docMk/>
          <pc:sldMk cId="838782045" sldId="973"/>
        </pc:sldMkLst>
      </pc:sldChg>
      <pc:sldChg chg="addSp delSp add">
        <pc:chgData name="Govind, Manish" userId="S::c8980632@lowes.com::c0811ffd-760b-4f00-ad2d-b385ee4e36d1" providerId="AD" clId="Web-{747AA37E-3BF4-5FB1-285C-16750A969764}" dt="2025-02-18T21:48:05.001" v="385"/>
        <pc:sldMkLst>
          <pc:docMk/>
          <pc:sldMk cId="3813507969" sldId="974"/>
        </pc:sldMkLst>
      </pc:sldChg>
      <pc:sldChg chg="delSp modSp add">
        <pc:chgData name="Govind, Manish" userId="S::c8980632@lowes.com::c0811ffd-760b-4f00-ad2d-b385ee4e36d1" providerId="AD" clId="Web-{747AA37E-3BF4-5FB1-285C-16750A969764}" dt="2025-02-18T21:50:44.099" v="400" actId="1076"/>
        <pc:sldMkLst>
          <pc:docMk/>
          <pc:sldMk cId="999636656" sldId="975"/>
        </pc:sldMkLst>
        <pc:spChg chg="mod">
          <ac:chgData name="Govind, Manish" userId="S::c8980632@lowes.com::c0811ffd-760b-4f00-ad2d-b385ee4e36d1" providerId="AD" clId="Web-{747AA37E-3BF4-5FB1-285C-16750A969764}" dt="2025-02-18T21:50:44.099" v="400" actId="1076"/>
          <ac:spMkLst>
            <pc:docMk/>
            <pc:sldMk cId="999636656" sldId="975"/>
            <ac:spMk id="7" creationId="{C2E74B00-1F0A-79AE-C270-E9FBE415E505}"/>
          </ac:spMkLst>
        </pc:spChg>
      </pc:sldChg>
      <pc:sldChg chg="modSp add replId">
        <pc:chgData name="Govind, Manish" userId="S::c8980632@lowes.com::c0811ffd-760b-4f00-ad2d-b385ee4e36d1" providerId="AD" clId="Web-{747AA37E-3BF4-5FB1-285C-16750A969764}" dt="2025-02-18T22:07:39.174" v="853"/>
        <pc:sldMkLst>
          <pc:docMk/>
          <pc:sldMk cId="1929451342" sldId="976"/>
        </pc:sldMkLst>
        <pc:spChg chg="mod">
          <ac:chgData name="Govind, Manish" userId="S::c8980632@lowes.com::c0811ffd-760b-4f00-ad2d-b385ee4e36d1" providerId="AD" clId="Web-{747AA37E-3BF4-5FB1-285C-16750A969764}" dt="2025-02-18T22:06:48.985" v="839" actId="20577"/>
          <ac:spMkLst>
            <pc:docMk/>
            <pc:sldMk cId="1929451342" sldId="976"/>
            <ac:spMk id="7" creationId="{47E7F9C6-FBE4-CC64-2962-CA1E61A64CF4}"/>
          </ac:spMkLst>
        </pc:spChg>
        <pc:graphicFrameChg chg="mod modGraphic">
          <ac:chgData name="Govind, Manish" userId="S::c8980632@lowes.com::c0811ffd-760b-4f00-ad2d-b385ee4e36d1" providerId="AD" clId="Web-{747AA37E-3BF4-5FB1-285C-16750A969764}" dt="2025-02-18T22:07:39.174" v="853"/>
          <ac:graphicFrameMkLst>
            <pc:docMk/>
            <pc:sldMk cId="1929451342" sldId="976"/>
            <ac:graphicFrameMk id="2" creationId="{A2D95238-85FC-5E9F-758B-03B542D31D17}"/>
          </ac:graphicFrameMkLst>
        </pc:graphicFrameChg>
      </pc:sldChg>
      <pc:sldChg chg="modSp add replId">
        <pc:chgData name="Govind, Manish" userId="S::c8980632@lowes.com::c0811ffd-760b-4f00-ad2d-b385ee4e36d1" providerId="AD" clId="Web-{747AA37E-3BF4-5FB1-285C-16750A969764}" dt="2025-02-19T01:24:21.296" v="1455" actId="20577"/>
        <pc:sldMkLst>
          <pc:docMk/>
          <pc:sldMk cId="3311576462" sldId="977"/>
        </pc:sldMkLst>
        <pc:spChg chg="mod">
          <ac:chgData name="Govind, Manish" userId="S::c8980632@lowes.com::c0811ffd-760b-4f00-ad2d-b385ee4e36d1" providerId="AD" clId="Web-{747AA37E-3BF4-5FB1-285C-16750A969764}" dt="2025-02-19T01:24:21.296" v="1455" actId="20577"/>
          <ac:spMkLst>
            <pc:docMk/>
            <pc:sldMk cId="3311576462" sldId="977"/>
            <ac:spMk id="3" creationId="{6C26839C-5CDA-0EE4-F69F-190A14180DD7}"/>
          </ac:spMkLst>
        </pc:spChg>
        <pc:spChg chg="mod">
          <ac:chgData name="Govind, Manish" userId="S::c8980632@lowes.com::c0811ffd-760b-4f00-ad2d-b385ee4e36d1" providerId="AD" clId="Web-{747AA37E-3BF4-5FB1-285C-16750A969764}" dt="2025-02-19T01:19:43.739" v="1231" actId="20577"/>
          <ac:spMkLst>
            <pc:docMk/>
            <pc:sldMk cId="3311576462" sldId="977"/>
            <ac:spMk id="7" creationId="{4CBFF736-BDE8-366E-2DCA-A270367732E4}"/>
          </ac:spMkLst>
        </pc:spChg>
      </pc:sldChg>
    </pc:docChg>
  </pc:docChgLst>
  <pc:docChgLst>
    <pc:chgData name="Govind, Manish" userId="S::c8980632@lowes.com::c0811ffd-760b-4f00-ad2d-b385ee4e36d1" providerId="AD" clId="Web-{78736D32-70CC-D8FC-C6D9-A799EFE47665}"/>
    <pc:docChg chg="addSld delSld modSld sldOrd">
      <pc:chgData name="Govind, Manish" userId="S::c8980632@lowes.com::c0811ffd-760b-4f00-ad2d-b385ee4e36d1" providerId="AD" clId="Web-{78736D32-70CC-D8FC-C6D9-A799EFE47665}" dt="2025-02-20T03:31:48.818" v="5050" actId="20577"/>
      <pc:docMkLst>
        <pc:docMk/>
      </pc:docMkLst>
      <pc:sldChg chg="modSp">
        <pc:chgData name="Govind, Manish" userId="S::c8980632@lowes.com::c0811ffd-760b-4f00-ad2d-b385ee4e36d1" providerId="AD" clId="Web-{78736D32-70CC-D8FC-C6D9-A799EFE47665}" dt="2025-02-20T02:38:58.176" v="3524" actId="20577"/>
        <pc:sldMkLst>
          <pc:docMk/>
          <pc:sldMk cId="2137490613" sldId="894"/>
        </pc:sldMkLst>
        <pc:spChg chg="mod">
          <ac:chgData name="Govind, Manish" userId="S::c8980632@lowes.com::c0811ffd-760b-4f00-ad2d-b385ee4e36d1" providerId="AD" clId="Web-{78736D32-70CC-D8FC-C6D9-A799EFE47665}" dt="2025-02-20T02:38:58.176" v="3524" actId="20577"/>
          <ac:spMkLst>
            <pc:docMk/>
            <pc:sldMk cId="2137490613" sldId="894"/>
            <ac:spMk id="2" creationId="{D15F6C09-3F03-84E7-AFEB-58660DF5E9C0}"/>
          </ac:spMkLst>
        </pc:spChg>
        <pc:spChg chg="mod">
          <ac:chgData name="Govind, Manish" userId="S::c8980632@lowes.com::c0811ffd-760b-4f00-ad2d-b385ee4e36d1" providerId="AD" clId="Web-{78736D32-70CC-D8FC-C6D9-A799EFE47665}" dt="2025-02-19T21:18:08.534" v="658" actId="20577"/>
          <ac:spMkLst>
            <pc:docMk/>
            <pc:sldMk cId="2137490613" sldId="894"/>
            <ac:spMk id="7" creationId="{03A76528-9663-8BA4-A4D5-9663394C5F65}"/>
          </ac:spMkLst>
        </pc:spChg>
      </pc:sldChg>
      <pc:sldChg chg="addSp modSp">
        <pc:chgData name="Govind, Manish" userId="S::c8980632@lowes.com::c0811ffd-760b-4f00-ad2d-b385ee4e36d1" providerId="AD" clId="Web-{78736D32-70CC-D8FC-C6D9-A799EFE47665}" dt="2025-02-20T02:51:38.273" v="3861" actId="20577"/>
        <pc:sldMkLst>
          <pc:docMk/>
          <pc:sldMk cId="1697194845" sldId="902"/>
        </pc:sldMkLst>
        <pc:spChg chg="add mod">
          <ac:chgData name="Govind, Manish" userId="S::c8980632@lowes.com::c0811ffd-760b-4f00-ad2d-b385ee4e36d1" providerId="AD" clId="Web-{78736D32-70CC-D8FC-C6D9-A799EFE47665}" dt="2025-02-20T02:51:38.273" v="3861" actId="20577"/>
          <ac:spMkLst>
            <pc:docMk/>
            <pc:sldMk cId="1697194845" sldId="902"/>
            <ac:spMk id="2" creationId="{368936D8-2394-AFBA-ADC6-8A5A01B98DAB}"/>
          </ac:spMkLst>
        </pc:spChg>
        <pc:picChg chg="mod">
          <ac:chgData name="Govind, Manish" userId="S::c8980632@lowes.com::c0811ffd-760b-4f00-ad2d-b385ee4e36d1" providerId="AD" clId="Web-{78736D32-70CC-D8FC-C6D9-A799EFE47665}" dt="2025-02-20T02:48:14.518" v="3758" actId="14100"/>
          <ac:picMkLst>
            <pc:docMk/>
            <pc:sldMk cId="1697194845" sldId="902"/>
            <ac:picMk id="5" creationId="{CCB582B5-91DD-F45E-0CAA-182A0F2285E0}"/>
          </ac:picMkLst>
        </pc:picChg>
      </pc:sldChg>
      <pc:sldChg chg="modSp">
        <pc:chgData name="Govind, Manish" userId="S::c8980632@lowes.com::c0811ffd-760b-4f00-ad2d-b385ee4e36d1" providerId="AD" clId="Web-{78736D32-70CC-D8FC-C6D9-A799EFE47665}" dt="2025-02-20T00:09:49.832" v="1886" actId="20577"/>
        <pc:sldMkLst>
          <pc:docMk/>
          <pc:sldMk cId="766101508" sldId="957"/>
        </pc:sldMkLst>
        <pc:spChg chg="mod">
          <ac:chgData name="Govind, Manish" userId="S::c8980632@lowes.com::c0811ffd-760b-4f00-ad2d-b385ee4e36d1" providerId="AD" clId="Web-{78736D32-70CC-D8FC-C6D9-A799EFE47665}" dt="2025-02-20T00:09:49.832" v="1886" actId="20577"/>
          <ac:spMkLst>
            <pc:docMk/>
            <pc:sldMk cId="766101508" sldId="957"/>
            <ac:spMk id="2" creationId="{2D214A8D-45DA-4C2A-BA28-8F9C7C3DA743}"/>
          </ac:spMkLst>
        </pc:spChg>
      </pc:sldChg>
      <pc:sldChg chg="addSp modSp">
        <pc:chgData name="Govind, Manish" userId="S::c8980632@lowes.com::c0811ffd-760b-4f00-ad2d-b385ee4e36d1" providerId="AD" clId="Web-{78736D32-70CC-D8FC-C6D9-A799EFE47665}" dt="2025-02-20T03:30:01.988" v="5031"/>
        <pc:sldMkLst>
          <pc:docMk/>
          <pc:sldMk cId="3034072061" sldId="963"/>
        </pc:sldMkLst>
        <pc:spChg chg="mod">
          <ac:chgData name="Govind, Manish" userId="S::c8980632@lowes.com::c0811ffd-760b-4f00-ad2d-b385ee4e36d1" providerId="AD" clId="Web-{78736D32-70CC-D8FC-C6D9-A799EFE47665}" dt="2025-02-20T00:01:31.210" v="1832" actId="1076"/>
          <ac:spMkLst>
            <pc:docMk/>
            <pc:sldMk cId="3034072061" sldId="963"/>
            <ac:spMk id="3" creationId="{B11D7C80-7E36-2513-623A-5634E85040B0}"/>
          </ac:spMkLst>
        </pc:spChg>
        <pc:spChg chg="add mod">
          <ac:chgData name="Govind, Manish" userId="S::c8980632@lowes.com::c0811ffd-760b-4f00-ad2d-b385ee4e36d1" providerId="AD" clId="Web-{78736D32-70CC-D8FC-C6D9-A799EFE47665}" dt="2025-02-19T23:24:07.648" v="1803" actId="20577"/>
          <ac:spMkLst>
            <pc:docMk/>
            <pc:sldMk cId="3034072061" sldId="963"/>
            <ac:spMk id="6" creationId="{C6C3F44F-45FF-3213-194A-3EC2B58147BB}"/>
          </ac:spMkLst>
        </pc:spChg>
        <pc:spChg chg="mod">
          <ac:chgData name="Govind, Manish" userId="S::c8980632@lowes.com::c0811ffd-760b-4f00-ad2d-b385ee4e36d1" providerId="AD" clId="Web-{78736D32-70CC-D8FC-C6D9-A799EFE47665}" dt="2025-02-20T00:18:40.705" v="1940" actId="20577"/>
          <ac:spMkLst>
            <pc:docMk/>
            <pc:sldMk cId="3034072061" sldId="963"/>
            <ac:spMk id="7" creationId="{1E94AA2A-443F-093F-2CAC-4492D466D238}"/>
          </ac:spMkLst>
        </pc:spChg>
        <pc:spChg chg="add mod">
          <ac:chgData name="Govind, Manish" userId="S::c8980632@lowes.com::c0811ffd-760b-4f00-ad2d-b385ee4e36d1" providerId="AD" clId="Web-{78736D32-70CC-D8FC-C6D9-A799EFE47665}" dt="2025-02-20T03:29:55.534" v="5030"/>
          <ac:spMkLst>
            <pc:docMk/>
            <pc:sldMk cId="3034072061" sldId="963"/>
            <ac:spMk id="8" creationId="{6534C735-A74B-E68F-BE1B-1336FD7100F9}"/>
          </ac:spMkLst>
        </pc:spChg>
        <pc:spChg chg="add mod">
          <ac:chgData name="Govind, Manish" userId="S::c8980632@lowes.com::c0811ffd-760b-4f00-ad2d-b385ee4e36d1" providerId="AD" clId="Web-{78736D32-70CC-D8FC-C6D9-A799EFE47665}" dt="2025-02-20T03:30:01.988" v="5031"/>
          <ac:spMkLst>
            <pc:docMk/>
            <pc:sldMk cId="3034072061" sldId="963"/>
            <ac:spMk id="9" creationId="{962C9BBF-E907-23A3-116E-4264B9D6BBE4}"/>
          </ac:spMkLst>
        </pc:spChg>
        <pc:graphicFrameChg chg="mod modGraphic">
          <ac:chgData name="Govind, Manish" userId="S::c8980632@lowes.com::c0811ffd-760b-4f00-ad2d-b385ee4e36d1" providerId="AD" clId="Web-{78736D32-70CC-D8FC-C6D9-A799EFE47665}" dt="2025-02-20T03:29:40.815" v="5029"/>
          <ac:graphicFrameMkLst>
            <pc:docMk/>
            <pc:sldMk cId="3034072061" sldId="963"/>
            <ac:graphicFrameMk id="2" creationId="{DA8839C5-C76A-ED6A-9CEA-CFF11E638922}"/>
          </ac:graphicFrameMkLst>
        </pc:graphicFrameChg>
        <pc:cxnChg chg="mod">
          <ac:chgData name="Govind, Manish" userId="S::c8980632@lowes.com::c0811ffd-760b-4f00-ad2d-b385ee4e36d1" providerId="AD" clId="Web-{78736D32-70CC-D8FC-C6D9-A799EFE47665}" dt="2025-02-20T00:01:31.178" v="1830" actId="1076"/>
          <ac:cxnSpMkLst>
            <pc:docMk/>
            <pc:sldMk cId="3034072061" sldId="963"/>
            <ac:cxnSpMk id="4" creationId="{C451F0FB-6F5E-B30E-E395-D46BAAE8A83D}"/>
          </ac:cxnSpMkLst>
        </pc:cxnChg>
        <pc:cxnChg chg="mod">
          <ac:chgData name="Govind, Manish" userId="S::c8980632@lowes.com::c0811ffd-760b-4f00-ad2d-b385ee4e36d1" providerId="AD" clId="Web-{78736D32-70CC-D8FC-C6D9-A799EFE47665}" dt="2025-02-20T00:01:31.194" v="1831" actId="1076"/>
          <ac:cxnSpMkLst>
            <pc:docMk/>
            <pc:sldMk cId="3034072061" sldId="963"/>
            <ac:cxnSpMk id="5" creationId="{CED7B8EB-BF1E-69F4-A8B5-BAE57FFDB4CA}"/>
          </ac:cxnSpMkLst>
        </pc:cxnChg>
      </pc:sldChg>
      <pc:sldChg chg="modSp ord">
        <pc:chgData name="Govind, Manish" userId="S::c8980632@lowes.com::c0811ffd-760b-4f00-ad2d-b385ee4e36d1" providerId="AD" clId="Web-{78736D32-70CC-D8FC-C6D9-A799EFE47665}" dt="2025-02-20T03:31:39.506" v="5048" actId="20577"/>
        <pc:sldMkLst>
          <pc:docMk/>
          <pc:sldMk cId="2425817200" sldId="971"/>
        </pc:sldMkLst>
        <pc:spChg chg="mod">
          <ac:chgData name="Govind, Manish" userId="S::c8980632@lowes.com::c0811ffd-760b-4f00-ad2d-b385ee4e36d1" providerId="AD" clId="Web-{78736D32-70CC-D8FC-C6D9-A799EFE47665}" dt="2025-02-20T03:31:39.506" v="5048" actId="20577"/>
          <ac:spMkLst>
            <pc:docMk/>
            <pc:sldMk cId="2425817200" sldId="971"/>
            <ac:spMk id="3" creationId="{F437214A-862E-2096-46C8-152B182FA353}"/>
          </ac:spMkLst>
        </pc:spChg>
      </pc:sldChg>
      <pc:sldChg chg="modSp">
        <pc:chgData name="Govind, Manish" userId="S::c8980632@lowes.com::c0811ffd-760b-4f00-ad2d-b385ee4e36d1" providerId="AD" clId="Web-{78736D32-70CC-D8FC-C6D9-A799EFE47665}" dt="2025-02-20T03:18:09.376" v="4667" actId="20577"/>
        <pc:sldMkLst>
          <pc:docMk/>
          <pc:sldMk cId="1160787856" sldId="972"/>
        </pc:sldMkLst>
        <pc:spChg chg="mod">
          <ac:chgData name="Govind, Manish" userId="S::c8980632@lowes.com::c0811ffd-760b-4f00-ad2d-b385ee4e36d1" providerId="AD" clId="Web-{78736D32-70CC-D8FC-C6D9-A799EFE47665}" dt="2025-02-20T03:18:09.376" v="4667" actId="20577"/>
          <ac:spMkLst>
            <pc:docMk/>
            <pc:sldMk cId="1160787856" sldId="972"/>
            <ac:spMk id="2" creationId="{E791E7A1-27F5-FC30-22FC-2153F3E90878}"/>
          </ac:spMkLst>
        </pc:spChg>
        <pc:spChg chg="mod">
          <ac:chgData name="Govind, Manish" userId="S::c8980632@lowes.com::c0811ffd-760b-4f00-ad2d-b385ee4e36d1" providerId="AD" clId="Web-{78736D32-70CC-D8FC-C6D9-A799EFE47665}" dt="2025-02-19T20:25:01.649" v="228" actId="20577"/>
          <ac:spMkLst>
            <pc:docMk/>
            <pc:sldMk cId="1160787856" sldId="972"/>
            <ac:spMk id="7" creationId="{15EB9878-D286-CE1B-B171-269897F35D3C}"/>
          </ac:spMkLst>
        </pc:spChg>
      </pc:sldChg>
      <pc:sldChg chg="modSp modNotes">
        <pc:chgData name="Govind, Manish" userId="S::c8980632@lowes.com::c0811ffd-760b-4f00-ad2d-b385ee4e36d1" providerId="AD" clId="Web-{78736D32-70CC-D8FC-C6D9-A799EFE47665}" dt="2025-02-20T02:53:24.963" v="3891" actId="20577"/>
        <pc:sldMkLst>
          <pc:docMk/>
          <pc:sldMk cId="999636656" sldId="975"/>
        </pc:sldMkLst>
        <pc:spChg chg="mod">
          <ac:chgData name="Govind, Manish" userId="S::c8980632@lowes.com::c0811ffd-760b-4f00-ad2d-b385ee4e36d1" providerId="AD" clId="Web-{78736D32-70CC-D8FC-C6D9-A799EFE47665}" dt="2025-02-20T02:53:24.963" v="3891" actId="20577"/>
          <ac:spMkLst>
            <pc:docMk/>
            <pc:sldMk cId="999636656" sldId="975"/>
            <ac:spMk id="4" creationId="{21F2F607-3012-A19B-A65F-C230952405CA}"/>
          </ac:spMkLst>
        </pc:spChg>
      </pc:sldChg>
      <pc:sldChg chg="addSp delSp modSp">
        <pc:chgData name="Govind, Manish" userId="S::c8980632@lowes.com::c0811ffd-760b-4f00-ad2d-b385ee4e36d1" providerId="AD" clId="Web-{78736D32-70CC-D8FC-C6D9-A799EFE47665}" dt="2025-02-20T03:28:59.267" v="5013"/>
        <pc:sldMkLst>
          <pc:docMk/>
          <pc:sldMk cId="1929451342" sldId="976"/>
        </pc:sldMkLst>
        <pc:spChg chg="add del mod">
          <ac:chgData name="Govind, Manish" userId="S::c8980632@lowes.com::c0811ffd-760b-4f00-ad2d-b385ee4e36d1" providerId="AD" clId="Web-{78736D32-70CC-D8FC-C6D9-A799EFE47665}" dt="2025-02-20T00:14:31.980" v="1901"/>
          <ac:spMkLst>
            <pc:docMk/>
            <pc:sldMk cId="1929451342" sldId="976"/>
            <ac:spMk id="3" creationId="{C7E5A7E7-B085-E1BA-75B4-3CA0110951C3}"/>
          </ac:spMkLst>
        </pc:spChg>
        <pc:spChg chg="add mod">
          <ac:chgData name="Govind, Manish" userId="S::c8980632@lowes.com::c0811ffd-760b-4f00-ad2d-b385ee4e36d1" providerId="AD" clId="Web-{78736D32-70CC-D8FC-C6D9-A799EFE47665}" dt="2025-02-20T00:15:04.403" v="1909" actId="20577"/>
          <ac:spMkLst>
            <pc:docMk/>
            <pc:sldMk cId="1929451342" sldId="976"/>
            <ac:spMk id="4" creationId="{69580113-027C-17D1-1636-CFE234BC61E9}"/>
          </ac:spMkLst>
        </pc:spChg>
        <pc:spChg chg="add mod">
          <ac:chgData name="Govind, Manish" userId="S::c8980632@lowes.com::c0811ffd-760b-4f00-ad2d-b385ee4e36d1" providerId="AD" clId="Web-{78736D32-70CC-D8FC-C6D9-A799EFE47665}" dt="2025-02-20T00:30:32.677" v="2368" actId="1076"/>
          <ac:spMkLst>
            <pc:docMk/>
            <pc:sldMk cId="1929451342" sldId="976"/>
            <ac:spMk id="5" creationId="{2C28AB9E-F7F1-B8EF-C1FB-EA537AEACB71}"/>
          </ac:spMkLst>
        </pc:spChg>
        <pc:spChg chg="add mod">
          <ac:chgData name="Govind, Manish" userId="S::c8980632@lowes.com::c0811ffd-760b-4f00-ad2d-b385ee4e36d1" providerId="AD" clId="Web-{78736D32-70CC-D8FC-C6D9-A799EFE47665}" dt="2025-02-20T03:28:50.189" v="5008" actId="14100"/>
          <ac:spMkLst>
            <pc:docMk/>
            <pc:sldMk cId="1929451342" sldId="976"/>
            <ac:spMk id="6" creationId="{E9638730-325C-F0C2-DEE1-29CF7AA9EAB8}"/>
          </ac:spMkLst>
        </pc:spChg>
        <pc:spChg chg="mod">
          <ac:chgData name="Govind, Manish" userId="S::c8980632@lowes.com::c0811ffd-760b-4f00-ad2d-b385ee4e36d1" providerId="AD" clId="Web-{78736D32-70CC-D8FC-C6D9-A799EFE47665}" dt="2025-02-20T00:19:14.878" v="1958" actId="20577"/>
          <ac:spMkLst>
            <pc:docMk/>
            <pc:sldMk cId="1929451342" sldId="976"/>
            <ac:spMk id="7" creationId="{47E7F9C6-FBE4-CC64-2962-CA1E61A64CF4}"/>
          </ac:spMkLst>
        </pc:spChg>
        <pc:spChg chg="add mod">
          <ac:chgData name="Govind, Manish" userId="S::c8980632@lowes.com::c0811ffd-760b-4f00-ad2d-b385ee4e36d1" providerId="AD" clId="Web-{78736D32-70CC-D8FC-C6D9-A799EFE47665}" dt="2025-02-20T03:28:54.158" v="5009" actId="14100"/>
          <ac:spMkLst>
            <pc:docMk/>
            <pc:sldMk cId="1929451342" sldId="976"/>
            <ac:spMk id="9" creationId="{5CD30B86-B2E4-C23E-181B-8E5B4F056FC5}"/>
          </ac:spMkLst>
        </pc:spChg>
        <pc:graphicFrameChg chg="mod modGraphic">
          <ac:chgData name="Govind, Manish" userId="S::c8980632@lowes.com::c0811ffd-760b-4f00-ad2d-b385ee4e36d1" providerId="AD" clId="Web-{78736D32-70CC-D8FC-C6D9-A799EFE47665}" dt="2025-02-20T03:28:59.267" v="5013"/>
          <ac:graphicFrameMkLst>
            <pc:docMk/>
            <pc:sldMk cId="1929451342" sldId="976"/>
            <ac:graphicFrameMk id="2" creationId="{A2D95238-85FC-5E9F-758B-03B542D31D17}"/>
          </ac:graphicFrameMkLst>
        </pc:graphicFrameChg>
      </pc:sldChg>
      <pc:sldChg chg="del">
        <pc:chgData name="Govind, Manish" userId="S::c8980632@lowes.com::c0811ffd-760b-4f00-ad2d-b385ee4e36d1" providerId="AD" clId="Web-{78736D32-70CC-D8FC-C6D9-A799EFE47665}" dt="2025-02-20T00:02:10.742" v="1833"/>
        <pc:sldMkLst>
          <pc:docMk/>
          <pc:sldMk cId="3311576462" sldId="977"/>
        </pc:sldMkLst>
      </pc:sldChg>
      <pc:sldChg chg="modSp add del">
        <pc:chgData name="Govind, Manish" userId="S::c8980632@lowes.com::c0811ffd-760b-4f00-ad2d-b385ee4e36d1" providerId="AD" clId="Web-{78736D32-70CC-D8FC-C6D9-A799EFE47665}" dt="2025-02-20T03:31:48.818" v="5050" actId="20577"/>
        <pc:sldMkLst>
          <pc:docMk/>
          <pc:sldMk cId="4152243452" sldId="978"/>
        </pc:sldMkLst>
        <pc:spChg chg="mod">
          <ac:chgData name="Govind, Manish" userId="S::c8980632@lowes.com::c0811ffd-760b-4f00-ad2d-b385ee4e36d1" providerId="AD" clId="Web-{78736D32-70CC-D8FC-C6D9-A799EFE47665}" dt="2025-02-20T03:31:48.818" v="5050" actId="20577"/>
          <ac:spMkLst>
            <pc:docMk/>
            <pc:sldMk cId="4152243452" sldId="978"/>
            <ac:spMk id="3" creationId="{5292D50B-F933-934C-C517-C132ADEFAE07}"/>
          </ac:spMkLst>
        </pc:spChg>
        <pc:spChg chg="mod">
          <ac:chgData name="Govind, Manish" userId="S::c8980632@lowes.com::c0811ffd-760b-4f00-ad2d-b385ee4e36d1" providerId="AD" clId="Web-{78736D32-70CC-D8FC-C6D9-A799EFE47665}" dt="2025-02-20T00:10:31.255" v="1896" actId="20577"/>
          <ac:spMkLst>
            <pc:docMk/>
            <pc:sldMk cId="4152243452" sldId="978"/>
            <ac:spMk id="7" creationId="{7F41661D-22C2-DE2C-DA93-CB65A2C487AB}"/>
          </ac:spMkLst>
        </pc:spChg>
      </pc:sldChg>
      <pc:sldChg chg="addSp delSp modSp add ord replId">
        <pc:chgData name="Govind, Manish" userId="S::c8980632@lowes.com::c0811ffd-760b-4f00-ad2d-b385ee4e36d1" providerId="AD" clId="Web-{78736D32-70CC-D8FC-C6D9-A799EFE47665}" dt="2025-02-20T03:30:51.848" v="5040" actId="20577"/>
        <pc:sldMkLst>
          <pc:docMk/>
          <pc:sldMk cId="183891922" sldId="979"/>
        </pc:sldMkLst>
        <pc:spChg chg="add mod">
          <ac:chgData name="Govind, Manish" userId="S::c8980632@lowes.com::c0811ffd-760b-4f00-ad2d-b385ee4e36d1" providerId="AD" clId="Web-{78736D32-70CC-D8FC-C6D9-A799EFE47665}" dt="2025-02-20T03:30:47.567" v="5039" actId="20577"/>
          <ac:spMkLst>
            <pc:docMk/>
            <pc:sldMk cId="183891922" sldId="979"/>
            <ac:spMk id="2" creationId="{E9EE46F2-4B9E-DB8D-1B89-D80AAF095713}"/>
          </ac:spMkLst>
        </pc:spChg>
        <pc:spChg chg="del">
          <ac:chgData name="Govind, Manish" userId="S::c8980632@lowes.com::c0811ffd-760b-4f00-ad2d-b385ee4e36d1" providerId="AD" clId="Web-{78736D32-70CC-D8FC-C6D9-A799EFE47665}" dt="2025-02-19T13:47:40.640" v="195"/>
          <ac:spMkLst>
            <pc:docMk/>
            <pc:sldMk cId="183891922" sldId="979"/>
            <ac:spMk id="3" creationId="{37F4D0A8-4BF0-4BAD-4288-2A509570F830}"/>
          </ac:spMkLst>
        </pc:spChg>
        <pc:spChg chg="add mod">
          <ac:chgData name="Govind, Manish" userId="S::c8980632@lowes.com::c0811ffd-760b-4f00-ad2d-b385ee4e36d1" providerId="AD" clId="Web-{78736D32-70CC-D8FC-C6D9-A799EFE47665}" dt="2025-02-20T03:30:51.848" v="5040" actId="20577"/>
          <ac:spMkLst>
            <pc:docMk/>
            <pc:sldMk cId="183891922" sldId="979"/>
            <ac:spMk id="3" creationId="{BFA3EFB7-4693-9753-FF47-7A41C407AEAF}"/>
          </ac:spMkLst>
        </pc:spChg>
        <pc:spChg chg="mod">
          <ac:chgData name="Govind, Manish" userId="S::c8980632@lowes.com::c0811ffd-760b-4f00-ad2d-b385ee4e36d1" providerId="AD" clId="Web-{78736D32-70CC-D8FC-C6D9-A799EFE47665}" dt="2025-02-20T00:31:44.851" v="2396" actId="20577"/>
          <ac:spMkLst>
            <pc:docMk/>
            <pc:sldMk cId="183891922" sldId="979"/>
            <ac:spMk id="7" creationId="{67ABA3A3-393F-6E6E-03BA-EDA6ACB95118}"/>
          </ac:spMkLst>
        </pc:spChg>
        <pc:spChg chg="add mod">
          <ac:chgData name="Govind, Manish" userId="S::c8980632@lowes.com::c0811ffd-760b-4f00-ad2d-b385ee4e36d1" providerId="AD" clId="Web-{78736D32-70CC-D8FC-C6D9-A799EFE47665}" dt="2025-02-20T02:16:05.704" v="2811" actId="20577"/>
          <ac:spMkLst>
            <pc:docMk/>
            <pc:sldMk cId="183891922" sldId="979"/>
            <ac:spMk id="11" creationId="{FA64FF52-E75D-2D82-EE6F-3EB4947150D3}"/>
          </ac:spMkLst>
        </pc:spChg>
        <pc:spChg chg="del mod">
          <ac:chgData name="Govind, Manish" userId="S::c8980632@lowes.com::c0811ffd-760b-4f00-ad2d-b385ee4e36d1" providerId="AD" clId="Web-{78736D32-70CC-D8FC-C6D9-A799EFE47665}" dt="2025-02-19T13:47:25.030" v="184"/>
          <ac:spMkLst>
            <pc:docMk/>
            <pc:sldMk cId="183891922" sldId="979"/>
            <ac:spMk id="2356" creationId="{E0E57669-3C19-09B1-34BD-6317A156C51F}"/>
          </ac:spMkLst>
        </pc:spChg>
        <pc:picChg chg="add mod">
          <ac:chgData name="Govind, Manish" userId="S::c8980632@lowes.com::c0811ffd-760b-4f00-ad2d-b385ee4e36d1" providerId="AD" clId="Web-{78736D32-70CC-D8FC-C6D9-A799EFE47665}" dt="2025-02-20T00:38:45.096" v="2401" actId="1076"/>
          <ac:picMkLst>
            <pc:docMk/>
            <pc:sldMk cId="183891922" sldId="979"/>
            <ac:picMk id="4" creationId="{9FDD6E88-D087-A141-3249-63EEF7624071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0:39:54.223" v="2418" actId="14100"/>
          <ac:picMkLst>
            <pc:docMk/>
            <pc:sldMk cId="183891922" sldId="979"/>
            <ac:picMk id="5" creationId="{684F4512-CA4F-3E22-0F9B-B9C3F4EA16BB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0:39:45.332" v="2415" actId="14100"/>
          <ac:picMkLst>
            <pc:docMk/>
            <pc:sldMk cId="183891922" sldId="979"/>
            <ac:picMk id="6" creationId="{E5871416-A2A1-2189-09CC-395A0DF8605A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0:39:35.722" v="2412" actId="14100"/>
          <ac:picMkLst>
            <pc:docMk/>
            <pc:sldMk cId="183891922" sldId="979"/>
            <ac:picMk id="8" creationId="{E2787E0F-F1E7-46EA-DD12-F15B39689201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0:39:24.644" v="2408" actId="14100"/>
          <ac:picMkLst>
            <pc:docMk/>
            <pc:sldMk cId="183891922" sldId="979"/>
            <ac:picMk id="9" creationId="{7D0FE762-52FC-94C2-918F-EDDBD85BB922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0:41:14.678" v="2422" actId="14100"/>
          <ac:picMkLst>
            <pc:docMk/>
            <pc:sldMk cId="183891922" sldId="979"/>
            <ac:picMk id="10" creationId="{FD48AC77-943E-325D-89ED-FE4F8CCA472B}"/>
          </ac:picMkLst>
        </pc:picChg>
      </pc:sldChg>
      <pc:sldChg chg="delSp modSp add del replId">
        <pc:chgData name="Govind, Manish" userId="S::c8980632@lowes.com::c0811ffd-760b-4f00-ad2d-b385ee4e36d1" providerId="AD" clId="Web-{78736D32-70CC-D8FC-C6D9-A799EFE47665}" dt="2025-02-20T02:12:16.917" v="2669"/>
        <pc:sldMkLst>
          <pc:docMk/>
          <pc:sldMk cId="3582473468" sldId="980"/>
        </pc:sldMkLst>
        <pc:spChg chg="del">
          <ac:chgData name="Govind, Manish" userId="S::c8980632@lowes.com::c0811ffd-760b-4f00-ad2d-b385ee4e36d1" providerId="AD" clId="Web-{78736D32-70CC-D8FC-C6D9-A799EFE47665}" dt="2025-02-19T13:48:36.848" v="197"/>
          <ac:spMkLst>
            <pc:docMk/>
            <pc:sldMk cId="3582473468" sldId="980"/>
            <ac:spMk id="3" creationId="{6522DE6C-E60F-28DB-6A7A-473B50086958}"/>
          </ac:spMkLst>
        </pc:spChg>
        <pc:spChg chg="mod">
          <ac:chgData name="Govind, Manish" userId="S::c8980632@lowes.com::c0811ffd-760b-4f00-ad2d-b385ee4e36d1" providerId="AD" clId="Web-{78736D32-70CC-D8FC-C6D9-A799EFE47665}" dt="2025-02-19T13:49:14.851" v="213" actId="20577"/>
          <ac:spMkLst>
            <pc:docMk/>
            <pc:sldMk cId="3582473468" sldId="980"/>
            <ac:spMk id="7" creationId="{269A5C8D-C30E-7C92-B798-6EEE4F8E9232}"/>
          </ac:spMkLst>
        </pc:spChg>
      </pc:sldChg>
      <pc:sldChg chg="addSp delSp modSp add del replId">
        <pc:chgData name="Govind, Manish" userId="S::c8980632@lowes.com::c0811ffd-760b-4f00-ad2d-b385ee4e36d1" providerId="AD" clId="Web-{78736D32-70CC-D8FC-C6D9-A799EFE47665}" dt="2025-02-19T22:04:20.298" v="1057"/>
        <pc:sldMkLst>
          <pc:docMk/>
          <pc:sldMk cId="4243399980" sldId="981"/>
        </pc:sldMkLst>
        <pc:spChg chg="mod">
          <ac:chgData name="Govind, Manish" userId="S::c8980632@lowes.com::c0811ffd-760b-4f00-ad2d-b385ee4e36d1" providerId="AD" clId="Web-{78736D32-70CC-D8FC-C6D9-A799EFE47665}" dt="2025-02-19T21:36:31.955" v="763" actId="20577"/>
          <ac:spMkLst>
            <pc:docMk/>
            <pc:sldMk cId="4243399980" sldId="981"/>
            <ac:spMk id="2" creationId="{59CB592D-0534-D259-F745-E7E5111E1EAB}"/>
          </ac:spMkLst>
        </pc:spChg>
        <pc:spChg chg="add del mod">
          <ac:chgData name="Govind, Manish" userId="S::c8980632@lowes.com::c0811ffd-760b-4f00-ad2d-b385ee4e36d1" providerId="AD" clId="Web-{78736D32-70CC-D8FC-C6D9-A799EFE47665}" dt="2025-02-19T21:21:38.118" v="675"/>
          <ac:spMkLst>
            <pc:docMk/>
            <pc:sldMk cId="4243399980" sldId="981"/>
            <ac:spMk id="3" creationId="{0E35B154-6659-1D5E-A4B6-EA397AD7DE8D}"/>
          </ac:spMkLst>
        </pc:spChg>
        <pc:spChg chg="mod">
          <ac:chgData name="Govind, Manish" userId="S::c8980632@lowes.com::c0811ffd-760b-4f00-ad2d-b385ee4e36d1" providerId="AD" clId="Web-{78736D32-70CC-D8FC-C6D9-A799EFE47665}" dt="2025-02-19T21:21:55.697" v="684" actId="14100"/>
          <ac:spMkLst>
            <pc:docMk/>
            <pc:sldMk cId="4243399980" sldId="981"/>
            <ac:spMk id="7" creationId="{6E94AF6E-699F-2C43-3977-FD637727EA5D}"/>
          </ac:spMkLst>
        </pc:spChg>
      </pc:sldChg>
      <pc:sldChg chg="modSp add replId">
        <pc:chgData name="Govind, Manish" userId="S::c8980632@lowes.com::c0811ffd-760b-4f00-ad2d-b385ee4e36d1" providerId="AD" clId="Web-{78736D32-70CC-D8FC-C6D9-A799EFE47665}" dt="2025-02-19T23:17:58.373" v="1797" actId="20577"/>
        <pc:sldMkLst>
          <pc:docMk/>
          <pc:sldMk cId="1446743468" sldId="982"/>
        </pc:sldMkLst>
        <pc:spChg chg="mod">
          <ac:chgData name="Govind, Manish" userId="S::c8980632@lowes.com::c0811ffd-760b-4f00-ad2d-b385ee4e36d1" providerId="AD" clId="Web-{78736D32-70CC-D8FC-C6D9-A799EFE47665}" dt="2025-02-19T23:17:58.373" v="1797" actId="20577"/>
          <ac:spMkLst>
            <pc:docMk/>
            <pc:sldMk cId="1446743468" sldId="982"/>
            <ac:spMk id="2" creationId="{06CA669E-8352-4E98-7194-E957C9525C80}"/>
          </ac:spMkLst>
        </pc:spChg>
        <pc:spChg chg="mod">
          <ac:chgData name="Govind, Manish" userId="S::c8980632@lowes.com::c0811ffd-760b-4f00-ad2d-b385ee4e36d1" providerId="AD" clId="Web-{78736D32-70CC-D8FC-C6D9-A799EFE47665}" dt="2025-02-19T23:06:54.589" v="1748" actId="20577"/>
          <ac:spMkLst>
            <pc:docMk/>
            <pc:sldMk cId="1446743468" sldId="982"/>
            <ac:spMk id="7" creationId="{3D8DBB7D-5D69-4840-FA14-5FC048A5A979}"/>
          </ac:spMkLst>
        </pc:spChg>
      </pc:sldChg>
      <pc:sldChg chg="delSp modSp add del replId">
        <pc:chgData name="Govind, Manish" userId="S::c8980632@lowes.com::c0811ffd-760b-4f00-ad2d-b385ee4e36d1" providerId="AD" clId="Web-{78736D32-70CC-D8FC-C6D9-A799EFE47665}" dt="2025-02-19T23:00:58.032" v="1742"/>
        <pc:sldMkLst>
          <pc:docMk/>
          <pc:sldMk cId="2279772135" sldId="983"/>
        </pc:sldMkLst>
        <pc:spChg chg="mod">
          <ac:chgData name="Govind, Manish" userId="S::c8980632@lowes.com::c0811ffd-760b-4f00-ad2d-b385ee4e36d1" providerId="AD" clId="Web-{78736D32-70CC-D8FC-C6D9-A799EFE47665}" dt="2025-02-19T22:41:02.452" v="1342" actId="20577"/>
          <ac:spMkLst>
            <pc:docMk/>
            <pc:sldMk cId="2279772135" sldId="983"/>
            <ac:spMk id="2" creationId="{0DB8EAF8-6B87-BA4C-4DE7-24C28412BF14}"/>
          </ac:spMkLst>
        </pc:spChg>
        <pc:spChg chg="mod">
          <ac:chgData name="Govind, Manish" userId="S::c8980632@lowes.com::c0811ffd-760b-4f00-ad2d-b385ee4e36d1" providerId="AD" clId="Web-{78736D32-70CC-D8FC-C6D9-A799EFE47665}" dt="2025-02-19T20:39:25.955" v="509" actId="1076"/>
          <ac:spMkLst>
            <pc:docMk/>
            <pc:sldMk cId="2279772135" sldId="983"/>
            <ac:spMk id="7" creationId="{49F88979-4926-8715-8D33-9652EDBA0610}"/>
          </ac:spMkLst>
        </pc:spChg>
        <pc:spChg chg="del">
          <ac:chgData name="Govind, Manish" userId="S::c8980632@lowes.com::c0811ffd-760b-4f00-ad2d-b385ee4e36d1" providerId="AD" clId="Web-{78736D32-70CC-D8FC-C6D9-A799EFE47665}" dt="2025-02-19T20:38:59.407" v="503"/>
          <ac:spMkLst>
            <pc:docMk/>
            <pc:sldMk cId="2279772135" sldId="983"/>
            <ac:spMk id="2356" creationId="{3DFB49D5-5C55-CF57-D117-7605687992F6}"/>
          </ac:spMkLst>
        </pc:spChg>
      </pc:sldChg>
      <pc:sldChg chg="modSp add ord replId">
        <pc:chgData name="Govind, Manish" userId="S::c8980632@lowes.com::c0811ffd-760b-4f00-ad2d-b385ee4e36d1" providerId="AD" clId="Web-{78736D32-70CC-D8FC-C6D9-A799EFE47665}" dt="2025-02-20T02:52:01.539" v="3863" actId="20577"/>
        <pc:sldMkLst>
          <pc:docMk/>
          <pc:sldMk cId="3359846186" sldId="984"/>
        </pc:sldMkLst>
        <pc:spChg chg="mod">
          <ac:chgData name="Govind, Manish" userId="S::c8980632@lowes.com::c0811ffd-760b-4f00-ad2d-b385ee4e36d1" providerId="AD" clId="Web-{78736D32-70CC-D8FC-C6D9-A799EFE47665}" dt="2025-02-20T02:42:34.197" v="3587" actId="20577"/>
          <ac:spMkLst>
            <pc:docMk/>
            <pc:sldMk cId="3359846186" sldId="984"/>
            <ac:spMk id="3" creationId="{06277E63-3B08-2C6F-EE00-48FD8EE59221}"/>
          </ac:spMkLst>
        </pc:spChg>
        <pc:spChg chg="mod">
          <ac:chgData name="Govind, Manish" userId="S::c8980632@lowes.com::c0811ffd-760b-4f00-ad2d-b385ee4e36d1" providerId="AD" clId="Web-{78736D32-70CC-D8FC-C6D9-A799EFE47665}" dt="2025-02-20T02:52:01.539" v="3863" actId="20577"/>
          <ac:spMkLst>
            <pc:docMk/>
            <pc:sldMk cId="3359846186" sldId="984"/>
            <ac:spMk id="7" creationId="{3DF65B91-2789-DD1B-3D41-1626501573EB}"/>
          </ac:spMkLst>
        </pc:spChg>
      </pc:sldChg>
      <pc:sldChg chg="addSp delSp modSp add replId">
        <pc:chgData name="Govind, Manish" userId="S::c8980632@lowes.com::c0811ffd-760b-4f00-ad2d-b385ee4e36d1" providerId="AD" clId="Web-{78736D32-70CC-D8FC-C6D9-A799EFE47665}" dt="2025-02-19T22:03:44.797" v="1055" actId="1076"/>
        <pc:sldMkLst>
          <pc:docMk/>
          <pc:sldMk cId="1869297706" sldId="985"/>
        </pc:sldMkLst>
        <pc:spChg chg="mod">
          <ac:chgData name="Govind, Manish" userId="S::c8980632@lowes.com::c0811ffd-760b-4f00-ad2d-b385ee4e36d1" providerId="AD" clId="Web-{78736D32-70CC-D8FC-C6D9-A799EFE47665}" dt="2025-02-19T21:51:59.215" v="1008" actId="20577"/>
          <ac:spMkLst>
            <pc:docMk/>
            <pc:sldMk cId="1869297706" sldId="985"/>
            <ac:spMk id="2" creationId="{FA4AA8D9-D2F8-8410-2F33-813E02EB048B}"/>
          </ac:spMkLst>
        </pc:spChg>
        <pc:spChg chg="add del mod">
          <ac:chgData name="Govind, Manish" userId="S::c8980632@lowes.com::c0811ffd-760b-4f00-ad2d-b385ee4e36d1" providerId="AD" clId="Web-{78736D32-70CC-D8FC-C6D9-A799EFE47665}" dt="2025-02-19T21:45:30.548" v="772"/>
          <ac:spMkLst>
            <pc:docMk/>
            <pc:sldMk cId="1869297706" sldId="985"/>
            <ac:spMk id="3" creationId="{9D1B3B94-0F5D-BCB3-33A7-63EE5E8F1C1E}"/>
          </ac:spMkLst>
        </pc:spChg>
        <pc:spChg chg="add del">
          <ac:chgData name="Govind, Manish" userId="S::c8980632@lowes.com::c0811ffd-760b-4f00-ad2d-b385ee4e36d1" providerId="AD" clId="Web-{78736D32-70CC-D8FC-C6D9-A799EFE47665}" dt="2025-02-19T21:48:43.694" v="929"/>
          <ac:spMkLst>
            <pc:docMk/>
            <pc:sldMk cId="1869297706" sldId="985"/>
            <ac:spMk id="5" creationId="{23CE7254-B315-D8EF-90ED-75E62E7A9FE3}"/>
          </ac:spMkLst>
        </pc:spChg>
        <pc:spChg chg="add del">
          <ac:chgData name="Govind, Manish" userId="S::c8980632@lowes.com::c0811ffd-760b-4f00-ad2d-b385ee4e36d1" providerId="AD" clId="Web-{78736D32-70CC-D8FC-C6D9-A799EFE47665}" dt="2025-02-19T21:50:47.463" v="978"/>
          <ac:spMkLst>
            <pc:docMk/>
            <pc:sldMk cId="1869297706" sldId="985"/>
            <ac:spMk id="6" creationId="{DC7E75F5-384D-ED34-8E02-8BFF0F07137F}"/>
          </ac:spMkLst>
        </pc:spChg>
        <pc:spChg chg="add mod">
          <ac:chgData name="Govind, Manish" userId="S::c8980632@lowes.com::c0811ffd-760b-4f00-ad2d-b385ee4e36d1" providerId="AD" clId="Web-{78736D32-70CC-D8FC-C6D9-A799EFE47665}" dt="2025-02-19T21:51:47.934" v="1004" actId="1076"/>
          <ac:spMkLst>
            <pc:docMk/>
            <pc:sldMk cId="1869297706" sldId="985"/>
            <ac:spMk id="8" creationId="{F332E0CA-42B4-EB01-18D8-3AD1066C36E4}"/>
          </ac:spMkLst>
        </pc:spChg>
        <pc:spChg chg="add mod">
          <ac:chgData name="Govind, Manish" userId="S::c8980632@lowes.com::c0811ffd-760b-4f00-ad2d-b385ee4e36d1" providerId="AD" clId="Web-{78736D32-70CC-D8FC-C6D9-A799EFE47665}" dt="2025-02-19T21:53:15.217" v="1021" actId="20577"/>
          <ac:spMkLst>
            <pc:docMk/>
            <pc:sldMk cId="1869297706" sldId="985"/>
            <ac:spMk id="9" creationId="{A6BB9E2E-CFFF-8B07-AC5E-8370700158A3}"/>
          </ac:spMkLst>
        </pc:spChg>
        <pc:spChg chg="add mod">
          <ac:chgData name="Govind, Manish" userId="S::c8980632@lowes.com::c0811ffd-760b-4f00-ad2d-b385ee4e36d1" providerId="AD" clId="Web-{78736D32-70CC-D8FC-C6D9-A799EFE47665}" dt="2025-02-19T21:53:55.843" v="1035" actId="1076"/>
          <ac:spMkLst>
            <pc:docMk/>
            <pc:sldMk cId="1869297706" sldId="985"/>
            <ac:spMk id="10" creationId="{9BBD57AA-4F16-0417-3A91-9A71D6255108}"/>
          </ac:spMkLst>
        </pc:spChg>
        <pc:spChg chg="add mod">
          <ac:chgData name="Govind, Manish" userId="S::c8980632@lowes.com::c0811ffd-760b-4f00-ad2d-b385ee4e36d1" providerId="AD" clId="Web-{78736D32-70CC-D8FC-C6D9-A799EFE47665}" dt="2025-02-19T21:55:11.252" v="1051" actId="20577"/>
          <ac:spMkLst>
            <pc:docMk/>
            <pc:sldMk cId="1869297706" sldId="985"/>
            <ac:spMk id="11" creationId="{508C0B04-9109-F880-8362-253B00CB5F27}"/>
          </ac:spMkLst>
        </pc:spChg>
        <pc:spChg chg="mod">
          <ac:chgData name="Govind, Manish" userId="S::c8980632@lowes.com::c0811ffd-760b-4f00-ad2d-b385ee4e36d1" providerId="AD" clId="Web-{78736D32-70CC-D8FC-C6D9-A799EFE47665}" dt="2025-02-19T21:59:42.447" v="1052" actId="1076"/>
          <ac:spMkLst>
            <pc:docMk/>
            <pc:sldMk cId="1869297706" sldId="985"/>
            <ac:spMk id="2356" creationId="{E098FECE-E85D-E004-4D32-4D18BC3A0B20}"/>
          </ac:spMkLst>
        </pc:spChg>
        <pc:graphicFrameChg chg="add mod modGraphic">
          <ac:chgData name="Govind, Manish" userId="S::c8980632@lowes.com::c0811ffd-760b-4f00-ad2d-b385ee4e36d1" providerId="AD" clId="Web-{78736D32-70CC-D8FC-C6D9-A799EFE47665}" dt="2025-02-19T21:51:18.339" v="1001"/>
          <ac:graphicFrameMkLst>
            <pc:docMk/>
            <pc:sldMk cId="1869297706" sldId="985"/>
            <ac:graphicFrameMk id="4" creationId="{5F8C170A-C74B-8C68-10B6-8834414F6C01}"/>
          </ac:graphicFrameMkLst>
        </pc:graphicFrameChg>
        <pc:picChg chg="add mod">
          <ac:chgData name="Govind, Manish" userId="S::c8980632@lowes.com::c0811ffd-760b-4f00-ad2d-b385ee4e36d1" providerId="AD" clId="Web-{78736D32-70CC-D8FC-C6D9-A799EFE47665}" dt="2025-02-19T22:03:44.797" v="1055" actId="1076"/>
          <ac:picMkLst>
            <pc:docMk/>
            <pc:sldMk cId="1869297706" sldId="985"/>
            <ac:picMk id="12" creationId="{216782AF-638E-D1FB-054F-70B9AF5B8495}"/>
          </ac:picMkLst>
        </pc:picChg>
      </pc:sldChg>
      <pc:sldChg chg="modSp add del replId">
        <pc:chgData name="Govind, Manish" userId="S::c8980632@lowes.com::c0811ffd-760b-4f00-ad2d-b385ee4e36d1" providerId="AD" clId="Web-{78736D32-70CC-D8FC-C6D9-A799EFE47665}" dt="2025-02-19T21:16:37.797" v="651"/>
        <pc:sldMkLst>
          <pc:docMk/>
          <pc:sldMk cId="2424358573" sldId="985"/>
        </pc:sldMkLst>
        <pc:spChg chg="mod">
          <ac:chgData name="Govind, Manish" userId="S::c8980632@lowes.com::c0811ffd-760b-4f00-ad2d-b385ee4e36d1" providerId="AD" clId="Web-{78736D32-70CC-D8FC-C6D9-A799EFE47665}" dt="2025-02-19T21:16:18.875" v="648" actId="20577"/>
          <ac:spMkLst>
            <pc:docMk/>
            <pc:sldMk cId="2424358573" sldId="985"/>
            <ac:spMk id="3" creationId="{AE5663BC-4133-E460-ADF9-CB0299697B7A}"/>
          </ac:spMkLst>
        </pc:spChg>
        <pc:spChg chg="mod">
          <ac:chgData name="Govind, Manish" userId="S::c8980632@lowes.com::c0811ffd-760b-4f00-ad2d-b385ee4e36d1" providerId="AD" clId="Web-{78736D32-70CC-D8FC-C6D9-A799EFE47665}" dt="2025-02-19T21:13:56.777" v="630" actId="14100"/>
          <ac:spMkLst>
            <pc:docMk/>
            <pc:sldMk cId="2424358573" sldId="985"/>
            <ac:spMk id="7" creationId="{3A53F34D-1196-21A9-B762-B27FC0453B45}"/>
          </ac:spMkLst>
        </pc:spChg>
      </pc:sldChg>
      <pc:sldChg chg="addSp delSp modSp add replId">
        <pc:chgData name="Govind, Manish" userId="S::c8980632@lowes.com::c0811ffd-760b-4f00-ad2d-b385ee4e36d1" providerId="AD" clId="Web-{78736D32-70CC-D8FC-C6D9-A799EFE47665}" dt="2025-02-19T22:38:33.323" v="1262" actId="20577"/>
        <pc:sldMkLst>
          <pc:docMk/>
          <pc:sldMk cId="2928017520" sldId="986"/>
        </pc:sldMkLst>
        <pc:spChg chg="mod">
          <ac:chgData name="Govind, Manish" userId="S::c8980632@lowes.com::c0811ffd-760b-4f00-ad2d-b385ee4e36d1" providerId="AD" clId="Web-{78736D32-70CC-D8FC-C6D9-A799EFE47665}" dt="2025-02-19T22:36:04.069" v="1232" actId="14100"/>
          <ac:spMkLst>
            <pc:docMk/>
            <pc:sldMk cId="2928017520" sldId="986"/>
            <ac:spMk id="2" creationId="{8913F9A6-ABC6-7438-9A15-F3DAC6DBBE36}"/>
          </ac:spMkLst>
        </pc:spChg>
        <pc:spChg chg="mod">
          <ac:chgData name="Govind, Manish" userId="S::c8980632@lowes.com::c0811ffd-760b-4f00-ad2d-b385ee4e36d1" providerId="AD" clId="Web-{78736D32-70CC-D8FC-C6D9-A799EFE47665}" dt="2025-02-19T22:07:42.179" v="1067" actId="20577"/>
          <ac:spMkLst>
            <pc:docMk/>
            <pc:sldMk cId="2928017520" sldId="986"/>
            <ac:spMk id="7" creationId="{526336B6-DC24-70D4-C468-304BB6677E2D}"/>
          </ac:spMkLst>
        </pc:spChg>
        <pc:spChg chg="add del mod">
          <ac:chgData name="Govind, Manish" userId="S::c8980632@lowes.com::c0811ffd-760b-4f00-ad2d-b385ee4e36d1" providerId="AD" clId="Web-{78736D32-70CC-D8FC-C6D9-A799EFE47665}" dt="2025-02-19T22:17:13.194" v="1215" actId="20577"/>
          <ac:spMkLst>
            <pc:docMk/>
            <pc:sldMk cId="2928017520" sldId="986"/>
            <ac:spMk id="11" creationId="{FF1E21FA-D95C-2B71-473D-3734BA71DEC7}"/>
          </ac:spMkLst>
        </pc:spChg>
        <pc:spChg chg="add mod">
          <ac:chgData name="Govind, Manish" userId="S::c8980632@lowes.com::c0811ffd-760b-4f00-ad2d-b385ee4e36d1" providerId="AD" clId="Web-{78736D32-70CC-D8FC-C6D9-A799EFE47665}" dt="2025-02-19T22:38:05.385" v="1252" actId="1076"/>
          <ac:spMkLst>
            <pc:docMk/>
            <pc:sldMk cId="2928017520" sldId="986"/>
            <ac:spMk id="15" creationId="{D7F0F5E7-4451-135B-BC42-8870AD817925}"/>
          </ac:spMkLst>
        </pc:spChg>
        <pc:spChg chg="add mod">
          <ac:chgData name="Govind, Manish" userId="S::c8980632@lowes.com::c0811ffd-760b-4f00-ad2d-b385ee4e36d1" providerId="AD" clId="Web-{78736D32-70CC-D8FC-C6D9-A799EFE47665}" dt="2025-02-19T22:38:33.323" v="1262" actId="20577"/>
          <ac:spMkLst>
            <pc:docMk/>
            <pc:sldMk cId="2928017520" sldId="986"/>
            <ac:spMk id="16" creationId="{61DC5C29-210B-8C4B-6ECB-8CE70A58B97B}"/>
          </ac:spMkLst>
        </pc:spChg>
        <pc:spChg chg="mod">
          <ac:chgData name="Govind, Manish" userId="S::c8980632@lowes.com::c0811ffd-760b-4f00-ad2d-b385ee4e36d1" providerId="AD" clId="Web-{78736D32-70CC-D8FC-C6D9-A799EFE47665}" dt="2025-02-19T22:35:58.975" v="1231" actId="14100"/>
          <ac:spMkLst>
            <pc:docMk/>
            <pc:sldMk cId="2928017520" sldId="986"/>
            <ac:spMk id="2356" creationId="{0381B3DD-B53F-6FBE-1586-BBD1D6B14603}"/>
          </ac:spMkLst>
        </pc:spChg>
        <pc:graphicFrameChg chg="mod modGraphic">
          <ac:chgData name="Govind, Manish" userId="S::c8980632@lowes.com::c0811ffd-760b-4f00-ad2d-b385ee4e36d1" providerId="AD" clId="Web-{78736D32-70CC-D8FC-C6D9-A799EFE47665}" dt="2025-02-19T22:16:20.896" v="1177"/>
          <ac:graphicFrameMkLst>
            <pc:docMk/>
            <pc:sldMk cId="2928017520" sldId="986"/>
            <ac:graphicFrameMk id="4" creationId="{EB1A8E43-1331-18A3-93B1-722A2D38848C}"/>
          </ac:graphicFrameMkLst>
        </pc:graphicFrameChg>
        <pc:picChg chg="add mod">
          <ac:chgData name="Govind, Manish" userId="S::c8980632@lowes.com::c0811ffd-760b-4f00-ad2d-b385ee4e36d1" providerId="AD" clId="Web-{78736D32-70CC-D8FC-C6D9-A799EFE47665}" dt="2025-02-19T22:38:09.635" v="1253" actId="1076"/>
          <ac:picMkLst>
            <pc:docMk/>
            <pc:sldMk cId="2928017520" sldId="986"/>
            <ac:picMk id="3" creationId="{2F1C0A9F-C2C7-ECC5-1E77-C7F46DA881ED}"/>
          </ac:picMkLst>
        </pc:picChg>
        <pc:picChg chg="add mod">
          <ac:chgData name="Govind, Manish" userId="S::c8980632@lowes.com::c0811ffd-760b-4f00-ad2d-b385ee4e36d1" providerId="AD" clId="Web-{78736D32-70CC-D8FC-C6D9-A799EFE47665}" dt="2025-02-19T22:30:13.747" v="1223" actId="14100"/>
          <ac:picMkLst>
            <pc:docMk/>
            <pc:sldMk cId="2928017520" sldId="986"/>
            <ac:picMk id="5" creationId="{683D897D-B0F2-4B02-7C85-CE0D970CD344}"/>
          </ac:picMkLst>
        </pc:picChg>
        <pc:picChg chg="add del mod">
          <ac:chgData name="Govind, Manish" userId="S::c8980632@lowes.com::c0811ffd-760b-4f00-ad2d-b385ee4e36d1" providerId="AD" clId="Web-{78736D32-70CC-D8FC-C6D9-A799EFE47665}" dt="2025-02-19T22:36:35.679" v="1233"/>
          <ac:picMkLst>
            <pc:docMk/>
            <pc:sldMk cId="2928017520" sldId="986"/>
            <ac:picMk id="6" creationId="{26E63BC7-A4E2-D235-4A5F-DFB7DC1D0302}"/>
          </ac:picMkLst>
        </pc:picChg>
        <pc:picChg chg="del">
          <ac:chgData name="Govind, Manish" userId="S::c8980632@lowes.com::c0811ffd-760b-4f00-ad2d-b385ee4e36d1" providerId="AD" clId="Web-{78736D32-70CC-D8FC-C6D9-A799EFE47665}" dt="2025-02-19T22:17:17.007" v="1216"/>
          <ac:picMkLst>
            <pc:docMk/>
            <pc:sldMk cId="2928017520" sldId="986"/>
            <ac:picMk id="12" creationId="{8789EE0D-5830-8820-ACE1-AECF0BE76970}"/>
          </ac:picMkLst>
        </pc:picChg>
        <pc:picChg chg="add mod">
          <ac:chgData name="Govind, Manish" userId="S::c8980632@lowes.com::c0811ffd-760b-4f00-ad2d-b385ee4e36d1" providerId="AD" clId="Web-{78736D32-70CC-D8FC-C6D9-A799EFE47665}" dt="2025-02-19T22:38:16.854" v="1255" actId="1076"/>
          <ac:picMkLst>
            <pc:docMk/>
            <pc:sldMk cId="2928017520" sldId="986"/>
            <ac:picMk id="13" creationId="{BE5620AE-4C1A-D544-31E5-B4455D4EFEDC}"/>
          </ac:picMkLst>
        </pc:picChg>
        <pc:picChg chg="add mod">
          <ac:chgData name="Govind, Manish" userId="S::c8980632@lowes.com::c0811ffd-760b-4f00-ad2d-b385ee4e36d1" providerId="AD" clId="Web-{78736D32-70CC-D8FC-C6D9-A799EFE47665}" dt="2025-02-19T22:38:18.963" v="1256" actId="1076"/>
          <ac:picMkLst>
            <pc:docMk/>
            <pc:sldMk cId="2928017520" sldId="986"/>
            <ac:picMk id="14" creationId="{15E6C807-E8F1-C0E9-D1C1-758CE89271D8}"/>
          </ac:picMkLst>
        </pc:picChg>
      </pc:sldChg>
      <pc:sldChg chg="addSp modSp add replId">
        <pc:chgData name="Govind, Manish" userId="S::c8980632@lowes.com::c0811ffd-760b-4f00-ad2d-b385ee4e36d1" providerId="AD" clId="Web-{78736D32-70CC-D8FC-C6D9-A799EFE47665}" dt="2025-02-20T03:30:28.176" v="5034" actId="20577"/>
        <pc:sldMkLst>
          <pc:docMk/>
          <pc:sldMk cId="409685283" sldId="987"/>
        </pc:sldMkLst>
        <pc:spChg chg="mod">
          <ac:chgData name="Govind, Manish" userId="S::c8980632@lowes.com::c0811ffd-760b-4f00-ad2d-b385ee4e36d1" providerId="AD" clId="Web-{78736D32-70CC-D8FC-C6D9-A799EFE47665}" dt="2025-02-20T03:30:19.097" v="5032" actId="20577"/>
          <ac:spMkLst>
            <pc:docMk/>
            <pc:sldMk cId="409685283" sldId="987"/>
            <ac:spMk id="2" creationId="{4E2E6655-3B20-6088-6BA4-6EB59EDD7177}"/>
          </ac:spMkLst>
        </pc:spChg>
        <pc:spChg chg="mod">
          <ac:chgData name="Govind, Manish" userId="S::c8980632@lowes.com::c0811ffd-760b-4f00-ad2d-b385ee4e36d1" providerId="AD" clId="Web-{78736D32-70CC-D8FC-C6D9-A799EFE47665}" dt="2025-02-20T03:30:28.176" v="5034" actId="20577"/>
          <ac:spMkLst>
            <pc:docMk/>
            <pc:sldMk cId="409685283" sldId="987"/>
            <ac:spMk id="3" creationId="{D387AD87-9141-5144-9C78-D00B29301892}"/>
          </ac:spMkLst>
        </pc:spChg>
        <pc:spChg chg="mod">
          <ac:chgData name="Govind, Manish" userId="S::c8980632@lowes.com::c0811ffd-760b-4f00-ad2d-b385ee4e36d1" providerId="AD" clId="Web-{78736D32-70CC-D8FC-C6D9-A799EFE47665}" dt="2025-02-20T00:47:19.515" v="2441" actId="20577"/>
          <ac:spMkLst>
            <pc:docMk/>
            <pc:sldMk cId="409685283" sldId="987"/>
            <ac:spMk id="7" creationId="{5FE5ED48-3815-F3AB-6E66-9CF761F49253}"/>
          </ac:spMkLst>
        </pc:spChg>
        <pc:spChg chg="add mod">
          <ac:chgData name="Govind, Manish" userId="S::c8980632@lowes.com::c0811ffd-760b-4f00-ad2d-b385ee4e36d1" providerId="AD" clId="Web-{78736D32-70CC-D8FC-C6D9-A799EFE47665}" dt="2025-02-20T03:30:24.066" v="5033" actId="20577"/>
          <ac:spMkLst>
            <pc:docMk/>
            <pc:sldMk cId="409685283" sldId="987"/>
            <ac:spMk id="11" creationId="{0D04E943-7C4A-B742-5EEC-5842C6E7587E}"/>
          </ac:spMkLst>
        </pc:spChg>
        <pc:spChg chg="add mod">
          <ac:chgData name="Govind, Manish" userId="S::c8980632@lowes.com::c0811ffd-760b-4f00-ad2d-b385ee4e36d1" providerId="AD" clId="Web-{78736D32-70CC-D8FC-C6D9-A799EFE47665}" dt="2025-02-20T01:58:32.162" v="2540" actId="14100"/>
          <ac:spMkLst>
            <pc:docMk/>
            <pc:sldMk cId="409685283" sldId="987"/>
            <ac:spMk id="13" creationId="{534F30B2-3538-9F70-31A2-E39BD96A8C86}"/>
          </ac:spMkLst>
        </pc:spChg>
        <pc:picChg chg="mod">
          <ac:chgData name="Govind, Manish" userId="S::c8980632@lowes.com::c0811ffd-760b-4f00-ad2d-b385ee4e36d1" providerId="AD" clId="Web-{78736D32-70CC-D8FC-C6D9-A799EFE47665}" dt="2025-02-20T01:51:57.730" v="2442"/>
          <ac:picMkLst>
            <pc:docMk/>
            <pc:sldMk cId="409685283" sldId="987"/>
            <ac:picMk id="4" creationId="{A63AD40F-4202-8378-6DBF-0E59C1ECCF21}"/>
          </ac:picMkLst>
        </pc:picChg>
        <pc:picChg chg="mod">
          <ac:chgData name="Govind, Manish" userId="S::c8980632@lowes.com::c0811ffd-760b-4f00-ad2d-b385ee4e36d1" providerId="AD" clId="Web-{78736D32-70CC-D8FC-C6D9-A799EFE47665}" dt="2025-02-20T01:53:03.653" v="2449" actId="14100"/>
          <ac:picMkLst>
            <pc:docMk/>
            <pc:sldMk cId="409685283" sldId="987"/>
            <ac:picMk id="5" creationId="{266A4089-52A4-FD1A-845B-7BA3ED6C57A4}"/>
          </ac:picMkLst>
        </pc:picChg>
        <pc:picChg chg="mod">
          <ac:chgData name="Govind, Manish" userId="S::c8980632@lowes.com::c0811ffd-760b-4f00-ad2d-b385ee4e36d1" providerId="AD" clId="Web-{78736D32-70CC-D8FC-C6D9-A799EFE47665}" dt="2025-02-20T01:52:42.653" v="2446" actId="14100"/>
          <ac:picMkLst>
            <pc:docMk/>
            <pc:sldMk cId="409685283" sldId="987"/>
            <ac:picMk id="6" creationId="{EF63D52C-1A82-1617-B239-6DF999CEE943}"/>
          </ac:picMkLst>
        </pc:picChg>
        <pc:picChg chg="mod">
          <ac:chgData name="Govind, Manish" userId="S::c8980632@lowes.com::c0811ffd-760b-4f00-ad2d-b385ee4e36d1" providerId="AD" clId="Web-{78736D32-70CC-D8FC-C6D9-A799EFE47665}" dt="2025-02-20T01:52:45.887" v="2447" actId="14100"/>
          <ac:picMkLst>
            <pc:docMk/>
            <pc:sldMk cId="409685283" sldId="987"/>
            <ac:picMk id="8" creationId="{F829E0F0-B799-81B9-5223-27C3AC024D6A}"/>
          </ac:picMkLst>
        </pc:picChg>
        <pc:picChg chg="mod">
          <ac:chgData name="Govind, Manish" userId="S::c8980632@lowes.com::c0811ffd-760b-4f00-ad2d-b385ee4e36d1" providerId="AD" clId="Web-{78736D32-70CC-D8FC-C6D9-A799EFE47665}" dt="2025-02-20T01:52:12.652" v="2443"/>
          <ac:picMkLst>
            <pc:docMk/>
            <pc:sldMk cId="409685283" sldId="987"/>
            <ac:picMk id="9" creationId="{0D5375F9-FB37-8B01-9402-5034B92C8A74}"/>
          </ac:picMkLst>
        </pc:picChg>
        <pc:picChg chg="mod">
          <ac:chgData name="Govind, Manish" userId="S::c8980632@lowes.com::c0811ffd-760b-4f00-ad2d-b385ee4e36d1" providerId="AD" clId="Web-{78736D32-70CC-D8FC-C6D9-A799EFE47665}" dt="2025-02-20T01:53:22.513" v="2451" actId="14100"/>
          <ac:picMkLst>
            <pc:docMk/>
            <pc:sldMk cId="409685283" sldId="987"/>
            <ac:picMk id="10" creationId="{6063BB37-A848-6911-1EA5-F878DB21019A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1:56:16.018" v="2469" actId="1076"/>
          <ac:picMkLst>
            <pc:docMk/>
            <pc:sldMk cId="409685283" sldId="987"/>
            <ac:picMk id="12" creationId="{0E0433EF-96AA-4212-A756-2CF030A5CAA4}"/>
          </ac:picMkLst>
        </pc:picChg>
      </pc:sldChg>
      <pc:sldChg chg="addSp delSp modSp add replId">
        <pc:chgData name="Govind, Manish" userId="S::c8980632@lowes.com::c0811ffd-760b-4f00-ad2d-b385ee4e36d1" providerId="AD" clId="Web-{78736D32-70CC-D8FC-C6D9-A799EFE47665}" dt="2025-02-20T03:30:43.614" v="5038" actId="20577"/>
        <pc:sldMkLst>
          <pc:docMk/>
          <pc:sldMk cId="3025657358" sldId="988"/>
        </pc:sldMkLst>
        <pc:spChg chg="mod">
          <ac:chgData name="Govind, Manish" userId="S::c8980632@lowes.com::c0811ffd-760b-4f00-ad2d-b385ee4e36d1" providerId="AD" clId="Web-{78736D32-70CC-D8FC-C6D9-A799EFE47665}" dt="2025-02-20T03:30:37.395" v="5036" actId="20577"/>
          <ac:spMkLst>
            <pc:docMk/>
            <pc:sldMk cId="3025657358" sldId="988"/>
            <ac:spMk id="2" creationId="{4BC50B57-DC73-1F0F-A981-569CBAFB0C89}"/>
          </ac:spMkLst>
        </pc:spChg>
        <pc:spChg chg="mod">
          <ac:chgData name="Govind, Manish" userId="S::c8980632@lowes.com::c0811ffd-760b-4f00-ad2d-b385ee4e36d1" providerId="AD" clId="Web-{78736D32-70CC-D8FC-C6D9-A799EFE47665}" dt="2025-02-20T03:30:43.614" v="5038" actId="20577"/>
          <ac:spMkLst>
            <pc:docMk/>
            <pc:sldMk cId="3025657358" sldId="988"/>
            <ac:spMk id="3" creationId="{6F5075B0-3D12-7FDC-0029-27578FC8913A}"/>
          </ac:spMkLst>
        </pc:spChg>
        <pc:spChg chg="mod">
          <ac:chgData name="Govind, Manish" userId="S::c8980632@lowes.com::c0811ffd-760b-4f00-ad2d-b385ee4e36d1" providerId="AD" clId="Web-{78736D32-70CC-D8FC-C6D9-A799EFE47665}" dt="2025-02-20T03:30:40.160" v="5037" actId="20577"/>
          <ac:spMkLst>
            <pc:docMk/>
            <pc:sldMk cId="3025657358" sldId="988"/>
            <ac:spMk id="11" creationId="{D3DD816A-ACF6-7AAE-8788-324003311E63}"/>
          </ac:spMkLst>
        </pc:spChg>
        <pc:spChg chg="mod">
          <ac:chgData name="Govind, Manish" userId="S::c8980632@lowes.com::c0811ffd-760b-4f00-ad2d-b385ee4e36d1" providerId="AD" clId="Web-{78736D32-70CC-D8FC-C6D9-A799EFE47665}" dt="2025-02-20T02:05:34.219" v="2553" actId="1076"/>
          <ac:spMkLst>
            <pc:docMk/>
            <pc:sldMk cId="3025657358" sldId="988"/>
            <ac:spMk id="13" creationId="{DAF2899B-465B-0AF8-C39C-A7D8F5429D44}"/>
          </ac:spMkLst>
        </pc:spChg>
        <pc:spChg chg="add mod">
          <ac:chgData name="Govind, Manish" userId="S::c8980632@lowes.com::c0811ffd-760b-4f00-ad2d-b385ee4e36d1" providerId="AD" clId="Web-{78736D32-70CC-D8FC-C6D9-A799EFE47665}" dt="2025-02-20T02:12:11.885" v="2668" actId="20577"/>
          <ac:spMkLst>
            <pc:docMk/>
            <pc:sldMk cId="3025657358" sldId="988"/>
            <ac:spMk id="15" creationId="{23213497-F3CE-94EE-8477-6E03E48C1A71}"/>
          </ac:spMkLst>
        </pc:spChg>
        <pc:picChg chg="mod">
          <ac:chgData name="Govind, Manish" userId="S::c8980632@lowes.com::c0811ffd-760b-4f00-ad2d-b385ee4e36d1" providerId="AD" clId="Web-{78736D32-70CC-D8FC-C6D9-A799EFE47665}" dt="2025-02-20T02:05:19.344" v="2552" actId="1076"/>
          <ac:picMkLst>
            <pc:docMk/>
            <pc:sldMk cId="3025657358" sldId="988"/>
            <ac:picMk id="4" creationId="{DD634B3F-3BD2-FD26-2FE4-EF0C537E4988}"/>
          </ac:picMkLst>
        </pc:picChg>
        <pc:picChg chg="mod">
          <ac:chgData name="Govind, Manish" userId="S::c8980632@lowes.com::c0811ffd-760b-4f00-ad2d-b385ee4e36d1" providerId="AD" clId="Web-{78736D32-70CC-D8FC-C6D9-A799EFE47665}" dt="2025-02-20T02:08:30.849" v="2560" actId="14100"/>
          <ac:picMkLst>
            <pc:docMk/>
            <pc:sldMk cId="3025657358" sldId="988"/>
            <ac:picMk id="5" creationId="{96ED1E9B-3F8C-45E2-DD8F-F42D33D13167}"/>
          </ac:picMkLst>
        </pc:picChg>
        <pc:picChg chg="mod">
          <ac:chgData name="Govind, Manish" userId="S::c8980632@lowes.com::c0811ffd-760b-4f00-ad2d-b385ee4e36d1" providerId="AD" clId="Web-{78736D32-70CC-D8FC-C6D9-A799EFE47665}" dt="2025-02-20T02:08:15.083" v="2557" actId="14100"/>
          <ac:picMkLst>
            <pc:docMk/>
            <pc:sldMk cId="3025657358" sldId="988"/>
            <ac:picMk id="6" creationId="{81224DD2-C995-81E5-1972-2D9A5DA9E02A}"/>
          </ac:picMkLst>
        </pc:picChg>
        <pc:picChg chg="mod">
          <ac:chgData name="Govind, Manish" userId="S::c8980632@lowes.com::c0811ffd-760b-4f00-ad2d-b385ee4e36d1" providerId="AD" clId="Web-{78736D32-70CC-D8FC-C6D9-A799EFE47665}" dt="2025-02-20T02:08:18.520" v="2558" actId="14100"/>
          <ac:picMkLst>
            <pc:docMk/>
            <pc:sldMk cId="3025657358" sldId="988"/>
            <ac:picMk id="8" creationId="{97ED9219-743E-E119-A1BD-3DD60352C5ED}"/>
          </ac:picMkLst>
        </pc:picChg>
        <pc:picChg chg="mod">
          <ac:chgData name="Govind, Manish" userId="S::c8980632@lowes.com::c0811ffd-760b-4f00-ad2d-b385ee4e36d1" providerId="AD" clId="Web-{78736D32-70CC-D8FC-C6D9-A799EFE47665}" dt="2025-02-20T02:07:22.097" v="2554"/>
          <ac:picMkLst>
            <pc:docMk/>
            <pc:sldMk cId="3025657358" sldId="988"/>
            <ac:picMk id="9" creationId="{BA7A6F3A-F25B-CB25-17F2-F765B0AA8755}"/>
          </ac:picMkLst>
        </pc:picChg>
        <pc:picChg chg="del">
          <ac:chgData name="Govind, Manish" userId="S::c8980632@lowes.com::c0811ffd-760b-4f00-ad2d-b385ee4e36d1" providerId="AD" clId="Web-{78736D32-70CC-D8FC-C6D9-A799EFE47665}" dt="2025-02-20T02:08:46.662" v="2561"/>
          <ac:picMkLst>
            <pc:docMk/>
            <pc:sldMk cId="3025657358" sldId="988"/>
            <ac:picMk id="10" creationId="{77749AE6-F611-5AFB-E3F1-8985F4C5E2F4}"/>
          </ac:picMkLst>
        </pc:picChg>
        <pc:picChg chg="mod">
          <ac:chgData name="Govind, Manish" userId="S::c8980632@lowes.com::c0811ffd-760b-4f00-ad2d-b385ee4e36d1" providerId="AD" clId="Web-{78736D32-70CC-D8FC-C6D9-A799EFE47665}" dt="2025-02-20T02:04:27.296" v="2543" actId="14100"/>
          <ac:picMkLst>
            <pc:docMk/>
            <pc:sldMk cId="3025657358" sldId="988"/>
            <ac:picMk id="12" creationId="{90893192-0DF5-2180-52EA-268CBBDE27ED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2:05:10.094" v="2550" actId="14100"/>
          <ac:picMkLst>
            <pc:docMk/>
            <pc:sldMk cId="3025657358" sldId="988"/>
            <ac:picMk id="14" creationId="{6F3CB58C-D39D-0955-4D01-0D4C6C73B97A}"/>
          </ac:picMkLst>
        </pc:picChg>
      </pc:sldChg>
      <pc:sldChg chg="addSp delSp modSp add replId">
        <pc:chgData name="Govind, Manish" userId="S::c8980632@lowes.com::c0811ffd-760b-4f00-ad2d-b385ee4e36d1" providerId="AD" clId="Web-{78736D32-70CC-D8FC-C6D9-A799EFE47665}" dt="2025-02-20T03:17:30.219" v="4657"/>
        <pc:sldMkLst>
          <pc:docMk/>
          <pc:sldMk cId="3406079137" sldId="989"/>
        </pc:sldMkLst>
        <pc:spChg chg="del mod">
          <ac:chgData name="Govind, Manish" userId="S::c8980632@lowes.com::c0811ffd-760b-4f00-ad2d-b385ee4e36d1" providerId="AD" clId="Web-{78736D32-70CC-D8FC-C6D9-A799EFE47665}" dt="2025-02-20T03:13:17.665" v="4608"/>
          <ac:spMkLst>
            <pc:docMk/>
            <pc:sldMk cId="3406079137" sldId="989"/>
            <ac:spMk id="2" creationId="{3DB2BC4F-C042-C28C-6536-6907C3F3355C}"/>
          </ac:spMkLst>
        </pc:spChg>
        <pc:spChg chg="add mod">
          <ac:chgData name="Govind, Manish" userId="S::c8980632@lowes.com::c0811ffd-760b-4f00-ad2d-b385ee4e36d1" providerId="AD" clId="Web-{78736D32-70CC-D8FC-C6D9-A799EFE47665}" dt="2025-02-20T03:14:42.636" v="4639" actId="1076"/>
          <ac:spMkLst>
            <pc:docMk/>
            <pc:sldMk cId="3406079137" sldId="989"/>
            <ac:spMk id="4" creationId="{C7A7512B-2116-279A-12F1-4C368B4BE746}"/>
          </ac:spMkLst>
        </pc:spChg>
        <pc:spChg chg="add mod">
          <ac:chgData name="Govind, Manish" userId="S::c8980632@lowes.com::c0811ffd-760b-4f00-ad2d-b385ee4e36d1" providerId="AD" clId="Web-{78736D32-70CC-D8FC-C6D9-A799EFE47665}" dt="2025-02-20T03:16:29.873" v="4653"/>
          <ac:spMkLst>
            <pc:docMk/>
            <pc:sldMk cId="3406079137" sldId="989"/>
            <ac:spMk id="6" creationId="{CF784D32-7A0D-102D-5821-D1CF14A6D345}"/>
          </ac:spMkLst>
        </pc:spChg>
        <pc:spChg chg="mod">
          <ac:chgData name="Govind, Manish" userId="S::c8980632@lowes.com::c0811ffd-760b-4f00-ad2d-b385ee4e36d1" providerId="AD" clId="Web-{78736D32-70CC-D8FC-C6D9-A799EFE47665}" dt="2025-02-20T03:13:44.916" v="4625" actId="20577"/>
          <ac:spMkLst>
            <pc:docMk/>
            <pc:sldMk cId="3406079137" sldId="989"/>
            <ac:spMk id="7" creationId="{891D4DF1-E85E-2165-19F9-8B34F8DA366E}"/>
          </ac:spMkLst>
        </pc:spChg>
        <pc:picChg chg="add mod modCrop">
          <ac:chgData name="Govind, Manish" userId="S::c8980632@lowes.com::c0811ffd-760b-4f00-ad2d-b385ee4e36d1" providerId="AD" clId="Web-{78736D32-70CC-D8FC-C6D9-A799EFE47665}" dt="2025-02-20T03:15:35.888" v="4646" actId="1076"/>
          <ac:picMkLst>
            <pc:docMk/>
            <pc:sldMk cId="3406079137" sldId="989"/>
            <ac:picMk id="3" creationId="{EF6AA724-AE2B-244B-6E5E-EA1EF919E225}"/>
          </ac:picMkLst>
        </pc:picChg>
        <pc:cxnChg chg="add del mod">
          <ac:chgData name="Govind, Manish" userId="S::c8980632@lowes.com::c0811ffd-760b-4f00-ad2d-b385ee4e36d1" providerId="AD" clId="Web-{78736D32-70CC-D8FC-C6D9-A799EFE47665}" dt="2025-02-20T03:15:41.950" v="4648"/>
          <ac:cxnSpMkLst>
            <pc:docMk/>
            <pc:sldMk cId="3406079137" sldId="989"/>
            <ac:cxnSpMk id="5" creationId="{65571DCD-6CA9-A184-55C6-988654AEEA81}"/>
          </ac:cxnSpMkLst>
        </pc:cxnChg>
        <pc:cxnChg chg="add mod">
          <ac:chgData name="Govind, Manish" userId="S::c8980632@lowes.com::c0811ffd-760b-4f00-ad2d-b385ee4e36d1" providerId="AD" clId="Web-{78736D32-70CC-D8FC-C6D9-A799EFE47665}" dt="2025-02-20T03:17:30.219" v="4657"/>
          <ac:cxnSpMkLst>
            <pc:docMk/>
            <pc:sldMk cId="3406079137" sldId="989"/>
            <ac:cxnSpMk id="8" creationId="{3DBDC139-1180-82E1-9146-D98BCA730A3F}"/>
          </ac:cxnSpMkLst>
        </pc:cxnChg>
      </pc:sldChg>
    </pc:docChg>
  </pc:docChgLst>
  <pc:docChgLst>
    <pc:chgData name="Govind, Manish" userId="S::c8980632@lowes.com::c0811ffd-760b-4f00-ad2d-b385ee4e36d1" providerId="AD" clId="Web-{0C84341B-4669-0D8A-03A9-E4ED37867FA8}"/>
    <pc:docChg chg="addSld delSld modSld sldOrd">
      <pc:chgData name="Govind, Manish" userId="S::c8980632@lowes.com::c0811ffd-760b-4f00-ad2d-b385ee4e36d1" providerId="AD" clId="Web-{0C84341B-4669-0D8A-03A9-E4ED37867FA8}" dt="2025-02-12T14:20:11.765" v="2687" actId="20577"/>
      <pc:docMkLst>
        <pc:docMk/>
      </pc:docMkLst>
      <pc:sldChg chg="del">
        <pc:chgData name="Govind, Manish" userId="S::c8980632@lowes.com::c0811ffd-760b-4f00-ad2d-b385ee4e36d1" providerId="AD" clId="Web-{0C84341B-4669-0D8A-03A9-E4ED37867FA8}" dt="2025-02-12T12:41:52.229" v="0"/>
        <pc:sldMkLst>
          <pc:docMk/>
          <pc:sldMk cId="109857222" sldId="256"/>
        </pc:sldMkLst>
      </pc:sldChg>
      <pc:sldChg chg="modSp ord">
        <pc:chgData name="Govind, Manish" userId="S::c8980632@lowes.com::c0811ffd-760b-4f00-ad2d-b385ee4e36d1" providerId="AD" clId="Web-{0C84341B-4669-0D8A-03A9-E4ED37867FA8}" dt="2025-02-12T14:15:50.201" v="2514"/>
        <pc:sldMkLst>
          <pc:docMk/>
          <pc:sldMk cId="2137490613" sldId="894"/>
        </pc:sldMkLst>
        <pc:spChg chg="mod">
          <ac:chgData name="Govind, Manish" userId="S::c8980632@lowes.com::c0811ffd-760b-4f00-ad2d-b385ee4e36d1" providerId="AD" clId="Web-{0C84341B-4669-0D8A-03A9-E4ED37867FA8}" dt="2025-02-12T14:15:26.918" v="2508" actId="14100"/>
          <ac:spMkLst>
            <pc:docMk/>
            <pc:sldMk cId="2137490613" sldId="894"/>
            <ac:spMk id="2" creationId="{D15F6C09-3F03-84E7-AFEB-58660DF5E9C0}"/>
          </ac:spMkLst>
        </pc:spChg>
        <pc:spChg chg="mod">
          <ac:chgData name="Govind, Manish" userId="S::c8980632@lowes.com::c0811ffd-760b-4f00-ad2d-b385ee4e36d1" providerId="AD" clId="Web-{0C84341B-4669-0D8A-03A9-E4ED37867FA8}" dt="2025-02-12T14:07:06.839" v="2243" actId="20577"/>
          <ac:spMkLst>
            <pc:docMk/>
            <pc:sldMk cId="2137490613" sldId="894"/>
            <ac:spMk id="7" creationId="{03A76528-9663-8BA4-A4D5-9663394C5F65}"/>
          </ac:spMkLst>
        </pc:spChg>
      </pc:sldChg>
      <pc:sldChg chg="modSp add del replId">
        <pc:chgData name="Govind, Manish" userId="S::c8980632@lowes.com::c0811ffd-760b-4f00-ad2d-b385ee4e36d1" providerId="AD" clId="Web-{0C84341B-4669-0D8A-03A9-E4ED37867FA8}" dt="2025-02-12T12:58:54.622" v="298"/>
        <pc:sldMkLst>
          <pc:docMk/>
          <pc:sldMk cId="2531693716" sldId="895"/>
        </pc:sldMkLst>
      </pc:sldChg>
      <pc:sldChg chg="add del">
        <pc:chgData name="Govind, Manish" userId="S::c8980632@lowes.com::c0811ffd-760b-4f00-ad2d-b385ee4e36d1" providerId="AD" clId="Web-{0C84341B-4669-0D8A-03A9-E4ED37867FA8}" dt="2025-02-12T12:58:52.794" v="297"/>
        <pc:sldMkLst>
          <pc:docMk/>
          <pc:sldMk cId="3216988066" sldId="896"/>
        </pc:sldMkLst>
      </pc:sldChg>
      <pc:sldChg chg="addSp delSp modSp add addAnim">
        <pc:chgData name="Govind, Manish" userId="S::c8980632@lowes.com::c0811ffd-760b-4f00-ad2d-b385ee4e36d1" providerId="AD" clId="Web-{0C84341B-4669-0D8A-03A9-E4ED37867FA8}" dt="2025-02-12T13:48:31.767" v="1464" actId="14100"/>
        <pc:sldMkLst>
          <pc:docMk/>
          <pc:sldMk cId="1785158337" sldId="897"/>
        </pc:sldMkLst>
      </pc:sldChg>
      <pc:sldChg chg="addSp delSp modSp add addAnim">
        <pc:chgData name="Govind, Manish" userId="S::c8980632@lowes.com::c0811ffd-760b-4f00-ad2d-b385ee4e36d1" providerId="AD" clId="Web-{0C84341B-4669-0D8A-03A9-E4ED37867FA8}" dt="2025-02-12T13:44:01" v="1419" actId="1076"/>
        <pc:sldMkLst>
          <pc:docMk/>
          <pc:sldMk cId="1639445215" sldId="898"/>
        </pc:sldMkLst>
      </pc:sldChg>
      <pc:sldChg chg="modSp add">
        <pc:chgData name="Govind, Manish" userId="S::c8980632@lowes.com::c0811ffd-760b-4f00-ad2d-b385ee4e36d1" providerId="AD" clId="Web-{0C84341B-4669-0D8A-03A9-E4ED37867FA8}" dt="2025-02-12T13:27:20.092" v="831" actId="20577"/>
        <pc:sldMkLst>
          <pc:docMk/>
          <pc:sldMk cId="744963507" sldId="899"/>
        </pc:sldMkLst>
      </pc:sldChg>
      <pc:sldChg chg="modSp add replId">
        <pc:chgData name="Govind, Manish" userId="S::c8980632@lowes.com::c0811ffd-760b-4f00-ad2d-b385ee4e36d1" providerId="AD" clId="Web-{0C84341B-4669-0D8A-03A9-E4ED37867FA8}" dt="2025-02-12T14:18:46.322" v="2673" actId="20577"/>
        <pc:sldMkLst>
          <pc:docMk/>
          <pc:sldMk cId="4247714913" sldId="900"/>
        </pc:sldMkLst>
        <pc:spChg chg="mod">
          <ac:chgData name="Govind, Manish" userId="S::c8980632@lowes.com::c0811ffd-760b-4f00-ad2d-b385ee4e36d1" providerId="AD" clId="Web-{0C84341B-4669-0D8A-03A9-E4ED37867FA8}" dt="2025-02-12T13:08:31.019" v="468" actId="20577"/>
          <ac:spMkLst>
            <pc:docMk/>
            <pc:sldMk cId="4247714913" sldId="900"/>
            <ac:spMk id="7" creationId="{26061F46-6A7B-FAD5-D895-2BFF50002F4E}"/>
          </ac:spMkLst>
        </pc:spChg>
      </pc:sldChg>
      <pc:sldChg chg="modSp add ord">
        <pc:chgData name="Govind, Manish" userId="S::c8980632@lowes.com::c0811ffd-760b-4f00-ad2d-b385ee4e36d1" providerId="AD" clId="Web-{0C84341B-4669-0D8A-03A9-E4ED37867FA8}" dt="2025-02-12T14:13:39.364" v="2463" actId="20577"/>
        <pc:sldMkLst>
          <pc:docMk/>
          <pc:sldMk cId="766101508" sldId="957"/>
        </pc:sldMkLst>
        <pc:spChg chg="mod">
          <ac:chgData name="Govind, Manish" userId="S::c8980632@lowes.com::c0811ffd-760b-4f00-ad2d-b385ee4e36d1" providerId="AD" clId="Web-{0C84341B-4669-0D8A-03A9-E4ED37867FA8}" dt="2025-02-12T14:13:39.364" v="2463" actId="20577"/>
          <ac:spMkLst>
            <pc:docMk/>
            <pc:sldMk cId="766101508" sldId="957"/>
            <ac:spMk id="4" creationId="{0C8BA14E-76CD-43FD-FB16-0E599EEEAB9A}"/>
          </ac:spMkLst>
        </pc:spChg>
      </pc:sldChg>
      <pc:sldChg chg="add del replId">
        <pc:chgData name="Govind, Manish" userId="S::c8980632@lowes.com::c0811ffd-760b-4f00-ad2d-b385ee4e36d1" providerId="AD" clId="Web-{0C84341B-4669-0D8A-03A9-E4ED37867FA8}" dt="2025-02-12T14:06:54.541" v="2236"/>
        <pc:sldMkLst>
          <pc:docMk/>
          <pc:sldMk cId="3847878760" sldId="958"/>
        </pc:sldMkLst>
      </pc:sldChg>
      <pc:sldChg chg="add del replId">
        <pc:chgData name="Govind, Manish" userId="S::c8980632@lowes.com::c0811ffd-760b-4f00-ad2d-b385ee4e36d1" providerId="AD" clId="Web-{0C84341B-4669-0D8A-03A9-E4ED37867FA8}" dt="2025-02-12T14:06:52.588" v="2235"/>
        <pc:sldMkLst>
          <pc:docMk/>
          <pc:sldMk cId="3847400816" sldId="959"/>
        </pc:sldMkLst>
      </pc:sldChg>
      <pc:sldChg chg="add del replId">
        <pc:chgData name="Govind, Manish" userId="S::c8980632@lowes.com::c0811ffd-760b-4f00-ad2d-b385ee4e36d1" providerId="AD" clId="Web-{0C84341B-4669-0D8A-03A9-E4ED37867FA8}" dt="2025-02-12T13:12:24.612" v="478"/>
        <pc:sldMkLst>
          <pc:docMk/>
          <pc:sldMk cId="730845799" sldId="960"/>
        </pc:sldMkLst>
      </pc:sldChg>
      <pc:sldChg chg="addSp modSp add replId">
        <pc:chgData name="Govind, Manish" userId="S::c8980632@lowes.com::c0811ffd-760b-4f00-ad2d-b385ee4e36d1" providerId="AD" clId="Web-{0C84341B-4669-0D8A-03A9-E4ED37867FA8}" dt="2025-02-12T13:15:49.703" v="582" actId="20577"/>
        <pc:sldMkLst>
          <pc:docMk/>
          <pc:sldMk cId="1884078603" sldId="961"/>
        </pc:sldMkLst>
      </pc:sldChg>
      <pc:sldChg chg="addSp delSp modSp add replId">
        <pc:chgData name="Govind, Manish" userId="S::c8980632@lowes.com::c0811ffd-760b-4f00-ad2d-b385ee4e36d1" providerId="AD" clId="Web-{0C84341B-4669-0D8A-03A9-E4ED37867FA8}" dt="2025-02-12T13:27:54.453" v="839" actId="20577"/>
        <pc:sldMkLst>
          <pc:docMk/>
          <pc:sldMk cId="1656401845" sldId="962"/>
        </pc:sldMkLst>
      </pc:sldChg>
      <pc:sldChg chg="modSp add replId">
        <pc:chgData name="Govind, Manish" userId="S::c8980632@lowes.com::c0811ffd-760b-4f00-ad2d-b385ee4e36d1" providerId="AD" clId="Web-{0C84341B-4669-0D8A-03A9-E4ED37867FA8}" dt="2025-02-12T14:20:11.765" v="2687" actId="20577"/>
        <pc:sldMkLst>
          <pc:docMk/>
          <pc:sldMk cId="3034072061" sldId="963"/>
        </pc:sldMkLst>
        <pc:spChg chg="mod">
          <ac:chgData name="Govind, Manish" userId="S::c8980632@lowes.com::c0811ffd-760b-4f00-ad2d-b385ee4e36d1" providerId="AD" clId="Web-{0C84341B-4669-0D8A-03A9-E4ED37867FA8}" dt="2025-02-12T13:33:43.757" v="1028" actId="14100"/>
          <ac:spMkLst>
            <pc:docMk/>
            <pc:sldMk cId="3034072061" sldId="963"/>
            <ac:spMk id="7" creationId="{1E94AA2A-443F-093F-2CAC-4492D466D238}"/>
          </ac:spMkLst>
        </pc:spChg>
      </pc:sldChg>
      <pc:sldChg chg="addSp delSp modSp add replId addAnim delAnim">
        <pc:chgData name="Govind, Manish" userId="S::c8980632@lowes.com::c0811ffd-760b-4f00-ad2d-b385ee4e36d1" providerId="AD" clId="Web-{0C84341B-4669-0D8A-03A9-E4ED37867FA8}" dt="2025-02-12T13:43:50.234" v="1416" actId="1076"/>
        <pc:sldMkLst>
          <pc:docMk/>
          <pc:sldMk cId="2281495688" sldId="964"/>
        </pc:sldMkLst>
      </pc:sldChg>
      <pc:sldChg chg="add del replId">
        <pc:chgData name="Govind, Manish" userId="S::c8980632@lowes.com::c0811ffd-760b-4f00-ad2d-b385ee4e36d1" providerId="AD" clId="Web-{0C84341B-4669-0D8A-03A9-E4ED37867FA8}" dt="2025-02-12T14:04:47.189" v="2205"/>
        <pc:sldMkLst>
          <pc:docMk/>
          <pc:sldMk cId="1778238758" sldId="965"/>
        </pc:sldMkLst>
      </pc:sldChg>
      <pc:sldChg chg="add del replId">
        <pc:chgData name="Govind, Manish" userId="S::c8980632@lowes.com::c0811ffd-760b-4f00-ad2d-b385ee4e36d1" providerId="AD" clId="Web-{0C84341B-4669-0D8A-03A9-E4ED37867FA8}" dt="2025-02-12T14:04:38.298" v="2204"/>
        <pc:sldMkLst>
          <pc:docMk/>
          <pc:sldMk cId="2954642081" sldId="966"/>
        </pc:sldMkLst>
      </pc:sldChg>
      <pc:sldChg chg="modSp add replId">
        <pc:chgData name="Govind, Manish" userId="S::c8980632@lowes.com::c0811ffd-760b-4f00-ad2d-b385ee4e36d1" providerId="AD" clId="Web-{0C84341B-4669-0D8A-03A9-E4ED37867FA8}" dt="2025-02-12T14:04:31.423" v="2203" actId="20577"/>
        <pc:sldMkLst>
          <pc:docMk/>
          <pc:sldMk cId="1777214616" sldId="967"/>
        </pc:sldMkLst>
      </pc:sldChg>
      <pc:sldChg chg="addSp delSp modSp add replId">
        <pc:chgData name="Govind, Manish" userId="S::c8980632@lowes.com::c0811ffd-760b-4f00-ad2d-b385ee4e36d1" providerId="AD" clId="Web-{0C84341B-4669-0D8A-03A9-E4ED37867FA8}" dt="2025-02-12T14:05:34.943" v="2209"/>
        <pc:sldMkLst>
          <pc:docMk/>
          <pc:sldMk cId="183017181" sldId="968"/>
        </pc:sldMkLst>
      </pc:sldChg>
      <pc:sldChg chg="add">
        <pc:chgData name="Govind, Manish" userId="S::c8980632@lowes.com::c0811ffd-760b-4f00-ad2d-b385ee4e36d1" providerId="AD" clId="Web-{0C84341B-4669-0D8A-03A9-E4ED37867FA8}" dt="2025-02-12T13:51:18.903" v="1489"/>
        <pc:sldMkLst>
          <pc:docMk/>
          <pc:sldMk cId="2756157526" sldId="969"/>
        </pc:sldMkLst>
      </pc:sldChg>
      <pc:sldChg chg="modSp add">
        <pc:chgData name="Govind, Manish" userId="S::c8980632@lowes.com::c0811ffd-760b-4f00-ad2d-b385ee4e36d1" providerId="AD" clId="Web-{0C84341B-4669-0D8A-03A9-E4ED37867FA8}" dt="2025-02-12T14:06:48.291" v="2234" actId="20577"/>
        <pc:sldMkLst>
          <pc:docMk/>
          <pc:sldMk cId="1211331611" sldId="970"/>
        </pc:sldMkLst>
      </pc:sldChg>
    </pc:docChg>
  </pc:docChgLst>
  <pc:docChgLst>
    <pc:chgData name="Govind, Manish" userId="S::c8980632@lowes.com::c0811ffd-760b-4f00-ad2d-b385ee4e36d1" providerId="AD" clId="Web-{B97B3730-4F87-1FFF-7852-C7AF15966B76}"/>
    <pc:docChg chg="addSld modSld">
      <pc:chgData name="Govind, Manish" userId="S::c8980632@lowes.com::c0811ffd-760b-4f00-ad2d-b385ee4e36d1" providerId="AD" clId="Web-{B97B3730-4F87-1FFF-7852-C7AF15966B76}" dt="2025-02-12T22:16:49.278" v="260" actId="20577"/>
      <pc:docMkLst>
        <pc:docMk/>
      </pc:docMkLst>
      <pc:sldChg chg="modSp">
        <pc:chgData name="Govind, Manish" userId="S::c8980632@lowes.com::c0811ffd-760b-4f00-ad2d-b385ee4e36d1" providerId="AD" clId="Web-{B97B3730-4F87-1FFF-7852-C7AF15966B76}" dt="2025-02-12T22:09:10.135" v="73" actId="20577"/>
        <pc:sldMkLst>
          <pc:docMk/>
          <pc:sldMk cId="4247714913" sldId="900"/>
        </pc:sldMkLst>
      </pc:sldChg>
      <pc:sldChg chg="modSp">
        <pc:chgData name="Govind, Manish" userId="S::c8980632@lowes.com::c0811ffd-760b-4f00-ad2d-b385ee4e36d1" providerId="AD" clId="Web-{B97B3730-4F87-1FFF-7852-C7AF15966B76}" dt="2025-02-12T22:09:51.762" v="84" actId="20577"/>
        <pc:sldMkLst>
          <pc:docMk/>
          <pc:sldMk cId="1656401845" sldId="962"/>
        </pc:sldMkLst>
      </pc:sldChg>
      <pc:sldChg chg="addSp delSp modSp add replId delAnim">
        <pc:chgData name="Govind, Manish" userId="S::c8980632@lowes.com::c0811ffd-760b-4f00-ad2d-b385ee4e36d1" providerId="AD" clId="Web-{B97B3730-4F87-1FFF-7852-C7AF15966B76}" dt="2025-02-12T22:16:49.278" v="260" actId="20577"/>
        <pc:sldMkLst>
          <pc:docMk/>
          <pc:sldMk cId="2425817200" sldId="971"/>
        </pc:sldMkLst>
        <pc:spChg chg="add mod">
          <ac:chgData name="Govind, Manish" userId="S::c8980632@lowes.com::c0811ffd-760b-4f00-ad2d-b385ee4e36d1" providerId="AD" clId="Web-{B97B3730-4F87-1FFF-7852-C7AF15966B76}" dt="2025-02-12T22:16:49.278" v="260" actId="20577"/>
          <ac:spMkLst>
            <pc:docMk/>
            <pc:sldMk cId="2425817200" sldId="971"/>
            <ac:spMk id="3" creationId="{F437214A-862E-2096-46C8-152B182FA353}"/>
          </ac:spMkLst>
        </pc:spChg>
        <pc:spChg chg="mod">
          <ac:chgData name="Govind, Manish" userId="S::c8980632@lowes.com::c0811ffd-760b-4f00-ad2d-b385ee4e36d1" providerId="AD" clId="Web-{B97B3730-4F87-1FFF-7852-C7AF15966B76}" dt="2025-02-12T22:10:25.560" v="105" actId="20577"/>
          <ac:spMkLst>
            <pc:docMk/>
            <pc:sldMk cId="2425817200" sldId="971"/>
            <ac:spMk id="7" creationId="{5DA64334-6B39-0E72-D8AD-22C77DD38575}"/>
          </ac:spMkLst>
        </pc:spChg>
      </pc:sldChg>
    </pc:docChg>
  </pc:docChgLst>
  <pc:docChgLst>
    <pc:chgData clId="Web-{0C84341B-4669-0D8A-03A9-E4ED37867FA8}"/>
    <pc:docChg chg="addSld">
      <pc:chgData name="" userId="" providerId="" clId="Web-{0C84341B-4669-0D8A-03A9-E4ED37867FA8}" dt="2025-02-12T12:41:48.353" v="1"/>
      <pc:docMkLst>
        <pc:docMk/>
      </pc:docMkLst>
      <pc:sldChg chg="add">
        <pc:chgData name="" userId="" providerId="" clId="Web-{0C84341B-4669-0D8A-03A9-E4ED37867FA8}" dt="2025-02-12T12:41:48.338" v="0"/>
        <pc:sldMkLst>
          <pc:docMk/>
          <pc:sldMk cId="2560108542" sldId="662"/>
        </pc:sldMkLst>
      </pc:sldChg>
      <pc:sldChg chg="add">
        <pc:chgData name="" userId="" providerId="" clId="Web-{0C84341B-4669-0D8A-03A9-E4ED37867FA8}" dt="2025-02-12T12:41:48.353" v="1"/>
        <pc:sldMkLst>
          <pc:docMk/>
          <pc:sldMk cId="2137490613" sldId="894"/>
        </pc:sldMkLst>
      </pc:sldChg>
    </pc:docChg>
  </pc:docChgLst>
  <pc:docChgLst>
    <pc:chgData name="Govind, Manish" userId="S::c8980632@lowes.com::c0811ffd-760b-4f00-ad2d-b385ee4e36d1" providerId="AD" clId="Web-{CAF854D9-C621-19D4-D117-F659CB537F94}"/>
    <pc:docChg chg="addSld modSld">
      <pc:chgData name="Govind, Manish" userId="S::c8980632@lowes.com::c0811ffd-760b-4f00-ad2d-b385ee4e36d1" providerId="AD" clId="Web-{CAF854D9-C621-19D4-D117-F659CB537F94}" dt="2025-02-19T03:20:02.452" v="1551" actId="20577"/>
      <pc:docMkLst>
        <pc:docMk/>
      </pc:docMkLst>
      <pc:sldChg chg="modSp">
        <pc:chgData name="Govind, Manish" userId="S::c8980632@lowes.com::c0811ffd-760b-4f00-ad2d-b385ee4e36d1" providerId="AD" clId="Web-{CAF854D9-C621-19D4-D117-F659CB537F94}" dt="2025-02-19T01:28:16.983" v="17" actId="20577"/>
        <pc:sldMkLst>
          <pc:docMk/>
          <pc:sldMk cId="2560108542" sldId="662"/>
        </pc:sldMkLst>
        <pc:spChg chg="mod">
          <ac:chgData name="Govind, Manish" userId="S::c8980632@lowes.com::c0811ffd-760b-4f00-ad2d-b385ee4e36d1" providerId="AD" clId="Web-{CAF854D9-C621-19D4-D117-F659CB537F94}" dt="2025-02-19T01:28:16.983" v="17" actId="20577"/>
          <ac:spMkLst>
            <pc:docMk/>
            <pc:sldMk cId="2560108542" sldId="662"/>
            <ac:spMk id="2" creationId="{27C9703E-D930-A814-4F71-78CB1B3B74C4}"/>
          </ac:spMkLst>
        </pc:spChg>
      </pc:sldChg>
      <pc:sldChg chg="addSp modSp">
        <pc:chgData name="Govind, Manish" userId="S::c8980632@lowes.com::c0811ffd-760b-4f00-ad2d-b385ee4e36d1" providerId="AD" clId="Web-{CAF854D9-C621-19D4-D117-F659CB537F94}" dt="2025-02-19T03:20:02.452" v="1551" actId="20577"/>
        <pc:sldMkLst>
          <pc:docMk/>
          <pc:sldMk cId="766101508" sldId="957"/>
        </pc:sldMkLst>
        <pc:spChg chg="add mod">
          <ac:chgData name="Govind, Manish" userId="S::c8980632@lowes.com::c0811ffd-760b-4f00-ad2d-b385ee4e36d1" providerId="AD" clId="Web-{CAF854D9-C621-19D4-D117-F659CB537F94}" dt="2025-02-19T03:20:02.452" v="1551" actId="20577"/>
          <ac:spMkLst>
            <pc:docMk/>
            <pc:sldMk cId="766101508" sldId="957"/>
            <ac:spMk id="2" creationId="{2D214A8D-45DA-4C2A-BA28-8F9C7C3DA743}"/>
          </ac:spMkLst>
        </pc:spChg>
      </pc:sldChg>
      <pc:sldChg chg="addSp modSp">
        <pc:chgData name="Govind, Manish" userId="S::c8980632@lowes.com::c0811ffd-760b-4f00-ad2d-b385ee4e36d1" providerId="AD" clId="Web-{CAF854D9-C621-19D4-D117-F659CB537F94}" dt="2025-02-19T03:15:44.975" v="1249" actId="20577"/>
        <pc:sldMkLst>
          <pc:docMk/>
          <pc:sldMk cId="3034072061" sldId="963"/>
        </pc:sldMkLst>
        <pc:spChg chg="add mod">
          <ac:chgData name="Govind, Manish" userId="S::c8980632@lowes.com::c0811ffd-760b-4f00-ad2d-b385ee4e36d1" providerId="AD" clId="Web-{CAF854D9-C621-19D4-D117-F659CB537F94}" dt="2025-02-19T03:15:44.975" v="1249" actId="20577"/>
          <ac:spMkLst>
            <pc:docMk/>
            <pc:sldMk cId="3034072061" sldId="963"/>
            <ac:spMk id="3" creationId="{B11D7C80-7E36-2513-623A-5634E85040B0}"/>
          </ac:spMkLst>
        </pc:spChg>
        <pc:spChg chg="mod">
          <ac:chgData name="Govind, Manish" userId="S::c8980632@lowes.com::c0811ffd-760b-4f00-ad2d-b385ee4e36d1" providerId="AD" clId="Web-{CAF854D9-C621-19D4-D117-F659CB537F94}" dt="2025-02-19T01:30:13.268" v="76" actId="20577"/>
          <ac:spMkLst>
            <pc:docMk/>
            <pc:sldMk cId="3034072061" sldId="963"/>
            <ac:spMk id="7" creationId="{1E94AA2A-443F-093F-2CAC-4492D466D238}"/>
          </ac:spMkLst>
        </pc:spChg>
        <pc:graphicFrameChg chg="mod modGraphic">
          <ac:chgData name="Govind, Manish" userId="S::c8980632@lowes.com::c0811ffd-760b-4f00-ad2d-b385ee4e36d1" providerId="AD" clId="Web-{CAF854D9-C621-19D4-D117-F659CB537F94}" dt="2025-02-19T03:11:45.546" v="1238"/>
          <ac:graphicFrameMkLst>
            <pc:docMk/>
            <pc:sldMk cId="3034072061" sldId="963"/>
            <ac:graphicFrameMk id="2" creationId="{DA8839C5-C76A-ED6A-9CEA-CFF11E638922}"/>
          </ac:graphicFrameMkLst>
        </pc:graphicFrameChg>
        <pc:cxnChg chg="add mod">
          <ac:chgData name="Govind, Manish" userId="S::c8980632@lowes.com::c0811ffd-760b-4f00-ad2d-b385ee4e36d1" providerId="AD" clId="Web-{CAF854D9-C621-19D4-D117-F659CB537F94}" dt="2025-02-19T03:14:49.817" v="1243" actId="1076"/>
          <ac:cxnSpMkLst>
            <pc:docMk/>
            <pc:sldMk cId="3034072061" sldId="963"/>
            <ac:cxnSpMk id="4" creationId="{C451F0FB-6F5E-B30E-E395-D46BAAE8A83D}"/>
          </ac:cxnSpMkLst>
        </pc:cxnChg>
        <pc:cxnChg chg="add mod">
          <ac:chgData name="Govind, Manish" userId="S::c8980632@lowes.com::c0811ffd-760b-4f00-ad2d-b385ee4e36d1" providerId="AD" clId="Web-{CAF854D9-C621-19D4-D117-F659CB537F94}" dt="2025-02-19T03:12:27.172" v="1242" actId="1076"/>
          <ac:cxnSpMkLst>
            <pc:docMk/>
            <pc:sldMk cId="3034072061" sldId="963"/>
            <ac:cxnSpMk id="5" creationId="{CED7B8EB-BF1E-69F4-A8B5-BAE57FFDB4CA}"/>
          </ac:cxnSpMkLst>
        </pc:cxnChg>
      </pc:sldChg>
      <pc:sldChg chg="modSp">
        <pc:chgData name="Govind, Manish" userId="S::c8980632@lowes.com::c0811ffd-760b-4f00-ad2d-b385ee4e36d1" providerId="AD" clId="Web-{CAF854D9-C621-19D4-D117-F659CB537F94}" dt="2025-02-19T02:28:45.509" v="679" actId="20577"/>
        <pc:sldMkLst>
          <pc:docMk/>
          <pc:sldMk cId="2425817200" sldId="971"/>
        </pc:sldMkLst>
        <pc:spChg chg="mod">
          <ac:chgData name="Govind, Manish" userId="S::c8980632@lowes.com::c0811ffd-760b-4f00-ad2d-b385ee4e36d1" providerId="AD" clId="Web-{CAF854D9-C621-19D4-D117-F659CB537F94}" dt="2025-02-19T02:28:45.509" v="679" actId="20577"/>
          <ac:spMkLst>
            <pc:docMk/>
            <pc:sldMk cId="2425817200" sldId="971"/>
            <ac:spMk id="3" creationId="{F437214A-862E-2096-46C8-152B182FA353}"/>
          </ac:spMkLst>
        </pc:spChg>
      </pc:sldChg>
      <pc:sldChg chg="modSp">
        <pc:chgData name="Govind, Manish" userId="S::c8980632@lowes.com::c0811ffd-760b-4f00-ad2d-b385ee4e36d1" providerId="AD" clId="Web-{CAF854D9-C621-19D4-D117-F659CB537F94}" dt="2025-02-19T03:16:24.742" v="1330"/>
        <pc:sldMkLst>
          <pc:docMk/>
          <pc:sldMk cId="1929451342" sldId="976"/>
        </pc:sldMkLst>
        <pc:graphicFrameChg chg="mod modGraphic">
          <ac:chgData name="Govind, Manish" userId="S::c8980632@lowes.com::c0811ffd-760b-4f00-ad2d-b385ee4e36d1" providerId="AD" clId="Web-{CAF854D9-C621-19D4-D117-F659CB537F94}" dt="2025-02-19T03:16:24.742" v="1330"/>
          <ac:graphicFrameMkLst>
            <pc:docMk/>
            <pc:sldMk cId="1929451342" sldId="976"/>
            <ac:graphicFrameMk id="2" creationId="{A2D95238-85FC-5E9F-758B-03B542D31D17}"/>
          </ac:graphicFrameMkLst>
        </pc:graphicFrameChg>
      </pc:sldChg>
      <pc:sldChg chg="modSp">
        <pc:chgData name="Govind, Manish" userId="S::c8980632@lowes.com::c0811ffd-760b-4f00-ad2d-b385ee4e36d1" providerId="AD" clId="Web-{CAF854D9-C621-19D4-D117-F659CB537F94}" dt="2025-02-19T01:59:21.857" v="364" actId="20577"/>
        <pc:sldMkLst>
          <pc:docMk/>
          <pc:sldMk cId="3311576462" sldId="977"/>
        </pc:sldMkLst>
        <pc:spChg chg="mod">
          <ac:chgData name="Govind, Manish" userId="S::c8980632@lowes.com::c0811ffd-760b-4f00-ad2d-b385ee4e36d1" providerId="AD" clId="Web-{CAF854D9-C621-19D4-D117-F659CB537F94}" dt="2025-02-19T01:59:21.857" v="364" actId="20577"/>
          <ac:spMkLst>
            <pc:docMk/>
            <pc:sldMk cId="3311576462" sldId="977"/>
            <ac:spMk id="3" creationId="{6C26839C-5CDA-0EE4-F69F-190A14180DD7}"/>
          </ac:spMkLst>
        </pc:spChg>
      </pc:sldChg>
      <pc:sldChg chg="modSp add replId">
        <pc:chgData name="Govind, Manish" userId="S::c8980632@lowes.com::c0811ffd-760b-4f00-ad2d-b385ee4e36d1" providerId="AD" clId="Web-{CAF854D9-C621-19D4-D117-F659CB537F94}" dt="2025-02-19T02:41:00.862" v="1126" actId="20577"/>
        <pc:sldMkLst>
          <pc:docMk/>
          <pc:sldMk cId="4152243452" sldId="978"/>
        </pc:sldMkLst>
        <pc:spChg chg="mod">
          <ac:chgData name="Govind, Manish" userId="S::c8980632@lowes.com::c0811ffd-760b-4f00-ad2d-b385ee4e36d1" providerId="AD" clId="Web-{CAF854D9-C621-19D4-D117-F659CB537F94}" dt="2025-02-19T02:41:00.862" v="1126" actId="20577"/>
          <ac:spMkLst>
            <pc:docMk/>
            <pc:sldMk cId="4152243452" sldId="978"/>
            <ac:spMk id="3" creationId="{5292D50B-F933-934C-C517-C132ADEFAE07}"/>
          </ac:spMkLst>
        </pc:spChg>
        <pc:spChg chg="mod">
          <ac:chgData name="Govind, Manish" userId="S::c8980632@lowes.com::c0811ffd-760b-4f00-ad2d-b385ee4e36d1" providerId="AD" clId="Web-{CAF854D9-C621-19D4-D117-F659CB537F94}" dt="2025-02-19T02:39:49.094" v="1067" actId="14100"/>
          <ac:spMkLst>
            <pc:docMk/>
            <pc:sldMk cId="4152243452" sldId="978"/>
            <ac:spMk id="7" creationId="{7F41661D-22C2-DE2C-DA93-CB65A2C487AB}"/>
          </ac:spMkLst>
        </pc:spChg>
      </pc:sldChg>
    </pc:docChg>
  </pc:docChgLst>
  <pc:docChgLst>
    <pc:chgData name="Govind, Manish" userId="S::c8980632@lowes.com::c0811ffd-760b-4f00-ad2d-b385ee4e36d1" providerId="AD" clId="Web-{672A0701-70E0-A06B-5EA4-F54E8BB2EED3}"/>
    <pc:docChg chg="modSld sldOrd">
      <pc:chgData name="Govind, Manish" userId="S::c8980632@lowes.com::c0811ffd-760b-4f00-ad2d-b385ee4e36d1" providerId="AD" clId="Web-{672A0701-70E0-A06B-5EA4-F54E8BB2EED3}" dt="2025-02-13T18:52:11.847" v="325" actId="20577"/>
      <pc:docMkLst>
        <pc:docMk/>
      </pc:docMkLst>
      <pc:sldChg chg="addSp delSp modSp addAnim delAnim">
        <pc:chgData name="Govind, Manish" userId="S::c8980632@lowes.com::c0811ffd-760b-4f00-ad2d-b385ee4e36d1" providerId="AD" clId="Web-{672A0701-70E0-A06B-5EA4-F54E8BB2EED3}" dt="2025-02-13T15:21:41.247" v="243" actId="1076"/>
        <pc:sldMkLst>
          <pc:docMk/>
          <pc:sldMk cId="1785158337" sldId="897"/>
        </pc:sldMkLst>
      </pc:sldChg>
      <pc:sldChg chg="addSp delSp modSp ord delAnim">
        <pc:chgData name="Govind, Manish" userId="S::c8980632@lowes.com::c0811ffd-760b-4f00-ad2d-b385ee4e36d1" providerId="AD" clId="Web-{672A0701-70E0-A06B-5EA4-F54E8BB2EED3}" dt="2025-02-13T13:51:59.080" v="221" actId="14100"/>
        <pc:sldMkLst>
          <pc:docMk/>
          <pc:sldMk cId="1639445215" sldId="898"/>
        </pc:sldMkLst>
      </pc:sldChg>
      <pc:sldChg chg="modSp">
        <pc:chgData name="Govind, Manish" userId="S::c8980632@lowes.com::c0811ffd-760b-4f00-ad2d-b385ee4e36d1" providerId="AD" clId="Web-{672A0701-70E0-A06B-5EA4-F54E8BB2EED3}" dt="2025-02-13T18:47:02.867" v="254" actId="20577"/>
        <pc:sldMkLst>
          <pc:docMk/>
          <pc:sldMk cId="744963507" sldId="899"/>
        </pc:sldMkLst>
      </pc:sldChg>
      <pc:sldChg chg="modSp">
        <pc:chgData name="Govind, Manish" userId="S::c8980632@lowes.com::c0811ffd-760b-4f00-ad2d-b385ee4e36d1" providerId="AD" clId="Web-{672A0701-70E0-A06B-5EA4-F54E8BB2EED3}" dt="2025-02-13T13:49:16.823" v="160" actId="20577"/>
        <pc:sldMkLst>
          <pc:docMk/>
          <pc:sldMk cId="766101508" sldId="957"/>
        </pc:sldMkLst>
        <pc:spChg chg="mod">
          <ac:chgData name="Govind, Manish" userId="S::c8980632@lowes.com::c0811ffd-760b-4f00-ad2d-b385ee4e36d1" providerId="AD" clId="Web-{672A0701-70E0-A06B-5EA4-F54E8BB2EED3}" dt="2025-02-13T13:49:16.823" v="160" actId="20577"/>
          <ac:spMkLst>
            <pc:docMk/>
            <pc:sldMk cId="766101508" sldId="957"/>
            <ac:spMk id="4" creationId="{0C8BA14E-76CD-43FD-FB16-0E599EEEAB9A}"/>
          </ac:spMkLst>
        </pc:spChg>
      </pc:sldChg>
      <pc:sldChg chg="addSp delSp modSp">
        <pc:chgData name="Govind, Manish" userId="S::c8980632@lowes.com::c0811ffd-760b-4f00-ad2d-b385ee4e36d1" providerId="AD" clId="Web-{672A0701-70E0-A06B-5EA4-F54E8BB2EED3}" dt="2025-02-13T13:45:14.516" v="90" actId="20577"/>
        <pc:sldMkLst>
          <pc:docMk/>
          <pc:sldMk cId="3034072061" sldId="963"/>
        </pc:sldMkLst>
      </pc:sldChg>
      <pc:sldChg chg="addSp delSp modSp ord addAnim delAnim">
        <pc:chgData name="Govind, Manish" userId="S::c8980632@lowes.com::c0811ffd-760b-4f00-ad2d-b385ee4e36d1" providerId="AD" clId="Web-{672A0701-70E0-A06B-5EA4-F54E8BB2EED3}" dt="2025-02-13T18:50:05.999" v="255" actId="1076"/>
        <pc:sldMkLst>
          <pc:docMk/>
          <pc:sldMk cId="2281495688" sldId="964"/>
        </pc:sldMkLst>
      </pc:sldChg>
      <pc:sldChg chg="modSp">
        <pc:chgData name="Govind, Manish" userId="S::c8980632@lowes.com::c0811ffd-760b-4f00-ad2d-b385ee4e36d1" providerId="AD" clId="Web-{672A0701-70E0-A06B-5EA4-F54E8BB2EED3}" dt="2025-02-13T13:47:42.694" v="127" actId="20577"/>
        <pc:sldMkLst>
          <pc:docMk/>
          <pc:sldMk cId="1777214616" sldId="967"/>
        </pc:sldMkLst>
      </pc:sldChg>
      <pc:sldChg chg="modSp">
        <pc:chgData name="Govind, Manish" userId="S::c8980632@lowes.com::c0811ffd-760b-4f00-ad2d-b385ee4e36d1" providerId="AD" clId="Web-{672A0701-70E0-A06B-5EA4-F54E8BB2EED3}" dt="2025-02-13T04:30:52.344" v="37" actId="20577"/>
        <pc:sldMkLst>
          <pc:docMk/>
          <pc:sldMk cId="183017181" sldId="968"/>
        </pc:sldMkLst>
      </pc:sldChg>
      <pc:sldChg chg="modSp">
        <pc:chgData name="Govind, Manish" userId="S::c8980632@lowes.com::c0811ffd-760b-4f00-ad2d-b385ee4e36d1" providerId="AD" clId="Web-{672A0701-70E0-A06B-5EA4-F54E8BB2EED3}" dt="2025-02-13T18:52:11.847" v="325" actId="20577"/>
        <pc:sldMkLst>
          <pc:docMk/>
          <pc:sldMk cId="2425817200" sldId="971"/>
        </pc:sldMkLst>
        <pc:spChg chg="mod">
          <ac:chgData name="Govind, Manish" userId="S::c8980632@lowes.com::c0811ffd-760b-4f00-ad2d-b385ee4e36d1" providerId="AD" clId="Web-{672A0701-70E0-A06B-5EA4-F54E8BB2EED3}" dt="2025-02-13T18:52:11.847" v="325" actId="20577"/>
          <ac:spMkLst>
            <pc:docMk/>
            <pc:sldMk cId="2425817200" sldId="971"/>
            <ac:spMk id="3" creationId="{F437214A-862E-2096-46C8-152B182FA3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51E74-4019-44B8-B65C-787B2FC15289}" type="datetimeFigureOut"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C37B2-57A4-4631-8D05-0C9B39CA67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48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2b4cf8b8c3f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9" name="Google Shape;2079;g2b4cf8b8c3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4748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87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D610CDD9-5E29-F1FE-94C6-3D78C0DCC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DB0282B6-4899-4407-EE33-DEDFE8F3D2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69F21723-2F25-01A5-AE96-4FC9B46474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37C4E295-BCD6-8E5F-5638-03645CB92B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660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C92C1892-FEA4-3D6F-C814-8A31D4560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7D57EB83-4140-5861-CEBC-CF8D931CD2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D52F27F3-F8EB-9698-CCD9-C46EF343E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3C77262D-56E1-87F7-B255-C16A9C6EAD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6318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5CEE64E0-005F-C123-F67E-16A5F7BCE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5E1F715A-8FFB-11EF-36DA-403E6D5F76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0BD8A549-510F-BA1E-D548-AED766E55D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B9877602-44A2-3005-6C91-AEA564EA6E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321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6E73A732-46A2-EAC5-EA0F-12B04E939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3A55CC6C-8CCC-2BCD-9E3D-68CC4E7F99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F364CD4A-3EF5-2BBE-5F21-4955BE886C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62656058-561F-4692-558F-8FED206B18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1821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A44D94AC-FF9E-31D7-4A96-E0D73ADCD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0D73AB2D-7886-0868-53CF-ED3C9976D7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2EE8D98F-99EC-9D5E-2DDD-6B5D5E1BEF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F6AB2E1A-B3D5-7073-442B-DC55D9A751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5330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7D9ECA0D-B2D2-ABD2-3903-C9D730763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41B07123-A835-A866-9D26-3A49D58912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E2EFE6D2-BB06-7C78-68B5-A2699A361A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91E87694-60AD-14FB-E388-D1FC360C8BA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1169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47077205-58B3-29EE-E7AB-094E1550E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5F235952-99C4-7093-CEFD-7755F6BCCA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BB72A438-B6B0-CA4F-A749-265D72971F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AA7627A0-93D9-6EAF-0C2E-AF5B4D776C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517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78BF042B-CDF9-660D-C144-902B02C60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24136F22-F68A-B825-28D7-5729B83BD7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79DF0737-D21A-910B-E6A8-895E2F21CF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73B08C92-4C7E-B791-A2A5-F70918A1FE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0118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7FBD05E1-2A66-21ED-6C9F-5E647E986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74ECF7E8-C05A-BAEE-85B5-179D1303A0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E2A072AE-8AF0-E47B-D6AE-A691358450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29B95A8B-4DEE-50CF-FC95-3D7A53A4CF5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4277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F5A9AFD4-7A3C-AFB5-232A-9DB5B940C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063283DD-1D0A-C2B1-5F96-881FBEE1B4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2144BAAF-4477-E81E-C80A-DE0F87D47A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030A8384-C108-C203-A00E-93EF56E7C4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3310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B0A5687D-FFD2-E0B5-D6E8-0A029C621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85998BD8-6F1D-D704-B772-363310D64E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46505546-7CF9-E40F-A228-49DEE1E080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7B17C288-97A5-06BB-4C32-44C12403A1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9177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BF252685-2393-C487-56F3-9B3DFC432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BD0E9484-AC35-2E9A-4FD1-D2FEF1FDF5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F6FF31A2-9AA6-8615-690F-59AD524D2B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EEBFA076-DB7E-3B72-A37C-A4C09F4CED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537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7EFE56AE-3EC5-45CD-6A51-B5D14D14A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65E73FBC-7889-64B7-4E68-A545CAE32F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1B1F691E-9B2D-BF0F-90DE-D43B6811E7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9A629DE7-5434-9B20-B2B7-185CE4D66E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4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98D38F1A-26D8-5E20-94F8-D9284305B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C6815D10-68E4-31D4-76AB-6206845874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4219DB14-22F7-5D50-3957-42E1E0DC27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81FBFFFD-5929-94D1-C2DB-381B3267889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1502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3E91C4CE-AD5F-6D06-7313-8517DE5D3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545AFE12-1A2A-1B93-7754-8243759811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B830C647-D2C5-777B-E5E1-2F6925A56C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EFB10183-7EFB-2745-D459-5D9625207EE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9223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9A9CFAEF-8AA0-47B5-6114-74DCB617E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7144D445-1C5C-77C2-B395-661708A0BD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5E90CE9B-3F96-8358-C006-12D9E4DC01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dirty="0"/>
              <a:t>One of recent CLIP based method (CLIP-SCGI) has shown using synthetic captions instead of static text to all the person ID.</a:t>
            </a:r>
          </a:p>
          <a:p>
            <a:pPr marL="342900" indent="-342900">
              <a:buFont typeface="Arial,Sans-Serif"/>
              <a:buChar char="•"/>
            </a:pPr>
            <a:endParaRPr lang="en-US" dirty="0"/>
          </a:p>
          <a:p>
            <a:pPr marL="342900" indent="-342900">
              <a:buFont typeface="Arial,Sans-Serif"/>
              <a:buChar char="•"/>
            </a:pPr>
            <a:r>
              <a:rPr lang="en-US" dirty="0"/>
              <a:t>CLIP-SCGI uses image captioner </a:t>
            </a:r>
            <a:r>
              <a:rPr lang="en-US" dirty="0" err="1"/>
              <a:t>LLaVA</a:t>
            </a:r>
            <a:r>
              <a:rPr lang="en-US" dirty="0"/>
              <a:t> (A large language vision model) to generate person specific captions.</a:t>
            </a:r>
          </a:p>
          <a:p>
            <a:pPr marL="342900" indent="-342900">
              <a:buFont typeface="Arial,Sans-Serif"/>
              <a:buChar char="•"/>
            </a:pPr>
            <a:endParaRPr lang="en-US" dirty="0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ea typeface="Calibri"/>
              <a:cs typeface="Calibri"/>
            </a:endParaRPr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57FF938D-295C-2B80-073A-44A2C2B9533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8616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A0811C14-0102-299B-8D16-7FEB76DA9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074E939D-9417-CEFA-F308-2517DC6BC5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9B8C92D6-0E95-9FEE-7A6B-2408E21431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C20F9C75-54A7-C8DD-BD03-FA00A5EE63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5518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1729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8CBE46E8-0E06-E296-4A8C-64BEDB089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B022BE81-D447-1530-2F94-1E4B2A49D5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3AF46629-C720-3E54-1FD4-5830915D9C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4E9024F4-609D-A4BF-801D-2CFA5DAB3F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231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12.00692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8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2" name="Google Shape;2082;p189"/>
          <p:cNvSpPr/>
          <p:nvPr/>
        </p:nvSpPr>
        <p:spPr>
          <a:xfrm rot="10800000">
            <a:off x="-3" y="-22564"/>
            <a:ext cx="12192000" cy="4374000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499992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p189"/>
          <p:cNvSpPr/>
          <p:nvPr/>
        </p:nvSpPr>
        <p:spPr>
          <a:xfrm rot="5400000">
            <a:off x="3908698" y="-3931819"/>
            <a:ext cx="4374600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0588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189"/>
          <p:cNvSpPr/>
          <p:nvPr/>
        </p:nvSpPr>
        <p:spPr>
          <a:xfrm rot="5400000">
            <a:off x="4136699" y="-3703993"/>
            <a:ext cx="4374000" cy="11736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5686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Google Shape;2085;p189"/>
          <p:cNvSpPr/>
          <p:nvPr/>
        </p:nvSpPr>
        <p:spPr>
          <a:xfrm>
            <a:off x="111507" y="-22691"/>
            <a:ext cx="8542500" cy="4374000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3529"/>
                </a:srgbClr>
              </a:gs>
            </a:gsLst>
            <a:lin ang="1859992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6" name="Google Shape;2086;p189"/>
          <p:cNvSpPr/>
          <p:nvPr/>
        </p:nvSpPr>
        <p:spPr>
          <a:xfrm rot="-9090908">
            <a:off x="5941176" y="-1038538"/>
            <a:ext cx="4996147" cy="4444469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0784"/>
                </a:srgbClr>
              </a:gs>
              <a:gs pos="87000">
                <a:srgbClr val="8DA9DB">
                  <a:alpha val="784"/>
                </a:srgbClr>
              </a:gs>
              <a:gs pos="100000">
                <a:srgbClr val="8DA9DB">
                  <a:alpha val="784"/>
                </a:srgbClr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7" name="Google Shape;2087;p189"/>
          <p:cNvSpPr txBox="1">
            <a:spLocks noGrp="1"/>
          </p:cNvSpPr>
          <p:nvPr>
            <p:ph type="title"/>
          </p:nvPr>
        </p:nvSpPr>
        <p:spPr>
          <a:xfrm>
            <a:off x="453939" y="828175"/>
            <a:ext cx="10053900" cy="29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ts val="4800"/>
            </a:pPr>
            <a:r>
              <a:rPr lang="en-US" sz="4800">
                <a:solidFill>
                  <a:srgbClr val="FFFFFF"/>
                </a:solidFill>
              </a:rPr>
              <a:t>Multi Camera Tracking Project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C9703E-D930-A814-4F71-78CB1B3B74C4}"/>
              </a:ext>
            </a:extLst>
          </p:cNvPr>
          <p:cNvSpPr txBox="1"/>
          <p:nvPr/>
        </p:nvSpPr>
        <p:spPr>
          <a:xfrm>
            <a:off x="826379" y="5059283"/>
            <a:ext cx="40400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Spring 2025 – Biweekly progress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560EB-774A-2E1E-5972-B31EDEE41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57" y="4946015"/>
            <a:ext cx="4559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03A76528-9663-8BA4-A4D5-9663394C5F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Current Progress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F6C09-3F03-84E7-AFEB-58660DF5E9C0}"/>
              </a:ext>
            </a:extLst>
          </p:cNvPr>
          <p:cNvSpPr txBox="1"/>
          <p:nvPr/>
        </p:nvSpPr>
        <p:spPr>
          <a:xfrm>
            <a:off x="712371" y="1598463"/>
            <a:ext cx="11133704" cy="44710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 Setup of CLIP-</a:t>
            </a:r>
            <a:r>
              <a:rPr lang="en-US" sz="2400" dirty="0" err="1">
                <a:solidFill>
                  <a:srgbClr val="1D1C1D"/>
                </a:solidFill>
                <a:latin typeface="Aptos"/>
                <a:ea typeface="+mn-lt"/>
                <a:cs typeface="+mn-lt"/>
              </a:rPr>
              <a:t>ReID</a:t>
            </a:r>
            <a:r>
              <a:rPr lang="en-US" sz="24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 codebase </a:t>
            </a:r>
            <a:endParaRPr lang="en-US" sz="2400" dirty="0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Training of CLIP-</a:t>
            </a:r>
            <a:r>
              <a:rPr lang="en-US" sz="2400" dirty="0" err="1">
                <a:solidFill>
                  <a:srgbClr val="262626"/>
                </a:solidFill>
                <a:ea typeface="+mn-lt"/>
                <a:cs typeface="+mn-lt"/>
              </a:rPr>
              <a:t>ReID</a:t>
            </a: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 and </a:t>
            </a:r>
            <a:r>
              <a:rPr lang="en-US" sz="2400" dirty="0" err="1">
                <a:solidFill>
                  <a:srgbClr val="262626"/>
                </a:solidFill>
                <a:ea typeface="+mn-lt"/>
                <a:cs typeface="+mn-lt"/>
              </a:rPr>
              <a:t>OSNeT</a:t>
            </a: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 on :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Market-1501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Lowes in-house </a:t>
            </a:r>
            <a:r>
              <a:rPr lang="en-US" sz="2400" dirty="0" err="1">
                <a:solidFill>
                  <a:srgbClr val="262626"/>
                </a:solidFill>
                <a:ea typeface="+mn-lt"/>
                <a:cs typeface="+mn-lt"/>
              </a:rPr>
              <a:t>ReID</a:t>
            </a: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 dataset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Qualitative and Quantitative </a:t>
            </a:r>
            <a:r>
              <a:rPr lang="en-US" sz="2400" dirty="0" err="1">
                <a:solidFill>
                  <a:srgbClr val="262626"/>
                </a:solidFill>
              </a:rPr>
              <a:t>Comparsion</a:t>
            </a:r>
            <a:r>
              <a:rPr lang="en-US" sz="2400" dirty="0">
                <a:solidFill>
                  <a:srgbClr val="262626"/>
                </a:solidFill>
              </a:rPr>
              <a:t> of CLIP-</a:t>
            </a:r>
            <a:r>
              <a:rPr lang="en-US" sz="2400" dirty="0" err="1">
                <a:solidFill>
                  <a:srgbClr val="262626"/>
                </a:solidFill>
              </a:rPr>
              <a:t>ReID</a:t>
            </a:r>
            <a:r>
              <a:rPr lang="en-US" sz="2400" dirty="0">
                <a:solidFill>
                  <a:srgbClr val="262626"/>
                </a:solidFill>
              </a:rPr>
              <a:t> and </a:t>
            </a:r>
            <a:r>
              <a:rPr lang="en-US" sz="2400" dirty="0" err="1">
                <a:solidFill>
                  <a:srgbClr val="262626"/>
                </a:solidFill>
              </a:rPr>
              <a:t>OsNeT</a:t>
            </a:r>
            <a:r>
              <a:rPr lang="en-US" sz="2400" dirty="0">
                <a:solidFill>
                  <a:srgbClr val="262626"/>
                </a:solidFill>
              </a:rPr>
              <a:t> on both datasets.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Resolved CLIP-</a:t>
            </a:r>
            <a:r>
              <a:rPr lang="en-US" sz="2400" dirty="0" err="1">
                <a:solidFill>
                  <a:srgbClr val="262626"/>
                </a:solidFill>
              </a:rPr>
              <a:t>ReID</a:t>
            </a:r>
            <a:r>
              <a:rPr lang="en-US" sz="2400" dirty="0">
                <a:solidFill>
                  <a:srgbClr val="262626"/>
                </a:solidFill>
              </a:rPr>
              <a:t> issues including model downloads and  system dependencies(Turtle GUI)  </a:t>
            </a:r>
          </a:p>
        </p:txBody>
      </p:sp>
    </p:spTree>
    <p:extLst>
      <p:ext uri="{BB962C8B-B14F-4D97-AF65-F5344CB8AC3E}">
        <p14:creationId xmlns:p14="http://schemas.microsoft.com/office/powerpoint/2010/main" val="213749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75938786-0351-8DF0-E65B-8BCE14CC3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3518C6BD-CAEC-4F9D-5C2A-23B2228A666D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5CA3EB12-BEB0-C53A-E326-3486162581F2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2E85C8DD-A54C-43AF-1D79-99FFF3EFB70F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098FECE-E85D-E004-4D32-4D18BC3A0B20}"/>
              </a:ext>
            </a:extLst>
          </p:cNvPr>
          <p:cNvSpPr/>
          <p:nvPr/>
        </p:nvSpPr>
        <p:spPr>
          <a:xfrm>
            <a:off x="716024" y="401052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11CABE77-9E7B-7E30-E62C-29830E49AB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540524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Dataset overview : Market-1501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4AA8D9-D2F8-8410-2F33-813E02EB048B}"/>
              </a:ext>
            </a:extLst>
          </p:cNvPr>
          <p:cNvSpPr txBox="1"/>
          <p:nvPr/>
        </p:nvSpPr>
        <p:spPr>
          <a:xfrm>
            <a:off x="712371" y="1855055"/>
            <a:ext cx="821788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n-US" dirty="0">
              <a:solidFill>
                <a:srgbClr val="1D1C1D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1D1C1D"/>
                </a:solidFill>
                <a:latin typeface="Aptos"/>
                <a:ea typeface="Roboto"/>
                <a:cs typeface="Roboto"/>
              </a:rPr>
              <a:t>A </a:t>
            </a:r>
            <a:r>
              <a:rPr lang="en-US" sz="1100" dirty="0">
                <a:solidFill>
                  <a:srgbClr val="111111"/>
                </a:solidFill>
                <a:latin typeface="Aptos"/>
                <a:ea typeface="Roboto"/>
                <a:cs typeface="Roboto"/>
              </a:rPr>
              <a:t> </a:t>
            </a:r>
            <a:r>
              <a:rPr lang="en-US" dirty="0">
                <a:solidFill>
                  <a:srgbClr val="111111"/>
                </a:solidFill>
                <a:latin typeface="Aptos"/>
                <a:ea typeface="Roboto"/>
                <a:cs typeface="Roboto"/>
              </a:rPr>
              <a:t>Large-scale public benchmark dataset  for person re-identification tasks</a:t>
            </a:r>
            <a:endParaRPr lang="en-US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 This dataset consists of  1501</a:t>
            </a: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Times New Roman"/>
              </a:rPr>
              <a:t> </a:t>
            </a:r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Times New Roman"/>
              </a:rPr>
              <a:t> identities.</a:t>
            </a:r>
            <a:endParaRPr lang="en-US" dirty="0">
              <a:solidFill>
                <a:srgbClr val="000000"/>
              </a:solidFill>
              <a:latin typeface="Aptos"/>
              <a:ea typeface="+mn-lt"/>
              <a:cs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8C170A-C74B-8C68-10B6-8834414F6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03388"/>
              </p:ext>
            </p:extLst>
          </p:nvPr>
        </p:nvGraphicFramePr>
        <p:xfrm>
          <a:off x="1058778" y="3208421"/>
          <a:ext cx="4331366" cy="207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557">
                  <a:extLst>
                    <a:ext uri="{9D8B030D-6E8A-4147-A177-3AD203B41FA5}">
                      <a16:colId xmlns:a16="http://schemas.microsoft.com/office/drawing/2014/main" val="3558828296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267980709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4054628640"/>
                    </a:ext>
                  </a:extLst>
                </a:gridCol>
                <a:gridCol w="1335504">
                  <a:extLst>
                    <a:ext uri="{9D8B030D-6E8A-4147-A177-3AD203B41FA5}">
                      <a16:colId xmlns:a16="http://schemas.microsoft.com/office/drawing/2014/main" val="3712217829"/>
                    </a:ext>
                  </a:extLst>
                </a:gridCol>
              </a:tblGrid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Cameras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793432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12936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785067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3368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264681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Gallery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15913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868094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F332E0CA-42B4-EB01-18D8-3AD1066C36E4}"/>
              </a:ext>
            </a:extLst>
          </p:cNvPr>
          <p:cNvSpPr/>
          <p:nvPr/>
        </p:nvSpPr>
        <p:spPr>
          <a:xfrm>
            <a:off x="5504928" y="4311316"/>
            <a:ext cx="155448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B9E2E-CFFF-8B07-AC5E-8370700158A3}"/>
              </a:ext>
            </a:extLst>
          </p:cNvPr>
          <p:cNvSpPr txBox="1"/>
          <p:nvPr/>
        </p:nvSpPr>
        <p:spPr>
          <a:xfrm>
            <a:off x="1038390" y="5376283"/>
            <a:ext cx="4353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Dataset statistics </a:t>
            </a:r>
            <a:endParaRPr 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BD57AA-4F16-0417-3A91-9A71D6255108}"/>
              </a:ext>
            </a:extLst>
          </p:cNvPr>
          <p:cNvSpPr txBox="1"/>
          <p:nvPr/>
        </p:nvSpPr>
        <p:spPr>
          <a:xfrm>
            <a:off x="5662863" y="4588042"/>
            <a:ext cx="121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Test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C0B04-9109-F880-8362-253B00CB5F27}"/>
              </a:ext>
            </a:extLst>
          </p:cNvPr>
          <p:cNvSpPr txBox="1"/>
          <p:nvPr/>
        </p:nvSpPr>
        <p:spPr>
          <a:xfrm>
            <a:off x="962209" y="5917589"/>
            <a:ext cx="50275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Each identity is present in </a:t>
            </a:r>
            <a:r>
              <a:rPr lang="en-US" dirty="0" err="1"/>
              <a:t>atleast</a:t>
            </a:r>
            <a:r>
              <a:rPr lang="en-US" dirty="0"/>
              <a:t> 2 cameras</a:t>
            </a:r>
          </a:p>
        </p:txBody>
      </p:sp>
      <p:pic>
        <p:nvPicPr>
          <p:cNvPr id="12" name="Picture 11" descr="A collage of a person and person walking&#10;&#10;AI-generated content may be incorrect.">
            <a:extLst>
              <a:ext uri="{FF2B5EF4-FFF2-40B4-BE49-F238E27FC236}">
                <a16:creationId xmlns:a16="http://schemas.microsoft.com/office/drawing/2014/main" id="{216782AF-638E-D1FB-054F-70B9AF5B8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822" y="2453941"/>
            <a:ext cx="52673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97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42294439-4E05-4A92-63A1-7A5B3F198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824E792C-326A-A89F-930B-558CC602C59D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7E7CD2CC-FC2D-1DF2-2BFD-E9DAD6BF3F9B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CA8D99D0-1137-6A0D-275A-DF3F3402B97D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0381B3DD-B53F-6FBE-1586-BBD1D6B14603}"/>
              </a:ext>
            </a:extLst>
          </p:cNvPr>
          <p:cNvSpPr/>
          <p:nvPr/>
        </p:nvSpPr>
        <p:spPr>
          <a:xfrm>
            <a:off x="716024" y="401052"/>
            <a:ext cx="6053795" cy="78737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526336B6-DC24-70D4-C468-304BB6677E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540524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Dataset overview : Lowe's </a:t>
            </a:r>
            <a:r>
              <a:rPr lang="en-US" sz="28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ReID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13F9A6-ABC6-7438-9A15-F3DAC6DBBE36}"/>
              </a:ext>
            </a:extLst>
          </p:cNvPr>
          <p:cNvSpPr txBox="1"/>
          <p:nvPr/>
        </p:nvSpPr>
        <p:spPr>
          <a:xfrm>
            <a:off x="712371" y="1855055"/>
            <a:ext cx="46966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1D1C1D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 This dataset consists of  1022</a:t>
            </a: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Times New Roman"/>
              </a:rPr>
              <a:t> </a:t>
            </a:r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Times New Roman"/>
              </a:rPr>
              <a:t> identities.</a:t>
            </a:r>
            <a:endParaRPr lang="en-US" dirty="0">
              <a:solidFill>
                <a:srgbClr val="000000"/>
              </a:solidFill>
              <a:latin typeface="Aptos"/>
              <a:ea typeface="+mn-lt"/>
              <a:cs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1A8E43-1331-18A3-93B1-722A2D388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624323"/>
              </p:ext>
            </p:extLst>
          </p:nvPr>
        </p:nvGraphicFramePr>
        <p:xfrm>
          <a:off x="1058778" y="3208421"/>
          <a:ext cx="4331366" cy="207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557">
                  <a:extLst>
                    <a:ext uri="{9D8B030D-6E8A-4147-A177-3AD203B41FA5}">
                      <a16:colId xmlns:a16="http://schemas.microsoft.com/office/drawing/2014/main" val="3558828296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267980709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4054628640"/>
                    </a:ext>
                  </a:extLst>
                </a:gridCol>
                <a:gridCol w="1335504">
                  <a:extLst>
                    <a:ext uri="{9D8B030D-6E8A-4147-A177-3AD203B41FA5}">
                      <a16:colId xmlns:a16="http://schemas.microsoft.com/office/drawing/2014/main" val="3712217829"/>
                    </a:ext>
                  </a:extLst>
                </a:gridCol>
              </a:tblGrid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Cameras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793432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13615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785067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3612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264681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Gallery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13625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868094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85CF5C27-5524-4DFC-8752-8AC2BA271D86}"/>
              </a:ext>
            </a:extLst>
          </p:cNvPr>
          <p:cNvSpPr/>
          <p:nvPr/>
        </p:nvSpPr>
        <p:spPr>
          <a:xfrm>
            <a:off x="5504928" y="4311316"/>
            <a:ext cx="155448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22722-3566-8C48-550C-1FB90FB6DB7A}"/>
              </a:ext>
            </a:extLst>
          </p:cNvPr>
          <p:cNvSpPr txBox="1"/>
          <p:nvPr/>
        </p:nvSpPr>
        <p:spPr>
          <a:xfrm>
            <a:off x="1038390" y="5376283"/>
            <a:ext cx="4353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Dataset statistics </a:t>
            </a:r>
            <a:endParaRPr 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F9941-85FD-E4BC-DD8E-EBB2D94BA6C1}"/>
              </a:ext>
            </a:extLst>
          </p:cNvPr>
          <p:cNvSpPr txBox="1"/>
          <p:nvPr/>
        </p:nvSpPr>
        <p:spPr>
          <a:xfrm>
            <a:off x="5662863" y="4588042"/>
            <a:ext cx="121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Test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E21FA-D95C-2B71-473D-3734BA71DEC7}"/>
              </a:ext>
            </a:extLst>
          </p:cNvPr>
          <p:cNvSpPr txBox="1"/>
          <p:nvPr/>
        </p:nvSpPr>
        <p:spPr>
          <a:xfrm>
            <a:off x="978251" y="5917589"/>
            <a:ext cx="50275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Each identity is across only one camera.</a:t>
            </a:r>
          </a:p>
        </p:txBody>
      </p:sp>
      <p:pic>
        <p:nvPicPr>
          <p:cNvPr id="3" name="Picture 2" descr="A person in a blue shirt&#10;&#10;AI-generated content may be incorrect.">
            <a:extLst>
              <a:ext uri="{FF2B5EF4-FFF2-40B4-BE49-F238E27FC236}">
                <a16:creationId xmlns:a16="http://schemas.microsoft.com/office/drawing/2014/main" id="{2F1C0A9F-C2C7-ECC5-1E77-C7F46DA88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798" y="1994485"/>
            <a:ext cx="1114425" cy="1970673"/>
          </a:xfrm>
          <a:prstGeom prst="rect">
            <a:avLst/>
          </a:prstGeom>
        </p:spPr>
      </p:pic>
      <p:pic>
        <p:nvPicPr>
          <p:cNvPr id="5" name="Picture 4" descr="A person standing at a counter&#10;&#10;AI-generated content may be incorrect.">
            <a:extLst>
              <a:ext uri="{FF2B5EF4-FFF2-40B4-BE49-F238E27FC236}">
                <a16:creationId xmlns:a16="http://schemas.microsoft.com/office/drawing/2014/main" id="{683D897D-B0F2-4B02-7C85-CE0D970CD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688" y="1992479"/>
            <a:ext cx="2266950" cy="1959143"/>
          </a:xfrm>
          <a:prstGeom prst="rect">
            <a:avLst/>
          </a:prstGeom>
        </p:spPr>
      </p:pic>
      <p:pic>
        <p:nvPicPr>
          <p:cNvPr id="13" name="Picture 12" descr="A person standing at a counter&#10;&#10;AI-generated content may be incorrect.">
            <a:extLst>
              <a:ext uri="{FF2B5EF4-FFF2-40B4-BE49-F238E27FC236}">
                <a16:creationId xmlns:a16="http://schemas.microsoft.com/office/drawing/2014/main" id="{BE5620AE-4C1A-D544-31E5-B4455D4EF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1388" y="4525377"/>
            <a:ext cx="2288506" cy="2331620"/>
          </a:xfrm>
          <a:prstGeom prst="rect">
            <a:avLst/>
          </a:prstGeom>
        </p:spPr>
      </p:pic>
      <p:pic>
        <p:nvPicPr>
          <p:cNvPr id="14" name="Picture 13" descr="A person in a grey hoodie holding a bottle of water&#10;&#10;AI-generated content may be incorrect.">
            <a:extLst>
              <a:ext uri="{FF2B5EF4-FFF2-40B4-BE49-F238E27FC236}">
                <a16:creationId xmlns:a16="http://schemas.microsoft.com/office/drawing/2014/main" id="{15E6C807-E8F1-C0E9-D1C1-758CE8927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0053" y="4527633"/>
            <a:ext cx="1109914" cy="23266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F0F5E7-4451-135B-BC42-8870AD817925}"/>
              </a:ext>
            </a:extLst>
          </p:cNvPr>
          <p:cNvSpPr txBox="1"/>
          <p:nvPr/>
        </p:nvSpPr>
        <p:spPr>
          <a:xfrm>
            <a:off x="7868652" y="16202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Train  set examples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DC5C29-210B-8C4B-6ECB-8CE70A58B97B}"/>
              </a:ext>
            </a:extLst>
          </p:cNvPr>
          <p:cNvSpPr txBox="1"/>
          <p:nvPr/>
        </p:nvSpPr>
        <p:spPr>
          <a:xfrm>
            <a:off x="8117305" y="413084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Test set examples</a:t>
            </a:r>
            <a:r>
              <a:rPr lang="en-US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92801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03BAFE42-132A-7B48-DCF8-A39DD3125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BE7D7BE4-A0D8-4BBC-FCEB-516B2790634E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BA5A9329-E3C7-33C6-D688-347F643C770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FD588701-D427-EE0E-8158-36C160E1D807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13BCF59-6DFD-2564-7597-29E84EB09035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3D8DBB7D-5D69-4840-FA14-5FC048A5A9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365" y="403834"/>
            <a:ext cx="9754372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Experimental Results  : </a:t>
            </a:r>
            <a:r>
              <a:rPr lang="en-US" sz="28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ReID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 Evaluation workflow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CA669E-8352-4E98-7194-E957C9525C80}"/>
              </a:ext>
            </a:extLst>
          </p:cNvPr>
          <p:cNvSpPr txBox="1"/>
          <p:nvPr/>
        </p:nvSpPr>
        <p:spPr>
          <a:xfrm>
            <a:off x="528016" y="1831979"/>
            <a:ext cx="11133704" cy="54961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sz="2000" dirty="0">
                <a:solidFill>
                  <a:srgbClr val="262626"/>
                </a:solidFill>
              </a:rPr>
              <a:t>Extract features for all the query and gallery  images.</a:t>
            </a:r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sz="2000" dirty="0">
                <a:solidFill>
                  <a:srgbClr val="262626"/>
                </a:solidFill>
              </a:rPr>
              <a:t>Apply </a:t>
            </a:r>
            <a:r>
              <a:rPr lang="en-US" sz="2000" b="1" dirty="0">
                <a:solidFill>
                  <a:srgbClr val="262626"/>
                </a:solidFill>
              </a:rPr>
              <a:t>L2 Normalization</a:t>
            </a:r>
            <a:r>
              <a:rPr lang="en-US" sz="2000" dirty="0">
                <a:solidFill>
                  <a:srgbClr val="262626"/>
                </a:solidFill>
              </a:rPr>
              <a:t> to feature vector.</a:t>
            </a:r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sz="2000" dirty="0">
                <a:solidFill>
                  <a:srgbClr val="262626"/>
                </a:solidFill>
              </a:rPr>
              <a:t>Compute E</a:t>
            </a:r>
            <a:r>
              <a:rPr lang="en-US" sz="2000" b="1" dirty="0">
                <a:solidFill>
                  <a:srgbClr val="262626"/>
                </a:solidFill>
              </a:rPr>
              <a:t>uclidean distance</a:t>
            </a:r>
            <a:r>
              <a:rPr lang="en-US" sz="2000" dirty="0">
                <a:solidFill>
                  <a:srgbClr val="262626"/>
                </a:solidFill>
              </a:rPr>
              <a:t> between query and gallery features.</a:t>
            </a:r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sz="2000" dirty="0">
                <a:solidFill>
                  <a:srgbClr val="262626"/>
                </a:solidFill>
              </a:rPr>
              <a:t>Generate a distance matrix ; Rank gallery images in ascending order.</a:t>
            </a:r>
            <a:endParaRPr lang="en-US" sz="2000">
              <a:solidFill>
                <a:srgbClr val="000000"/>
              </a:solidFill>
            </a:endParaRPr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sz="2000" dirty="0">
                <a:solidFill>
                  <a:srgbClr val="262626"/>
                </a:solidFill>
              </a:rPr>
              <a:t>Evalutation metrics : </a:t>
            </a:r>
            <a:endParaRPr lang="en-US" sz="2000">
              <a:solidFill>
                <a:srgbClr val="000000"/>
              </a:solidFill>
            </a:endParaRPr>
          </a:p>
          <a:p>
            <a:pPr marL="914400" lvl="1" indent="-457200">
              <a:lnSpc>
                <a:spcPct val="200000"/>
              </a:lnSpc>
              <a:buFont typeface="Courier New"/>
              <a:buChar char="o"/>
            </a:pPr>
            <a:r>
              <a:rPr lang="en-US" sz="2000" dirty="0">
                <a:solidFill>
                  <a:srgbClr val="262626"/>
                </a:solidFill>
              </a:rPr>
              <a:t>CMC curve Assess matching </a:t>
            </a:r>
            <a:r>
              <a:rPr lang="en-US" sz="2000" err="1">
                <a:solidFill>
                  <a:srgbClr val="262626"/>
                </a:solidFill>
              </a:rPr>
              <a:t>probabilty</a:t>
            </a:r>
            <a:r>
              <a:rPr lang="en-US" sz="2000" dirty="0">
                <a:solidFill>
                  <a:srgbClr val="262626"/>
                </a:solidFill>
              </a:rPr>
              <a:t> at various ranks(</a:t>
            </a:r>
            <a:r>
              <a:rPr lang="en-US" sz="2000" b="1" dirty="0">
                <a:solidFill>
                  <a:srgbClr val="262626"/>
                </a:solidFill>
              </a:rPr>
              <a:t>Rank-1 Accuracy</a:t>
            </a:r>
            <a:r>
              <a:rPr lang="en-US" sz="2000" dirty="0">
                <a:solidFill>
                  <a:srgbClr val="262626"/>
                </a:solidFill>
              </a:rPr>
              <a:t>)  </a:t>
            </a:r>
            <a:endParaRPr lang="en-US" sz="2000">
              <a:solidFill>
                <a:srgbClr val="000000"/>
              </a:solidFill>
            </a:endParaRPr>
          </a:p>
          <a:p>
            <a:pPr marL="914400" lvl="1" indent="-457200">
              <a:lnSpc>
                <a:spcPct val="200000"/>
              </a:lnSpc>
              <a:buFont typeface="Courier New"/>
              <a:buChar char="o"/>
            </a:pPr>
            <a:r>
              <a:rPr lang="en-US" sz="2000" b="1" dirty="0"/>
              <a:t>Mean Average Precision</a:t>
            </a:r>
            <a:r>
              <a:rPr lang="en-US" sz="2000" dirty="0"/>
              <a:t> measures the </a:t>
            </a:r>
            <a:r>
              <a:rPr lang="en-US" sz="2000" dirty="0" err="1"/>
              <a:t>retrival</a:t>
            </a:r>
            <a:r>
              <a:rPr lang="en-US" sz="2000" dirty="0"/>
              <a:t> performance</a:t>
            </a:r>
            <a:r>
              <a:rPr lang="en-US" dirty="0"/>
              <a:t>  </a:t>
            </a:r>
            <a:endParaRPr lang="en-US" sz="2000" b="1" dirty="0">
              <a:solidFill>
                <a:srgbClr val="000000"/>
              </a:solidFill>
              <a:latin typeface="Aptos"/>
            </a:endParaRPr>
          </a:p>
          <a:p>
            <a:pPr lvl="1">
              <a:lnSpc>
                <a:spcPct val="200000"/>
              </a:lnSpc>
            </a:pPr>
            <a:r>
              <a:rPr lang="en-US" sz="2000" b="1" dirty="0">
                <a:solidFill>
                  <a:srgbClr val="A31515"/>
                </a:solidFill>
                <a:latin typeface="Aptos"/>
              </a:rPr>
              <a:t> </a:t>
            </a:r>
            <a:r>
              <a:rPr lang="en-US" sz="2000" b="1" dirty="0">
                <a:solidFill>
                  <a:srgbClr val="0070C0"/>
                </a:solidFill>
                <a:latin typeface="Aptos"/>
              </a:rPr>
              <a:t>Note : for each query identity, its gallery images from the same camera view are discarded</a:t>
            </a:r>
          </a:p>
          <a:p>
            <a:pPr marL="914400" lvl="1" indent="-457200">
              <a:lnSpc>
                <a:spcPct val="200000"/>
              </a:lnSpc>
              <a:buFont typeface="Courier New"/>
              <a:buChar char="o"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43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3BB16006-59BA-B126-2A32-291D88464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321137C1-9F21-FE45-ED61-9291215A3850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7EF48232-AD04-8183-6118-F6E7FB2FE7CD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817583FE-197D-6E18-F979-D2D7265E7AA2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7F92C9F4-D007-AA5E-E83A-F24578F3312E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1E94AA2A-443F-093F-2CAC-4492D466D2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Experiments : Quantitative Results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8839C5-C76A-ED6A-9CEA-CFF11E638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651528"/>
              </p:ext>
            </p:extLst>
          </p:nvPr>
        </p:nvGraphicFramePr>
        <p:xfrm>
          <a:off x="1732935" y="3269225"/>
          <a:ext cx="6618398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068">
                  <a:extLst>
                    <a:ext uri="{9D8B030D-6E8A-4147-A177-3AD203B41FA5}">
                      <a16:colId xmlns:a16="http://schemas.microsoft.com/office/drawing/2014/main" val="667142567"/>
                    </a:ext>
                  </a:extLst>
                </a:gridCol>
                <a:gridCol w="975817">
                  <a:extLst>
                    <a:ext uri="{9D8B030D-6E8A-4147-A177-3AD203B41FA5}">
                      <a16:colId xmlns:a16="http://schemas.microsoft.com/office/drawing/2014/main" val="3194835682"/>
                    </a:ext>
                  </a:extLst>
                </a:gridCol>
                <a:gridCol w="1109282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2289231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mAP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Top-1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err="1"/>
                        <a:t>OSNeT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78.3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 93.8%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8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OSNeT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4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CLIP-</a:t>
                      </a:r>
                      <a:r>
                        <a:rPr lang="en-US" err="1"/>
                        <a:t>ReID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7031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err="1"/>
                        <a:t>CLIP-ReID</a:t>
                      </a:r>
                      <a:r>
                        <a:rPr lang="en-US" sz="1800" b="0" i="0" u="none" strike="noStrike" noProof="0" err="1">
                          <a:solidFill>
                            <a:srgbClr val="1F2328"/>
                          </a:solidFill>
                          <a:latin typeface="Aptos"/>
                        </a:rPr>
                        <a:t>+SIE+OLP</a:t>
                      </a:r>
                      <a:endParaRPr lang="en-US" sz="18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F2328"/>
                          </a:solidFill>
                          <a:latin typeface="Aptos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96.6%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8548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11D7C80-7E36-2513-623A-5634E85040B0}"/>
              </a:ext>
            </a:extLst>
          </p:cNvPr>
          <p:cNvSpPr txBox="1"/>
          <p:nvPr/>
        </p:nvSpPr>
        <p:spPr>
          <a:xfrm>
            <a:off x="9216125" y="3184581"/>
            <a:ext cx="256608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13.2%</a:t>
            </a:r>
            <a:r>
              <a:rPr lang="en-US" dirty="0"/>
              <a:t>   </a:t>
            </a:r>
            <a:r>
              <a:rPr lang="en-US" dirty="0" err="1"/>
              <a:t>mAP</a:t>
            </a:r>
            <a:r>
              <a:rPr lang="en-US" dirty="0"/>
              <a:t> , </a:t>
            </a:r>
          </a:p>
          <a:p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6.5%      </a:t>
            </a:r>
            <a:r>
              <a:rPr lang="en-US" dirty="0"/>
              <a:t>Top-1 Accuracy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51F0FB-6F5E-B30E-E395-D46BAAE8A83D}"/>
              </a:ext>
            </a:extLst>
          </p:cNvPr>
          <p:cNvCxnSpPr/>
          <p:nvPr/>
        </p:nvCxnSpPr>
        <p:spPr>
          <a:xfrm flipV="1">
            <a:off x="9949662" y="3729143"/>
            <a:ext cx="7115" cy="298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D7B8EB-BF1E-69F4-A8B5-BAE57FFDB4CA}"/>
              </a:ext>
            </a:extLst>
          </p:cNvPr>
          <p:cNvCxnSpPr>
            <a:cxnSpLocks/>
          </p:cNvCxnSpPr>
          <p:nvPr/>
        </p:nvCxnSpPr>
        <p:spPr>
          <a:xfrm flipV="1">
            <a:off x="9986533" y="3188368"/>
            <a:ext cx="7115" cy="298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C3F44F-45FF-3213-194A-3EC2B58147BB}"/>
              </a:ext>
            </a:extLst>
          </p:cNvPr>
          <p:cNvSpPr txBox="1"/>
          <p:nvPr/>
        </p:nvSpPr>
        <p:spPr>
          <a:xfrm>
            <a:off x="1934496" y="1946787"/>
            <a:ext cx="7874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ptos"/>
              </a:rPr>
              <a:t>Performance comparison of CLIP-</a:t>
            </a:r>
            <a:r>
              <a:rPr lang="en-US" b="1" dirty="0" err="1">
                <a:latin typeface="Aptos"/>
              </a:rPr>
              <a:t>ReID</a:t>
            </a:r>
            <a:r>
              <a:rPr lang="en-US" b="1" dirty="0">
                <a:latin typeface="Aptos"/>
              </a:rPr>
              <a:t> &amp; </a:t>
            </a:r>
            <a:r>
              <a:rPr lang="en-US" b="1" dirty="0" err="1">
                <a:latin typeface="Aptos"/>
              </a:rPr>
              <a:t>OsNeT</a:t>
            </a:r>
            <a:r>
              <a:rPr lang="en-US" b="1">
                <a:latin typeface="Aptos"/>
              </a:rPr>
              <a:t> on Market-1501 Dataset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34C735-A74B-E68F-BE1B-1336FD7100F9}"/>
              </a:ext>
            </a:extLst>
          </p:cNvPr>
          <p:cNvSpPr/>
          <p:nvPr/>
        </p:nvSpPr>
        <p:spPr>
          <a:xfrm>
            <a:off x="1740699" y="4012143"/>
            <a:ext cx="6615103" cy="3735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2C9BBF-E907-23A3-116E-4264B9D6BBE4}"/>
              </a:ext>
            </a:extLst>
          </p:cNvPr>
          <p:cNvSpPr/>
          <p:nvPr/>
        </p:nvSpPr>
        <p:spPr>
          <a:xfrm>
            <a:off x="1734552" y="4731126"/>
            <a:ext cx="6627393" cy="3674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7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78B12873-8ADA-0F43-CAC9-4502BC055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6A6E2B2A-DE5A-B36E-8BF2-88C2D1EA8D55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BE5C7895-6F82-E473-E1B9-7B7026657A36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3D051E8F-F3DF-63CA-E4A1-3E017FF48914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34466560-3CDA-859D-C082-52A4BD8B4EE8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47E7F9C6-FBE4-CC64-2962-CA1E61A64C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Experiments: Quantitative Results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D95238-85FC-5E9F-758B-03B542D31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17493"/>
              </p:ext>
            </p:extLst>
          </p:nvPr>
        </p:nvGraphicFramePr>
        <p:xfrm>
          <a:off x="2045368" y="2550694"/>
          <a:ext cx="6395045" cy="1483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188">
                  <a:extLst>
                    <a:ext uri="{9D8B030D-6E8A-4147-A177-3AD203B41FA5}">
                      <a16:colId xmlns:a16="http://schemas.microsoft.com/office/drawing/2014/main" val="667142567"/>
                    </a:ext>
                  </a:extLst>
                </a:gridCol>
                <a:gridCol w="962526">
                  <a:extLst>
                    <a:ext uri="{9D8B030D-6E8A-4147-A177-3AD203B41FA5}">
                      <a16:colId xmlns:a16="http://schemas.microsoft.com/office/drawing/2014/main" val="1596525055"/>
                    </a:ext>
                  </a:extLst>
                </a:gridCol>
                <a:gridCol w="1053027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2021304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mAP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Top-1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OsNET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4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CLIP-</a:t>
                      </a:r>
                      <a:r>
                        <a:rPr lang="en-US" err="1"/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7031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CLIP-ReID</a:t>
                      </a:r>
                      <a:r>
                        <a:rPr lang="en-US" sz="1800" b="0" i="0" u="none" strike="noStrike" noProof="0" err="1">
                          <a:solidFill>
                            <a:srgbClr val="1F2328"/>
                          </a:solidFill>
                          <a:latin typeface="Aptos"/>
                        </a:rPr>
                        <a:t>+SIE+OLP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F2328"/>
                          </a:solidFill>
                          <a:latin typeface="Aptos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96.6%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 dirty="0"/>
                        <a:t>98.2%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4570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9580113-027C-17D1-1636-CFE234BC61E9}"/>
              </a:ext>
            </a:extLst>
          </p:cNvPr>
          <p:cNvSpPr txBox="1"/>
          <p:nvPr/>
        </p:nvSpPr>
        <p:spPr>
          <a:xfrm>
            <a:off x="1315453" y="1989221"/>
            <a:ext cx="8686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Performance comparison of CLIP-</a:t>
            </a:r>
            <a:r>
              <a:rPr lang="en-US" b="1" dirty="0" err="1"/>
              <a:t>ReID</a:t>
            </a:r>
            <a:r>
              <a:rPr lang="en-US" b="1" dirty="0"/>
              <a:t> &amp; </a:t>
            </a:r>
            <a:r>
              <a:rPr lang="en-US" b="1" dirty="0" err="1"/>
              <a:t>OsNeT</a:t>
            </a:r>
            <a:r>
              <a:rPr lang="en-US" b="1" dirty="0"/>
              <a:t> on Lowe's Dataset </a:t>
            </a:r>
            <a:r>
              <a:rPr lang="en-US" dirty="0"/>
              <a:t>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8AB9E-F7F1-B8EF-C1FB-EA537AEACB71}"/>
              </a:ext>
            </a:extLst>
          </p:cNvPr>
          <p:cNvSpPr txBox="1"/>
          <p:nvPr/>
        </p:nvSpPr>
        <p:spPr>
          <a:xfrm>
            <a:off x="1319023" y="4402038"/>
            <a:ext cx="1022684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Both methods perform  in similar for the below reasons  :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Unlike Market-1501 , Lowe's data has </a:t>
            </a:r>
            <a:r>
              <a:rPr lang="en-US" b="1" dirty="0">
                <a:solidFill>
                  <a:srgbClr val="C00000"/>
                </a:solidFill>
              </a:rPr>
              <a:t>common identities in both train and test split.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 This dataset lacks </a:t>
            </a:r>
            <a:r>
              <a:rPr lang="en-US" b="1" dirty="0">
                <a:solidFill>
                  <a:srgbClr val="C00000"/>
                </a:solidFill>
              </a:rPr>
              <a:t>multi camera and multi view</a:t>
            </a:r>
            <a:r>
              <a:rPr lang="en-US" dirty="0"/>
              <a:t> samples.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FontTx/>
              <a:buAutoNum type="arabicParenR"/>
            </a:pPr>
            <a:r>
              <a:rPr lang="en-US" dirty="0"/>
              <a:t>In Traditional </a:t>
            </a:r>
            <a:r>
              <a:rPr lang="en-US" dirty="0" err="1"/>
              <a:t>ReID</a:t>
            </a:r>
            <a:r>
              <a:rPr lang="en-US" dirty="0"/>
              <a:t> evaluations , </a:t>
            </a:r>
            <a:r>
              <a:rPr lang="en-US" b="1" dirty="0"/>
              <a:t>Gallery samples  from same person and  camera are not considered.</a:t>
            </a:r>
            <a:r>
              <a:rPr lang="en-US" dirty="0"/>
              <a:t> However , we evaluate on same samples.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8730-325C-F0C2-DEE1-29CF7AA9EAB8}"/>
              </a:ext>
            </a:extLst>
          </p:cNvPr>
          <p:cNvSpPr/>
          <p:nvPr/>
        </p:nvSpPr>
        <p:spPr>
          <a:xfrm>
            <a:off x="2013415" y="2929301"/>
            <a:ext cx="6398535" cy="3655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D30B86-B2E4-C23E-181B-8E5B4F056FC5}"/>
              </a:ext>
            </a:extLst>
          </p:cNvPr>
          <p:cNvSpPr/>
          <p:nvPr/>
        </p:nvSpPr>
        <p:spPr>
          <a:xfrm>
            <a:off x="2039352" y="3664326"/>
            <a:ext cx="6402804" cy="3593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51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0EF1F47A-C755-39D6-EBE2-0E29A04B1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F3B02F61-42F9-55A3-93C5-583AB6A556EB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FA614D0E-5576-7DF6-3917-A1D7BDB980D0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412C77CB-E297-6A38-0A4A-E13F5F3CD16A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5FE5ED48-3815-F3AB-6E66-9CF761F492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227437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Lowe's Data : Query &amp; Gallery Examples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E6655-3B20-6088-6BA4-6EB59EDD7177}"/>
              </a:ext>
            </a:extLst>
          </p:cNvPr>
          <p:cNvSpPr txBox="1"/>
          <p:nvPr/>
        </p:nvSpPr>
        <p:spPr>
          <a:xfrm>
            <a:off x="902071" y="2044695"/>
            <a:ext cx="2802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Query: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7AD87-9141-5144-9C78-D00B29301892}"/>
              </a:ext>
            </a:extLst>
          </p:cNvPr>
          <p:cNvSpPr txBox="1"/>
          <p:nvPr/>
        </p:nvSpPr>
        <p:spPr>
          <a:xfrm>
            <a:off x="898358" y="43073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Gallery: </a:t>
            </a:r>
          </a:p>
        </p:txBody>
      </p:sp>
      <p:pic>
        <p:nvPicPr>
          <p:cNvPr id="4" name="Picture 3" descr="A person in a red shirt&#10;&#10;AI-generated content may be incorrect.">
            <a:extLst>
              <a:ext uri="{FF2B5EF4-FFF2-40B4-BE49-F238E27FC236}">
                <a16:creationId xmlns:a16="http://schemas.microsoft.com/office/drawing/2014/main" id="{A63AD40F-4202-8378-6DBF-0E59C1ECC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963" y="2410326"/>
            <a:ext cx="594957" cy="1467852"/>
          </a:xfrm>
          <a:prstGeom prst="rect">
            <a:avLst/>
          </a:prstGeom>
        </p:spPr>
      </p:pic>
      <p:pic>
        <p:nvPicPr>
          <p:cNvPr id="5" name="Picture 4" descr="A person in a red shirt&#10;&#10;AI-generated content may be incorrect.">
            <a:extLst>
              <a:ext uri="{FF2B5EF4-FFF2-40B4-BE49-F238E27FC236}">
                <a16:creationId xmlns:a16="http://schemas.microsoft.com/office/drawing/2014/main" id="{266A4089-52A4-FD1A-845B-7BA3ED6C5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084" y="4784558"/>
            <a:ext cx="766278" cy="1419726"/>
          </a:xfrm>
          <a:prstGeom prst="rect">
            <a:avLst/>
          </a:prstGeom>
        </p:spPr>
      </p:pic>
      <p:pic>
        <p:nvPicPr>
          <p:cNvPr id="6" name="Picture 5" descr="A person in a red shirt&#10;&#10;AI-generated content may be incorrect.">
            <a:extLst>
              <a:ext uri="{FF2B5EF4-FFF2-40B4-BE49-F238E27FC236}">
                <a16:creationId xmlns:a16="http://schemas.microsoft.com/office/drawing/2014/main" id="{EF63D52C-1A82-1617-B239-6DF999CEE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260" y="4782553"/>
            <a:ext cx="782892" cy="1425871"/>
          </a:xfrm>
          <a:prstGeom prst="rect">
            <a:avLst/>
          </a:prstGeom>
        </p:spPr>
      </p:pic>
      <p:pic>
        <p:nvPicPr>
          <p:cNvPr id="8" name="Picture 7" descr="A person in a red shirt&#10;&#10;AI-generated content may be incorrect.">
            <a:extLst>
              <a:ext uri="{FF2B5EF4-FFF2-40B4-BE49-F238E27FC236}">
                <a16:creationId xmlns:a16="http://schemas.microsoft.com/office/drawing/2014/main" id="{F829E0F0-B799-81B9-5223-27C3AC024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7727" y="4780547"/>
            <a:ext cx="774639" cy="1405560"/>
          </a:xfrm>
          <a:prstGeom prst="rect">
            <a:avLst/>
          </a:prstGeom>
        </p:spPr>
      </p:pic>
      <p:pic>
        <p:nvPicPr>
          <p:cNvPr id="9" name="Picture 8" descr="A person on a skateboard&#10;&#10;AI-generated content may be incorrect.">
            <a:extLst>
              <a:ext uri="{FF2B5EF4-FFF2-40B4-BE49-F238E27FC236}">
                <a16:creationId xmlns:a16="http://schemas.microsoft.com/office/drawing/2014/main" id="{0D5375F9-FB37-8B01-9402-5034B92C8A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6574" y="4778542"/>
            <a:ext cx="639745" cy="1411705"/>
          </a:xfrm>
          <a:prstGeom prst="rect">
            <a:avLst/>
          </a:prstGeom>
        </p:spPr>
      </p:pic>
      <p:pic>
        <p:nvPicPr>
          <p:cNvPr id="10" name="Picture 9" descr="A person in a red shirt&#10;&#10;AI-generated content may be incorrect.">
            <a:extLst>
              <a:ext uri="{FF2B5EF4-FFF2-40B4-BE49-F238E27FC236}">
                <a16:creationId xmlns:a16="http://schemas.microsoft.com/office/drawing/2014/main" id="{6063BB37-A848-6911-1EA5-F878DB2101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3989" y="4776537"/>
            <a:ext cx="868482" cy="1427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04E943-7C4A-B742-5EEC-5842C6E7587E}"/>
              </a:ext>
            </a:extLst>
          </p:cNvPr>
          <p:cNvSpPr txBox="1"/>
          <p:nvPr/>
        </p:nvSpPr>
        <p:spPr>
          <a:xfrm>
            <a:off x="4318780" y="2100001"/>
            <a:ext cx="2740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Train sample  : </a:t>
            </a:r>
          </a:p>
        </p:txBody>
      </p:sp>
      <p:pic>
        <p:nvPicPr>
          <p:cNvPr id="12" name="Picture 11" descr="A person in a red shirt&#10;&#10;AI-generated content may be incorrect.">
            <a:extLst>
              <a:ext uri="{FF2B5EF4-FFF2-40B4-BE49-F238E27FC236}">
                <a16:creationId xmlns:a16="http://schemas.microsoft.com/office/drawing/2014/main" id="{0E0433EF-96AA-4212-A756-2CF030A5CA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2061" y="2232116"/>
            <a:ext cx="876262" cy="14184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4F30B2-3538-9F70-31A2-E39BD96A8C86}"/>
              </a:ext>
            </a:extLst>
          </p:cNvPr>
          <p:cNvSpPr txBox="1"/>
          <p:nvPr/>
        </p:nvSpPr>
        <p:spPr>
          <a:xfrm>
            <a:off x="7866063" y="2459779"/>
            <a:ext cx="329447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Train set and Test set has Similar Identities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No Multi camera samples</a:t>
            </a:r>
            <a:endParaRPr lang="en-US" dirty="0"/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85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26B03FDE-923A-E0CD-64FE-3099B31E8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3CB0E0C8-DCE2-560C-D3BF-1E1D2E35BCB3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57EFC47A-6B5A-B45E-8301-87A571DCACB5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C5E23761-D24A-5DFD-F53D-68C2F561592F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E7539F3E-AC34-98A9-626D-1082BC5E3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227437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Lowe's Data : Query &amp; Gallery Examples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C50B57-DC73-1F0F-A981-569CBAFB0C89}"/>
              </a:ext>
            </a:extLst>
          </p:cNvPr>
          <p:cNvSpPr txBox="1"/>
          <p:nvPr/>
        </p:nvSpPr>
        <p:spPr>
          <a:xfrm>
            <a:off x="902071" y="2044695"/>
            <a:ext cx="2802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Query: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5075B0-3D12-7FDC-0029-27578FC8913A}"/>
              </a:ext>
            </a:extLst>
          </p:cNvPr>
          <p:cNvSpPr txBox="1"/>
          <p:nvPr/>
        </p:nvSpPr>
        <p:spPr>
          <a:xfrm>
            <a:off x="898358" y="43073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Gallery: </a:t>
            </a:r>
          </a:p>
        </p:txBody>
      </p:sp>
      <p:pic>
        <p:nvPicPr>
          <p:cNvPr id="4" name="Picture 3" descr="A person standing on a skateboard&#10;&#10;AI-generated content may be incorrect.">
            <a:extLst>
              <a:ext uri="{FF2B5EF4-FFF2-40B4-BE49-F238E27FC236}">
                <a16:creationId xmlns:a16="http://schemas.microsoft.com/office/drawing/2014/main" id="{DD634B3F-3BD2-FD26-2FE4-EF0C537E4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343" y="2241884"/>
            <a:ext cx="758239" cy="1467852"/>
          </a:xfrm>
          <a:prstGeom prst="rect">
            <a:avLst/>
          </a:prstGeom>
        </p:spPr>
      </p:pic>
      <p:pic>
        <p:nvPicPr>
          <p:cNvPr id="5" name="Picture 4" descr="A person in a blue shirt&#10;&#10;AI-generated content may be incorrect.">
            <a:extLst>
              <a:ext uri="{FF2B5EF4-FFF2-40B4-BE49-F238E27FC236}">
                <a16:creationId xmlns:a16="http://schemas.microsoft.com/office/drawing/2014/main" id="{96ED1E9B-3F8C-45E2-DD8F-F42D33D13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388" y="4784558"/>
            <a:ext cx="747207" cy="1419726"/>
          </a:xfrm>
          <a:prstGeom prst="rect">
            <a:avLst/>
          </a:prstGeom>
        </p:spPr>
      </p:pic>
      <p:pic>
        <p:nvPicPr>
          <p:cNvPr id="6" name="Picture 5" descr="A person wearing blue jeans&#10;&#10;AI-generated content may be incorrect.">
            <a:extLst>
              <a:ext uri="{FF2B5EF4-FFF2-40B4-BE49-F238E27FC236}">
                <a16:creationId xmlns:a16="http://schemas.microsoft.com/office/drawing/2014/main" id="{81224DD2-C995-81E5-1972-2D9A5DA9E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836" y="4782553"/>
            <a:ext cx="780434" cy="1417850"/>
          </a:xfrm>
          <a:prstGeom prst="rect">
            <a:avLst/>
          </a:prstGeom>
        </p:spPr>
      </p:pic>
      <p:pic>
        <p:nvPicPr>
          <p:cNvPr id="8" name="Picture 7" descr="A person wearing a blue shirt&#10;&#10;AI-generated content may be incorrect.">
            <a:extLst>
              <a:ext uri="{FF2B5EF4-FFF2-40B4-BE49-F238E27FC236}">
                <a16:creationId xmlns:a16="http://schemas.microsoft.com/office/drawing/2014/main" id="{97ED9219-743E-E119-A1BD-3DD60352C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6513" y="4780547"/>
            <a:ext cx="684773" cy="1413581"/>
          </a:xfrm>
          <a:prstGeom prst="rect">
            <a:avLst/>
          </a:prstGeom>
        </p:spPr>
      </p:pic>
      <p:pic>
        <p:nvPicPr>
          <p:cNvPr id="9" name="Picture 8" descr="A person wearing a blue shirt&#10;&#10;AI-generated content may be incorrect.">
            <a:extLst>
              <a:ext uri="{FF2B5EF4-FFF2-40B4-BE49-F238E27FC236}">
                <a16:creationId xmlns:a16="http://schemas.microsoft.com/office/drawing/2014/main" id="{BA7A6F3A-F25B-CB25-17F2-F765B0AA87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9806" y="4778542"/>
            <a:ext cx="573281" cy="14117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DD816A-ACF6-7AAE-8788-324003311E63}"/>
              </a:ext>
            </a:extLst>
          </p:cNvPr>
          <p:cNvSpPr txBox="1"/>
          <p:nvPr/>
        </p:nvSpPr>
        <p:spPr>
          <a:xfrm>
            <a:off x="4318780" y="2100001"/>
            <a:ext cx="2740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Train samples  :</a:t>
            </a:r>
            <a:r>
              <a:rPr lang="en-US" dirty="0"/>
              <a:t> </a:t>
            </a:r>
          </a:p>
        </p:txBody>
      </p:sp>
      <p:pic>
        <p:nvPicPr>
          <p:cNvPr id="12" name="Picture 11" descr="A person in a blue shirt&#10;&#10;AI-generated content may be incorrect.">
            <a:extLst>
              <a:ext uri="{FF2B5EF4-FFF2-40B4-BE49-F238E27FC236}">
                <a16:creationId xmlns:a16="http://schemas.microsoft.com/office/drawing/2014/main" id="{90893192-0DF5-2180-52EA-268CBBDE27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2353" y="2232116"/>
            <a:ext cx="756203" cy="14264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F2899B-465B-0AF8-C39C-A7D8F5429D44}"/>
              </a:ext>
            </a:extLst>
          </p:cNvPr>
          <p:cNvSpPr txBox="1"/>
          <p:nvPr/>
        </p:nvSpPr>
        <p:spPr>
          <a:xfrm>
            <a:off x="8997031" y="2589991"/>
            <a:ext cx="303113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Train set and Test set has Similar Identities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No Multi camera samples</a:t>
            </a:r>
          </a:p>
        </p:txBody>
      </p:sp>
      <p:pic>
        <p:nvPicPr>
          <p:cNvPr id="14" name="Picture 13" descr="A person standing on a skateboard&#10;&#10;AI-generated content may be incorrect.">
            <a:extLst>
              <a:ext uri="{FF2B5EF4-FFF2-40B4-BE49-F238E27FC236}">
                <a16:creationId xmlns:a16="http://schemas.microsoft.com/office/drawing/2014/main" id="{6F3CB58C-D39D-0955-4D01-0D4C6C73B9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5469" y="2225841"/>
            <a:ext cx="879140" cy="14838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213497-F3CE-94EE-8477-6E03E48C1A71}"/>
              </a:ext>
            </a:extLst>
          </p:cNvPr>
          <p:cNvSpPr txBox="1"/>
          <p:nvPr/>
        </p:nvSpPr>
        <p:spPr>
          <a:xfrm>
            <a:off x="8347303" y="5003569"/>
            <a:ext cx="360828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As the Query is similar to Gallery images , their Feature Norms are closer  and Hence, Always  Rank as Top-1.</a:t>
            </a:r>
          </a:p>
        </p:txBody>
      </p:sp>
    </p:spTree>
    <p:extLst>
      <p:ext uri="{BB962C8B-B14F-4D97-AF65-F5344CB8AC3E}">
        <p14:creationId xmlns:p14="http://schemas.microsoft.com/office/powerpoint/2010/main" val="3025657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3C36BF49-7847-7F67-ABB3-2871B30A6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78938E10-FC17-8B18-26A8-4D8B62E073E8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521EAB1D-C89F-85AD-4B43-01D59A48DF8F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155C93FF-5B26-E491-4B9F-EBE8B6342B6A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67ABA3A3-393F-6E6E-03BA-EDA6ACB951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227437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Market –1501 : Query &amp; Gallery Examples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E46F2-4B9E-DB8D-1B89-D80AAF095713}"/>
              </a:ext>
            </a:extLst>
          </p:cNvPr>
          <p:cNvSpPr txBox="1"/>
          <p:nvPr/>
        </p:nvSpPr>
        <p:spPr>
          <a:xfrm>
            <a:off x="902071" y="2044695"/>
            <a:ext cx="2802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Query: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3EFB7-4693-9753-FF47-7A41C407AEAF}"/>
              </a:ext>
            </a:extLst>
          </p:cNvPr>
          <p:cNvSpPr txBox="1"/>
          <p:nvPr/>
        </p:nvSpPr>
        <p:spPr>
          <a:xfrm>
            <a:off x="898358" y="43073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Gallery: </a:t>
            </a:r>
          </a:p>
        </p:txBody>
      </p:sp>
      <p:pic>
        <p:nvPicPr>
          <p:cNvPr id="4" name="Picture 3" descr="A blurry image of a person in a white dress&#10;&#10;AI-generated content may be incorrect.">
            <a:extLst>
              <a:ext uri="{FF2B5EF4-FFF2-40B4-BE49-F238E27FC236}">
                <a16:creationId xmlns:a16="http://schemas.microsoft.com/office/drawing/2014/main" id="{9FDD6E88-D087-A141-3249-63EEF7624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137" y="2410326"/>
            <a:ext cx="994610" cy="1467852"/>
          </a:xfrm>
          <a:prstGeom prst="rect">
            <a:avLst/>
          </a:prstGeom>
        </p:spPr>
      </p:pic>
      <p:pic>
        <p:nvPicPr>
          <p:cNvPr id="5" name="Picture 4" descr="A blurry image of a person walking&#10;&#10;AI-generated content may be incorrect.">
            <a:extLst>
              <a:ext uri="{FF2B5EF4-FFF2-40B4-BE49-F238E27FC236}">
                <a16:creationId xmlns:a16="http://schemas.microsoft.com/office/drawing/2014/main" id="{684F4512-CA4F-3E22-0F9B-B9C3F4EA1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411" y="4784558"/>
            <a:ext cx="1042736" cy="1419726"/>
          </a:xfrm>
          <a:prstGeom prst="rect">
            <a:avLst/>
          </a:prstGeom>
        </p:spPr>
      </p:pic>
      <p:pic>
        <p:nvPicPr>
          <p:cNvPr id="6" name="Picture 5" descr="A blurry image of a person in a white dress&#10;&#10;AI-generated content may be incorrect.">
            <a:extLst>
              <a:ext uri="{FF2B5EF4-FFF2-40B4-BE49-F238E27FC236}">
                <a16:creationId xmlns:a16="http://schemas.microsoft.com/office/drawing/2014/main" id="{E5871416-A2A1-2189-09CC-395A0DF86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153" y="4782553"/>
            <a:ext cx="1066799" cy="1419726"/>
          </a:xfrm>
          <a:prstGeom prst="rect">
            <a:avLst/>
          </a:prstGeom>
        </p:spPr>
      </p:pic>
      <p:pic>
        <p:nvPicPr>
          <p:cNvPr id="8" name="Picture 7" descr="A blurry image of a person carrying a chair&#10;&#10;AI-generated content may be incorrect.">
            <a:extLst>
              <a:ext uri="{FF2B5EF4-FFF2-40B4-BE49-F238E27FC236}">
                <a16:creationId xmlns:a16="http://schemas.microsoft.com/office/drawing/2014/main" id="{E2787E0F-F1E7-46EA-DD12-F15B39689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5042" y="4780547"/>
            <a:ext cx="1018672" cy="1411705"/>
          </a:xfrm>
          <a:prstGeom prst="rect">
            <a:avLst/>
          </a:prstGeom>
        </p:spPr>
      </p:pic>
      <p:pic>
        <p:nvPicPr>
          <p:cNvPr id="9" name="Picture 8" descr="A blurry image of a person walking&#10;&#10;AI-generated content may be incorrect.">
            <a:extLst>
              <a:ext uri="{FF2B5EF4-FFF2-40B4-BE49-F238E27FC236}">
                <a16:creationId xmlns:a16="http://schemas.microsoft.com/office/drawing/2014/main" id="{7D0FE762-52FC-94C2-918F-EDDBD85BB9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9142" y="4778542"/>
            <a:ext cx="994610" cy="1411705"/>
          </a:xfrm>
          <a:prstGeom prst="rect">
            <a:avLst/>
          </a:prstGeom>
        </p:spPr>
      </p:pic>
      <p:pic>
        <p:nvPicPr>
          <p:cNvPr id="10" name="Picture 9" descr="A blurry image of a person in a white dress&#10;&#10;AI-generated content may be incorrect.">
            <a:extLst>
              <a:ext uri="{FF2B5EF4-FFF2-40B4-BE49-F238E27FC236}">
                <a16:creationId xmlns:a16="http://schemas.microsoft.com/office/drawing/2014/main" id="{FD48AC77-943E-325D-89ED-FE4F8CCA47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1684" y="4776537"/>
            <a:ext cx="1018673" cy="1427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64FF52-E75D-2D82-EE6F-3EB4947150D3}"/>
              </a:ext>
            </a:extLst>
          </p:cNvPr>
          <p:cNvSpPr txBox="1"/>
          <p:nvPr/>
        </p:nvSpPr>
        <p:spPr>
          <a:xfrm>
            <a:off x="6633411" y="2406316"/>
            <a:ext cx="357738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cs typeface="Segoe UI"/>
              </a:rPr>
              <a:t>Train spilt does not contain this sample</a:t>
            </a:r>
          </a:p>
          <a:p>
            <a:endParaRPr lang="en-US" b="1" dirty="0">
              <a:solidFill>
                <a:schemeClr val="accent6"/>
              </a:solidFill>
              <a:cs typeface="Segoe UI"/>
            </a:endParaRPr>
          </a:p>
          <a:p>
            <a:r>
              <a:rPr lang="en-US" b="1" dirty="0">
                <a:solidFill>
                  <a:schemeClr val="accent6"/>
                </a:solidFill>
                <a:cs typeface="Segoe UI"/>
              </a:rPr>
              <a:t>Cross Camera sample between Query and Gallery samples</a:t>
            </a:r>
          </a:p>
          <a:p>
            <a:endParaRPr lang="en-US" dirty="0">
              <a:cs typeface="Segoe UI"/>
            </a:endParaRPr>
          </a:p>
          <a:p>
            <a:r>
              <a:rPr lang="en-US" dirty="0"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83891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8BFC99B3-EFF5-C9AC-0FD6-EAAAC49D2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75388A61-672C-4C70-3074-28053BCF6240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8B341C53-1B4A-50E4-3FC9-11854E82055D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D8CB6EB2-29D3-CE36-37F0-803D38540A74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9FAAE370-04FA-5E87-7F24-64A39AE1933A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5DA64334-6B39-0E72-D8AD-22C77DD38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4973825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CLIP-</a:t>
            </a:r>
            <a:r>
              <a:rPr lang="en-US" sz="2800" b="1" err="1">
                <a:solidFill>
                  <a:schemeClr val="bg1"/>
                </a:solidFill>
                <a:latin typeface="Times New Roman"/>
                <a:cs typeface="Times New Roman"/>
              </a:rPr>
              <a:t>ReID</a:t>
            </a:r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– Takeaways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7214A-862E-2096-46C8-152B182FA353}"/>
              </a:ext>
            </a:extLst>
          </p:cNvPr>
          <p:cNvSpPr txBox="1"/>
          <p:nvPr/>
        </p:nvSpPr>
        <p:spPr>
          <a:xfrm>
            <a:off x="711868" y="2004616"/>
            <a:ext cx="11092446" cy="4462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/>
              <a:t>Quantivative</a:t>
            </a:r>
            <a:r>
              <a:rPr lang="en-US" sz="2000" dirty="0"/>
              <a:t> results on Market-1501 suggest that</a:t>
            </a:r>
            <a:r>
              <a:rPr lang="en-US" sz="2000" b="1" dirty="0"/>
              <a:t> CLIP-</a:t>
            </a:r>
            <a:r>
              <a:rPr lang="en-US" sz="2000" b="1" dirty="0" err="1"/>
              <a:t>ReID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chemeClr val="accent6"/>
                </a:solidFill>
              </a:rPr>
              <a:t>better</a:t>
            </a:r>
            <a:r>
              <a:rPr lang="en-US" sz="2000" dirty="0"/>
              <a:t> than </a:t>
            </a:r>
            <a:r>
              <a:rPr lang="en-US" sz="2000" dirty="0" err="1"/>
              <a:t>OSNet</a:t>
            </a:r>
            <a:r>
              <a:rPr lang="en-US" sz="2000" dirty="0"/>
              <a:t>.  </a:t>
            </a:r>
          </a:p>
          <a:p>
            <a:endParaRPr lang="en-US" sz="2000" dirty="0"/>
          </a:p>
          <a:p>
            <a:r>
              <a:rPr lang="en-US" sz="2000" dirty="0"/>
              <a:t>CLIP-</a:t>
            </a:r>
            <a:r>
              <a:rPr lang="en-US" sz="2000" dirty="0" err="1"/>
              <a:t>ReID</a:t>
            </a:r>
            <a:r>
              <a:rPr lang="en-US" sz="2000" dirty="0"/>
              <a:t> requires </a:t>
            </a:r>
            <a:r>
              <a:rPr lang="en-US" sz="2000" b="1" dirty="0">
                <a:solidFill>
                  <a:srgbClr val="00B050"/>
                </a:solidFill>
              </a:rPr>
              <a:t>less</a:t>
            </a:r>
            <a:r>
              <a:rPr lang="en-US" sz="2000" dirty="0"/>
              <a:t> training than </a:t>
            </a:r>
            <a:r>
              <a:rPr lang="en-US" sz="2000" dirty="0" err="1"/>
              <a:t>OSNeT</a:t>
            </a:r>
            <a:r>
              <a:rPr lang="en-US" sz="2000" dirty="0"/>
              <a:t>(in terms of epochs) due to CLIP's pretraining.</a:t>
            </a:r>
          </a:p>
          <a:p>
            <a:endParaRPr lang="en-US" sz="2000" dirty="0"/>
          </a:p>
          <a:p>
            <a:r>
              <a:rPr lang="en-US" sz="2000" dirty="0"/>
              <a:t>Unlike to this trend , performance on Lowe's data is </a:t>
            </a:r>
            <a:r>
              <a:rPr lang="en-US" sz="2000" b="1">
                <a:solidFill>
                  <a:schemeClr val="accent2"/>
                </a:solidFill>
              </a:rPr>
              <a:t>almost similar </a:t>
            </a:r>
            <a:r>
              <a:rPr lang="en-US" sz="2000" dirty="0"/>
              <a:t> due to below limitations. So irrespective of the method , unless the dataset is diverse  the performance remains same.</a:t>
            </a:r>
          </a:p>
          <a:p>
            <a:endParaRPr lang="en-US" sz="2000" dirty="0"/>
          </a:p>
          <a:p>
            <a:r>
              <a:rPr lang="en-US" sz="2000" b="1" dirty="0"/>
              <a:t> Limitations   </a:t>
            </a:r>
            <a:r>
              <a:rPr lang="en-US" sz="2000" dirty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 Query and Gallery images are from same  camera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Train and Test split has common images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Lack of multi camera image samples.</a:t>
            </a:r>
          </a:p>
          <a:p>
            <a:pPr marL="342900" indent="-342900">
              <a:buFont typeface="Arial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2581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FA2B922F-3EBE-F558-DA90-4F878C0E7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0884A1AA-C651-D82B-6F8C-4BDCC790CCA3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772925B1-6347-6EA6-8A68-A3687314854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B439F48A-EA88-CBAF-081E-12E46A4459DD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11509A31-D160-7D09-3D4E-569365DAB5C6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15EB9878-D286-CE1B-B171-269897F35D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Agenda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1E7A1-27F5-FC30-22FC-2153F3E90878}"/>
              </a:ext>
            </a:extLst>
          </p:cNvPr>
          <p:cNvSpPr txBox="1"/>
          <p:nvPr/>
        </p:nvSpPr>
        <p:spPr>
          <a:xfrm>
            <a:off x="378160" y="1758884"/>
            <a:ext cx="11635019" cy="38957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1D1C1D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Objective </a:t>
            </a:r>
          </a:p>
          <a:p>
            <a:endParaRPr lang="en-US" dirty="0">
              <a:solidFill>
                <a:srgbClr val="1D1C1D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Recap 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Current progress</a:t>
            </a:r>
            <a:endParaRPr lang="en-US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Dataset description</a:t>
            </a: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Results</a:t>
            </a: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dirty="0" err="1">
                <a:solidFill>
                  <a:srgbClr val="1D1C1D"/>
                </a:solidFill>
                <a:latin typeface="Aptos"/>
                <a:ea typeface="+mn-lt"/>
                <a:cs typeface="+mn-lt"/>
              </a:rPr>
              <a:t>Concluson</a:t>
            </a: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Next steps </a:t>
            </a:r>
            <a:endParaRPr lang="en-US">
              <a:solidFill>
                <a:srgbClr val="1D1C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787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5DE091DB-0D0D-B930-FCF9-06DF7BB2C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015F9418-FD0B-11F8-9539-9018C4A57A93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A6C80E58-ED14-3BA6-AEA2-E0C0EE0293B9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376B7B09-1B03-D3AF-BE09-4F3882BEEACC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4ADAA882-511F-C494-5E82-C63D8D45858B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7F41661D-22C2-DE2C-DA93-CB65A2C487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073808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Conclusion  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2D50B-F933-934C-C517-C132ADEFAE07}"/>
              </a:ext>
            </a:extLst>
          </p:cNvPr>
          <p:cNvSpPr txBox="1"/>
          <p:nvPr/>
        </p:nvSpPr>
        <p:spPr>
          <a:xfrm>
            <a:off x="711868" y="2004616"/>
            <a:ext cx="11092446" cy="53943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Goal :</a:t>
            </a:r>
            <a:r>
              <a:rPr lang="en-US" sz="2400" dirty="0"/>
              <a:t> To Enhance</a:t>
            </a:r>
            <a:r>
              <a:rPr lang="en-US" sz="2400" b="1" dirty="0"/>
              <a:t> person re-identification task</a:t>
            </a:r>
            <a:r>
              <a:rPr lang="en-US" sz="2400" dirty="0"/>
              <a:t> of  Multi camera tracking framework.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 Explored state-of-the-art person Re-ID  methods </a:t>
            </a:r>
            <a:r>
              <a:rPr lang="en-US" sz="2400" b="1" dirty="0"/>
              <a:t>CLIP-</a:t>
            </a:r>
            <a:r>
              <a:rPr lang="en-US" sz="2400" b="1" dirty="0" err="1"/>
              <a:t>ReID</a:t>
            </a:r>
            <a:r>
              <a:rPr lang="en-US" sz="2400" dirty="0"/>
              <a:t> , </a:t>
            </a:r>
            <a:r>
              <a:rPr lang="en-US" sz="2400" b="1" dirty="0"/>
              <a:t>CLIP-SCGI</a:t>
            </a:r>
            <a:endParaRPr lang="en-US" b="1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 Conducted experiments on Market-1501 , Lowe's datasets using CLIP-</a:t>
            </a:r>
            <a:r>
              <a:rPr lang="en-US" sz="2400" dirty="0" err="1"/>
              <a:t>ReID</a:t>
            </a:r>
            <a:r>
              <a:rPr lang="en-US" sz="2400" dirty="0"/>
              <a:t>, </a:t>
            </a:r>
            <a:r>
              <a:rPr lang="en-US" sz="2400" dirty="0" err="1"/>
              <a:t>OSNeT</a:t>
            </a:r>
            <a:r>
              <a:rPr lang="en-US" sz="2400" dirty="0"/>
              <a:t>.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CLIP-</a:t>
            </a:r>
            <a:r>
              <a:rPr lang="en-US" sz="2400" dirty="0" err="1"/>
              <a:t>ReID</a:t>
            </a:r>
            <a:r>
              <a:rPr lang="en-US" sz="2400" dirty="0"/>
              <a:t> outperforms </a:t>
            </a:r>
            <a:r>
              <a:rPr lang="en-US" sz="2400" dirty="0" err="1"/>
              <a:t>OSNeT</a:t>
            </a:r>
            <a:r>
              <a:rPr lang="en-US" sz="2400" dirty="0"/>
              <a:t>(our baseline) by </a:t>
            </a:r>
            <a:r>
              <a:rPr lang="en-US" sz="2400" b="1" dirty="0">
                <a:solidFill>
                  <a:schemeClr val="accent6"/>
                </a:solidFill>
              </a:rPr>
              <a:t>13.2% , 6%</a:t>
            </a:r>
            <a:r>
              <a:rPr lang="en-US" sz="2400" dirty="0"/>
              <a:t>  in </a:t>
            </a:r>
            <a:r>
              <a:rPr lang="en-US" sz="2400" dirty="0" err="1"/>
              <a:t>mAP</a:t>
            </a:r>
            <a:r>
              <a:rPr lang="en-US" sz="2400" dirty="0"/>
              <a:t> , rank-1 accuracy respectively on Market-1501.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In Contrast to Market-1501 data, both </a:t>
            </a:r>
            <a:r>
              <a:rPr lang="en-US" sz="2400" err="1"/>
              <a:t>appraches</a:t>
            </a:r>
            <a:r>
              <a:rPr lang="en-US" sz="2400" dirty="0"/>
              <a:t> </a:t>
            </a:r>
            <a:r>
              <a:rPr lang="en-US" sz="2400" err="1"/>
              <a:t>demostrate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2"/>
                </a:solidFill>
              </a:rPr>
              <a:t>similar  </a:t>
            </a:r>
            <a:r>
              <a:rPr lang="en-US" sz="2400" b="1" err="1">
                <a:solidFill>
                  <a:schemeClr val="accent2"/>
                </a:solidFill>
              </a:rPr>
              <a:t>perfomance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/>
              <a:t> on Lowe's data  due to several dataset limitations.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2243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C3F07FE2-BD98-78AE-2864-DF9D2CBA2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5951C8BF-237A-57BD-45B5-EC1C54A58636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72BA6E5D-85A5-3570-C948-1DF343A6AD6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13440E09-0981-12F0-11AB-6D492AFCB8D6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A2A603D2-2381-24BA-DDF6-8E766630BDE4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A0A09E84-019C-AB27-60B0-1931194BAB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4156" y="403834"/>
            <a:ext cx="10001212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Next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8BA14E-76CD-43FD-FB16-0E599EEE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423" y="1376030"/>
            <a:ext cx="10512363" cy="46893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0">
              <a:lnSpc>
                <a:spcPct val="150000"/>
              </a:lnSpc>
              <a:buNone/>
            </a:pPr>
            <a:endParaRPr lang="en-US" sz="1800"/>
          </a:p>
          <a:p>
            <a:pPr>
              <a:lnSpc>
                <a:spcPct val="150000"/>
              </a:lnSpc>
            </a:pPr>
            <a:endParaRPr 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sz="1800">
                <a:ea typeface="+mn-lt"/>
                <a:cs typeface="+mn-lt"/>
              </a:rPr>
              <a:t> </a:t>
            </a:r>
            <a:endParaRPr lang="en-US" sz="1400"/>
          </a:p>
          <a:p>
            <a:pPr marL="685800">
              <a:lnSpc>
                <a:spcPct val="150000"/>
              </a:lnSpc>
            </a:pPr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214A8D-45DA-4C2A-BA28-8F9C7C3DA743}"/>
              </a:ext>
            </a:extLst>
          </p:cNvPr>
          <p:cNvSpPr txBox="1"/>
          <p:nvPr/>
        </p:nvSpPr>
        <p:spPr>
          <a:xfrm>
            <a:off x="1025012" y="1713271"/>
            <a:ext cx="10234152" cy="43499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Arial"/>
              </a:rPr>
              <a:t>​</a:t>
            </a:r>
          </a:p>
          <a:p>
            <a:pPr marL="342900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Evaluate CLIP-</a:t>
            </a:r>
            <a:r>
              <a:rPr lang="en-US" sz="2400" dirty="0" err="1">
                <a:cs typeface="Arial"/>
              </a:rPr>
              <a:t>ReID</a:t>
            </a:r>
            <a:r>
              <a:rPr lang="en-US" sz="2400" dirty="0">
                <a:cs typeface="Arial"/>
              </a:rPr>
              <a:t> on Lowe's data which contains multi camera data.</a:t>
            </a:r>
          </a:p>
          <a:p>
            <a:pPr marL="342900" indent="-342900">
              <a:buFont typeface="Arial,Sans-Serif"/>
              <a:buChar char="•"/>
            </a:pPr>
            <a:endParaRPr lang="en-US" sz="2400"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Extract CLIP-</a:t>
            </a:r>
            <a:r>
              <a:rPr lang="en-US" sz="2400" dirty="0" err="1">
                <a:cs typeface="Arial"/>
              </a:rPr>
              <a:t>ReID</a:t>
            </a:r>
            <a:r>
              <a:rPr lang="en-US" sz="2400" dirty="0">
                <a:cs typeface="Arial"/>
              </a:rPr>
              <a:t> features  and replace them with the </a:t>
            </a:r>
            <a:r>
              <a:rPr lang="en-US" sz="2400" dirty="0" err="1">
                <a:cs typeface="Arial"/>
              </a:rPr>
              <a:t>OSNeT</a:t>
            </a:r>
            <a:r>
              <a:rPr lang="en-US" sz="2400" dirty="0">
                <a:cs typeface="Arial"/>
              </a:rPr>
              <a:t> features in existing Multi camera tracking pipeline</a:t>
            </a:r>
          </a:p>
          <a:p>
            <a:pPr marL="342900" indent="-342900">
              <a:buFont typeface="Arial,Sans-Serif"/>
              <a:buChar char="•"/>
            </a:pPr>
            <a:endParaRPr lang="en-US"/>
          </a:p>
          <a:p>
            <a:pPr marL="342900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Perform end-to-end tracking  after replacing  CLIP-</a:t>
            </a:r>
            <a:r>
              <a:rPr lang="en-US" sz="2400" dirty="0" err="1">
                <a:cs typeface="Arial"/>
              </a:rPr>
              <a:t>ReID</a:t>
            </a:r>
            <a:r>
              <a:rPr lang="en-US" sz="2400" dirty="0">
                <a:cs typeface="Arial"/>
              </a:rPr>
              <a:t>  component.</a:t>
            </a:r>
          </a:p>
          <a:p>
            <a:endParaRPr lang="en-US" sz="2400" dirty="0"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cs typeface="Arial"/>
              </a:rPr>
              <a:t>Conduct literature study on recent multi camera tracking approach </a:t>
            </a:r>
            <a:endParaRPr lang="en-US">
              <a:cs typeface="Arial"/>
            </a:endParaRPr>
          </a:p>
          <a:p>
            <a:pPr marL="742950" lvl="1" indent="-285750">
              <a:spcBef>
                <a:spcPts val="1000"/>
              </a:spcBef>
              <a:buFont typeface="Courier New"/>
              <a:buChar char="o"/>
            </a:pPr>
            <a:r>
              <a:rPr lang="en-US" sz="1400" dirty="0">
                <a:cs typeface="Arial"/>
                <a:hlinkClick r:id="rId3"/>
              </a:rPr>
              <a:t>BEV-SUSHI: Multi-Target Multi-Camera 3D Detection and Tracking in Bird’s-Eye View from Nvidia</a:t>
            </a:r>
            <a:r>
              <a:rPr lang="en-US" sz="1400" dirty="0">
                <a:cs typeface="Arial"/>
              </a:rPr>
              <a:t> </a:t>
            </a:r>
            <a:br>
              <a:rPr lang="en-US" sz="2400" dirty="0">
                <a:cs typeface="Arial"/>
              </a:rPr>
            </a:br>
            <a:r>
              <a:rPr lang="en-US" sz="2400" dirty="0">
                <a:cs typeface="Arial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0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68E924BD-BFFD-55FF-4C44-A92BA4447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21E345CA-9319-8D4D-CA8F-E07F66A2CDD3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49F4F7D6-CC20-A3F7-4B83-E8F9EB0B83BE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D7E02830-623C-ADBE-1087-3E0D57898206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C1C437F7-B4E1-8651-DF6A-3F371234AF26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891D4DF1-E85E-2165-19F9-8B34F8DA36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Objective    </a:t>
            </a:r>
          </a:p>
        </p:txBody>
      </p:sp>
      <p:pic>
        <p:nvPicPr>
          <p:cNvPr id="3" name="Picture 2" descr="A diagram of a process&#10;&#10;AI-generated content may be incorrect.">
            <a:extLst>
              <a:ext uri="{FF2B5EF4-FFF2-40B4-BE49-F238E27FC236}">
                <a16:creationId xmlns:a16="http://schemas.microsoft.com/office/drawing/2014/main" id="{EF6AA724-AE2B-244B-6E5E-EA1EF919E2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839" b="-198"/>
          <a:stretch/>
        </p:blipFill>
        <p:spPr>
          <a:xfrm>
            <a:off x="1684421" y="2407009"/>
            <a:ext cx="8831492" cy="4065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A7512B-2116-279A-12F1-4C368B4BE746}"/>
              </a:ext>
            </a:extLst>
          </p:cNvPr>
          <p:cNvSpPr txBox="1"/>
          <p:nvPr/>
        </p:nvSpPr>
        <p:spPr>
          <a:xfrm>
            <a:off x="826169" y="1756610"/>
            <a:ext cx="98017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1D1C1D"/>
                </a:solidFill>
              </a:rPr>
              <a:t>Project Goal :</a:t>
            </a:r>
            <a:r>
              <a:rPr lang="en-US" dirty="0">
                <a:solidFill>
                  <a:srgbClr val="1D1C1D"/>
                </a:solidFill>
              </a:rPr>
              <a:t> Developing a robust foundational Mutli camera tracking model , with a </a:t>
            </a:r>
            <a:r>
              <a:rPr lang="en-US" b="1" dirty="0">
                <a:solidFill>
                  <a:schemeClr val="accent6"/>
                </a:solidFill>
              </a:rPr>
              <a:t>focus on person re-identification(Re-ID)</a:t>
            </a:r>
            <a:r>
              <a:rPr lang="en-US" dirty="0">
                <a:solidFill>
                  <a:srgbClr val="1D1C1D"/>
                </a:solidFill>
              </a:rPr>
              <a:t> tasks for this semester.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784D32-7A0D-102D-5821-D1CF14A6D345}"/>
              </a:ext>
            </a:extLst>
          </p:cNvPr>
          <p:cNvSpPr/>
          <p:nvPr/>
        </p:nvSpPr>
        <p:spPr>
          <a:xfrm>
            <a:off x="5003489" y="2549855"/>
            <a:ext cx="2044695" cy="1924419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BDC139-1180-82E1-9146-D98BCA730A3F}"/>
              </a:ext>
            </a:extLst>
          </p:cNvPr>
          <p:cNvCxnSpPr/>
          <p:nvPr/>
        </p:nvCxnSpPr>
        <p:spPr>
          <a:xfrm>
            <a:off x="3608286" y="2357413"/>
            <a:ext cx="1407231" cy="40893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07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56DC7819-9070-85EF-3CF2-39C948740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F691A237-5B1A-04D9-9444-7E670AF5A74D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DED97BA8-B59F-26A6-42D4-98A583A9E1D4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A7B95281-AD1C-4903-4610-799EE1544B4D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FA1F2E81-918B-EB62-1704-6DF767823BD2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26061F46-6A7B-FAD5-D895-2BFF50002F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989438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Recap – Literature Review on CLIP-</a:t>
            </a:r>
            <a:r>
              <a:rPr lang="en-US" sz="2800" b="1" err="1">
                <a:solidFill>
                  <a:schemeClr val="bg1"/>
                </a:solidFill>
                <a:latin typeface="Times New Roman"/>
                <a:cs typeface="Times New Roman"/>
              </a:rPr>
              <a:t>ReID</a:t>
            </a:r>
          </a:p>
        </p:txBody>
      </p:sp>
      <p:pic>
        <p:nvPicPr>
          <p:cNvPr id="4" name="Picture 3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B58FCF2C-AC83-3ADC-A5AB-D6FC2B059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7" b="5778"/>
          <a:stretch/>
        </p:blipFill>
        <p:spPr>
          <a:xfrm>
            <a:off x="712091" y="1779546"/>
            <a:ext cx="4776536" cy="4077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C3970-3E36-F2B2-CD8D-0105271D1AAC}"/>
              </a:ext>
            </a:extLst>
          </p:cNvPr>
          <p:cNvSpPr txBox="1"/>
          <p:nvPr/>
        </p:nvSpPr>
        <p:spPr>
          <a:xfrm>
            <a:off x="6479718" y="1588248"/>
            <a:ext cx="47765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b="1" i="0" u="sng">
                <a:effectLst/>
              </a:rPr>
              <a:t>Stage 1: Learnable Text Token Optimization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Fixed image and text encoders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Optimization of learnable text tokens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Contrastive loss similar to CLIP</a:t>
            </a:r>
          </a:p>
          <a:p>
            <a:pPr algn="l">
              <a:lnSpc>
                <a:spcPct val="150000"/>
              </a:lnSpc>
            </a:pPr>
            <a:r>
              <a:rPr lang="en-US" b="1" i="0" u="sng">
                <a:effectLst/>
              </a:rPr>
              <a:t>Stage 2: Image Encoder Fine-tuning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Fixed text tokens and text encoder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Fine-tuning of image encoder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ID loss and triplet loss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Cross-modality image-to-text cross-entropy loss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1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3CB14B7E-7C93-062A-F549-13C993F87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65941408-C404-9550-D30D-65FCF0585FDB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310C3866-91E3-2051-2989-BCA771DF2FB3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100A118B-29B3-DF5C-08ED-16BE65427D8C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3A7E35DD-7B3F-38AB-EF58-B96F327A86D7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98ABFAB0-0B90-2086-6907-BAFE64C235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08256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CLIP-</a:t>
            </a:r>
            <a:r>
              <a:rPr lang="en-US" sz="2800" b="1" err="1">
                <a:solidFill>
                  <a:schemeClr val="bg1"/>
                </a:solidFill>
                <a:latin typeface="Times New Roman"/>
                <a:cs typeface="Times New Roman"/>
              </a:rPr>
              <a:t>ReID</a:t>
            </a:r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 –  State of the art comparison 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20A3B5-46C2-6825-8323-F072A0E4D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92" y="1667086"/>
            <a:ext cx="7772400" cy="47932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BB6B23-5D1A-91E7-9797-4E6CF0283958}"/>
              </a:ext>
            </a:extLst>
          </p:cNvPr>
          <p:cNvSpPr/>
          <p:nvPr/>
        </p:nvSpPr>
        <p:spPr>
          <a:xfrm>
            <a:off x="2658978" y="2430379"/>
            <a:ext cx="6974983" cy="19250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CCDDBB-98B5-5351-0E1C-E822AC5C1FE5}"/>
              </a:ext>
            </a:extLst>
          </p:cNvPr>
          <p:cNvSpPr/>
          <p:nvPr/>
        </p:nvSpPr>
        <p:spPr>
          <a:xfrm>
            <a:off x="2608508" y="5999749"/>
            <a:ext cx="6974984" cy="4485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D21D8-385F-8380-42BA-8281F6920FA4}"/>
              </a:ext>
            </a:extLst>
          </p:cNvPr>
          <p:cNvSpPr txBox="1"/>
          <p:nvPr/>
        </p:nvSpPr>
        <p:spPr>
          <a:xfrm>
            <a:off x="10044022" y="3898232"/>
            <a:ext cx="2011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43%</a:t>
            </a:r>
            <a:r>
              <a:rPr lang="en-US"/>
              <a:t>     in </a:t>
            </a:r>
            <a:r>
              <a:rPr lang="en-US" err="1"/>
              <a:t>mAP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 </a:t>
            </a:r>
            <a:r>
              <a:rPr lang="en-US" b="1">
                <a:solidFill>
                  <a:schemeClr val="accent6"/>
                </a:solidFill>
              </a:rPr>
              <a:t>14%</a:t>
            </a:r>
            <a:r>
              <a:rPr lang="en-US"/>
              <a:t>    R1(rank1 accuracy)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7FBEB3-6683-6E3E-EEAB-DBBAFCD81F38}"/>
              </a:ext>
            </a:extLst>
          </p:cNvPr>
          <p:cNvCxnSpPr/>
          <p:nvPr/>
        </p:nvCxnSpPr>
        <p:spPr>
          <a:xfrm flipV="1">
            <a:off x="10647947" y="3982448"/>
            <a:ext cx="0" cy="24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7A90FA-2076-5CE7-545D-16391FE6D655}"/>
              </a:ext>
            </a:extLst>
          </p:cNvPr>
          <p:cNvCxnSpPr/>
          <p:nvPr/>
        </p:nvCxnSpPr>
        <p:spPr>
          <a:xfrm flipV="1">
            <a:off x="10680027" y="4483775"/>
            <a:ext cx="0" cy="24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0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FBE737EB-D8A3-3783-7C18-EB6B9F07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2B9EFBF7-6152-38C1-FA16-205EBCB1E385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AE978A50-E000-E550-82A4-EE7D77380C0E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F6927918-DCA6-D97E-1951-58C4F32179F7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C2E74B00-1F0A-79AE-C270-E9FBE415E5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686512"/>
            <a:ext cx="8931309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Recap – Literature Review on CLIP-SCGI</a:t>
            </a:r>
            <a:endParaRPr lang="en-US" sz="28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8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2F607-3012-A19B-A65F-C230952405CA}"/>
              </a:ext>
            </a:extLst>
          </p:cNvPr>
          <p:cNvSpPr txBox="1"/>
          <p:nvPr/>
        </p:nvSpPr>
        <p:spPr>
          <a:xfrm>
            <a:off x="714972" y="1711743"/>
            <a:ext cx="6011684" cy="56015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/>
              <a:t>Problem: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CLIP-</a:t>
            </a:r>
            <a:r>
              <a:rPr lang="en-US" sz="2000" dirty="0" err="1"/>
              <a:t>ReID</a:t>
            </a:r>
            <a:r>
              <a:rPr lang="en-US" sz="2000" dirty="0"/>
              <a:t> uses </a:t>
            </a:r>
            <a:r>
              <a:rPr lang="en-US" sz="2000" b="1" dirty="0">
                <a:solidFill>
                  <a:srgbClr val="FF0000"/>
                </a:solidFill>
              </a:rPr>
              <a:t>predefined ID tokens </a:t>
            </a:r>
            <a:r>
              <a:rPr lang="en-US" sz="2000" dirty="0"/>
              <a:t>along with simple text prompts.</a:t>
            </a:r>
          </a:p>
          <a:p>
            <a:endParaRPr lang="en-US" sz="2000"/>
          </a:p>
          <a:p>
            <a:r>
              <a:rPr lang="en-US" sz="2000" dirty="0"/>
              <a:t>Absence of concrete descriptions that capture key semantic attributes such as gender, clothing, and age. </a:t>
            </a:r>
            <a:br>
              <a:rPr lang="en-US" sz="2000" dirty="0"/>
            </a:br>
            <a:br>
              <a:rPr lang="en-US" dirty="0"/>
            </a:br>
            <a:r>
              <a:rPr lang="en-US" b="1" dirty="0"/>
              <a:t>Solution :</a:t>
            </a:r>
            <a:r>
              <a:rPr lang="en-US" dirty="0"/>
              <a:t> </a:t>
            </a:r>
          </a:p>
          <a:p>
            <a:endParaRPr lang="en-US"/>
          </a:p>
          <a:p>
            <a:r>
              <a:rPr lang="en-US" dirty="0"/>
              <a:t>Leverage existing image captioning models(</a:t>
            </a:r>
            <a:r>
              <a:rPr lang="en-US" err="1"/>
              <a:t>LLaVA</a:t>
            </a:r>
            <a:r>
              <a:rPr lang="en-US" dirty="0"/>
              <a:t>) to generate pseudo captions for person images, to  boost person re-identification using Vision language models (CLIP) </a:t>
            </a:r>
          </a:p>
          <a:p>
            <a:endParaRPr lang="en-US" dirty="0"/>
          </a:p>
          <a:p>
            <a:r>
              <a:rPr lang="en-US" dirty="0"/>
              <a:t>Introduce Caption guided inversion and Fusion module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AE75F-F049-7F74-54D0-1EB107726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54"/>
          <a:stretch/>
        </p:blipFill>
        <p:spPr>
          <a:xfrm>
            <a:off x="7299326" y="2114550"/>
            <a:ext cx="4394200" cy="159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2F38D8-ECD5-FEF3-C81C-14D6637A5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8" b="10116"/>
          <a:stretch/>
        </p:blipFill>
        <p:spPr>
          <a:xfrm>
            <a:off x="7446300" y="4390995"/>
            <a:ext cx="4394200" cy="1597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F39546-57B1-C591-8977-FC147EDC4F21}"/>
              </a:ext>
            </a:extLst>
          </p:cNvPr>
          <p:cNvSpPr txBox="1"/>
          <p:nvPr/>
        </p:nvSpPr>
        <p:spPr>
          <a:xfrm>
            <a:off x="9042177" y="3615992"/>
            <a:ext cx="120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CLIP-</a:t>
            </a:r>
            <a:r>
              <a:rPr lang="en-US" err="1"/>
              <a:t>ReID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6694E-65E7-C2AB-BAEA-5ADC4C636799}"/>
              </a:ext>
            </a:extLst>
          </p:cNvPr>
          <p:cNvSpPr txBox="1"/>
          <p:nvPr/>
        </p:nvSpPr>
        <p:spPr>
          <a:xfrm>
            <a:off x="9209640" y="6024834"/>
            <a:ext cx="1534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CLIP-SCGI</a:t>
            </a:r>
          </a:p>
        </p:txBody>
      </p:sp>
    </p:spTree>
    <p:extLst>
      <p:ext uri="{BB962C8B-B14F-4D97-AF65-F5344CB8AC3E}">
        <p14:creationId xmlns:p14="http://schemas.microsoft.com/office/powerpoint/2010/main" val="99963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90B290AA-8389-87D0-580B-C85BD3143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37EF0BD3-2FC8-6488-F0A3-83895A80B784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5877DD90-40AF-A31F-F88E-1945CAD931ED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35F723C3-CFD7-D115-66C0-B89564ADF038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4ECB51E5-7424-50DA-E3AC-321E1CE3E001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E7B17B9A-D697-D003-80DF-0C32209799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8931309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CLIP-SGCI :Methodology</a:t>
            </a:r>
            <a:endParaRPr lang="en-US" sz="32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582B5-91DD-F45E-0CAA-182A0F228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296"/>
          <a:stretch/>
        </p:blipFill>
        <p:spPr>
          <a:xfrm>
            <a:off x="1084314" y="1587591"/>
            <a:ext cx="9658350" cy="35656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8936D8-2394-AFBA-ADC6-8A5A01B98DAB}"/>
              </a:ext>
            </a:extLst>
          </p:cNvPr>
          <p:cNvSpPr txBox="1"/>
          <p:nvPr/>
        </p:nvSpPr>
        <p:spPr>
          <a:xfrm>
            <a:off x="709281" y="5296482"/>
            <a:ext cx="11235812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dirty="0"/>
              <a:t>On top of CLIP-</a:t>
            </a:r>
            <a:r>
              <a:rPr lang="en-US" dirty="0" err="1"/>
              <a:t>ReID</a:t>
            </a:r>
            <a:r>
              <a:rPr lang="en-US" dirty="0"/>
              <a:t> , CLIP-SCGI  uses Caption Guided inversion(CGI) and Cross Feature Fusion(CFF) module </a:t>
            </a:r>
          </a:p>
          <a:p>
            <a:pPr marL="342900" indent="-342900">
              <a:buFont typeface="Arial,Sans-Serif"/>
              <a:buChar char="•"/>
            </a:pPr>
            <a:r>
              <a:rPr lang="en-US" dirty="0"/>
              <a:t>In Caption Guided Inversion , semantic attributes from images are converted into pseudo-word tokens  guided through text descriptions.</a:t>
            </a:r>
          </a:p>
          <a:p>
            <a:pPr marL="342900" indent="-342900">
              <a:buFont typeface="Arial,Sans-Serif"/>
              <a:buChar char="•"/>
            </a:pPr>
            <a:endParaRPr lang="en-US" dirty="0"/>
          </a:p>
          <a:p>
            <a:pPr marL="342900" indent="-342900">
              <a:buFont typeface="Arial,Sans-Serif"/>
              <a:buChar char="•"/>
            </a:pPr>
            <a:r>
              <a:rPr lang="en-US" dirty="0"/>
              <a:t>The objective function remains same as CLIP-</a:t>
            </a:r>
            <a:r>
              <a:rPr lang="en-US" err="1"/>
              <a:t>ReID</a:t>
            </a:r>
            <a:r>
              <a:rPr lang="en-US" dirty="0"/>
              <a:t> (ID loss + Triplet loss + contrastive loss) </a:t>
            </a:r>
            <a:br>
              <a:rPr lang="en-US" sz="2400" dirty="0"/>
            </a:br>
            <a:endParaRPr lang="en-US" sz="240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9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03A76528-9663-8BA4-A4D5-9663394C5F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0188" y="280931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 CLIP-SCGI –Comparison to State-of-the-Art</a:t>
            </a:r>
            <a:endParaRPr lang="en-US" sz="2800" b="1">
              <a:solidFill>
                <a:schemeClr val="bg1"/>
              </a:solidFill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8FDB3-6714-4023-49EB-EC8B08623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1842814"/>
            <a:ext cx="7772400" cy="46151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E9F95A-C705-B711-35AD-F2BBA5C450E9}"/>
              </a:ext>
            </a:extLst>
          </p:cNvPr>
          <p:cNvSpPr/>
          <p:nvPr/>
        </p:nvSpPr>
        <p:spPr>
          <a:xfrm>
            <a:off x="2511248" y="4239068"/>
            <a:ext cx="6747052" cy="71869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8010D0-C3E4-C507-C921-1499DF5505E1}"/>
              </a:ext>
            </a:extLst>
          </p:cNvPr>
          <p:cNvSpPr/>
          <p:nvPr/>
        </p:nvSpPr>
        <p:spPr>
          <a:xfrm>
            <a:off x="2496960" y="5653532"/>
            <a:ext cx="6747052" cy="71869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D9AD1B-0A75-4D21-F1AD-E7DCA7FDE04A}"/>
              </a:ext>
            </a:extLst>
          </p:cNvPr>
          <p:cNvSpPr txBox="1"/>
          <p:nvPr/>
        </p:nvSpPr>
        <p:spPr>
          <a:xfrm>
            <a:off x="9348785" y="2858328"/>
            <a:ext cx="28432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CLIP-SCGI  has 26% higher parameters than CLIP-</a:t>
            </a:r>
            <a:r>
              <a:rPr lang="en-US" err="1"/>
              <a:t>ReID</a:t>
            </a:r>
            <a:r>
              <a:rPr 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No increase in training time for one-stage approach compared to the two-stage CLIP-</a:t>
            </a:r>
            <a:r>
              <a:rPr lang="en-US" err="1"/>
              <a:t>ReID</a:t>
            </a:r>
            <a:r>
              <a:rPr lang="en-US"/>
              <a:t>.</a:t>
            </a:r>
            <a:br>
              <a:rPr lang="en-US"/>
            </a:b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75E43-C934-F1D3-3B5B-F1C213D98B23}"/>
              </a:ext>
            </a:extLst>
          </p:cNvPr>
          <p:cNvSpPr txBox="1"/>
          <p:nvPr/>
        </p:nvSpPr>
        <p:spPr>
          <a:xfrm>
            <a:off x="4724400" y="3200400"/>
            <a:ext cx="27432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Times New Roman"/>
              </a:rPr>
              <a:t>Recap – Literature Review on CLIP-SCGI</a:t>
            </a:r>
            <a:r>
              <a:rPr lang="en-US" sz="2800">
                <a:latin typeface="Times New Roman"/>
                <a:cs typeface="Times New Roman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6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0AAF21B4-5219-9049-FE9A-20D5B9890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C4A4F3E5-CDC0-F50C-8D05-85D257D01271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1EDB26B4-69B0-01AC-DA4F-17E92467123F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DF3B408C-6B0F-9D4D-6328-36FDE1431CE0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261DB41E-0189-2A54-57A1-A747C776EAD6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3DF65B91-2789-DD1B-3D41-1626501573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073808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CLIP-SCGI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277E63-3B08-2C6F-EE00-48FD8EE59221}"/>
              </a:ext>
            </a:extLst>
          </p:cNvPr>
          <p:cNvSpPr txBox="1"/>
          <p:nvPr/>
        </p:nvSpPr>
        <p:spPr>
          <a:xfrm>
            <a:off x="711868" y="2004616"/>
            <a:ext cx="11092446" cy="21319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 </a:t>
            </a:r>
            <a:r>
              <a:rPr lang="en-US" sz="2800" b="1" dirty="0">
                <a:latin typeface="Aptos"/>
                <a:cs typeface="Times New Roman"/>
              </a:rPr>
              <a:t>Challenges  :</a:t>
            </a:r>
            <a:endParaRPr lang="en-US" sz="2400" dirty="0">
              <a:latin typeface="Aptos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Open-source implementation is not available  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Develop the modules from scratch which is time consuming 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Overhead of extracting synthetic captions using Large language models.  </a:t>
            </a:r>
          </a:p>
        </p:txBody>
      </p:sp>
    </p:spTree>
    <p:extLst>
      <p:ext uri="{BB962C8B-B14F-4D97-AF65-F5344CB8AC3E}">
        <p14:creationId xmlns:p14="http://schemas.microsoft.com/office/powerpoint/2010/main" val="335984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a92b963-a5f9-43cb-8a19-91f158325a2f}" enabled="1" method="Standard" siteId="{bcfa3e87-841e-48c7-983b-584159dd1a69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Multi Camera Tracking Project </vt:lpstr>
      <vt:lpstr>Agenda </vt:lpstr>
      <vt:lpstr>Objective    </vt:lpstr>
      <vt:lpstr>Recap – Literature Review on CLIP-ReID</vt:lpstr>
      <vt:lpstr>CLIP-ReID –  State of the art comparison </vt:lpstr>
      <vt:lpstr>Recap – Literature Review on CLIP-SCGI </vt:lpstr>
      <vt:lpstr>CLIP-SGCI :Methodology</vt:lpstr>
      <vt:lpstr> CLIP-SCGI –Comparison to State-of-the-Art</vt:lpstr>
      <vt:lpstr>CLIP-SCGI </vt:lpstr>
      <vt:lpstr>Current Progress </vt:lpstr>
      <vt:lpstr>Dataset overview : Market-1501</vt:lpstr>
      <vt:lpstr>Dataset overview : Lowe's ReID Data</vt:lpstr>
      <vt:lpstr>Experimental Results  : ReID Evaluation workflow  </vt:lpstr>
      <vt:lpstr>Experiments : Quantitative Results</vt:lpstr>
      <vt:lpstr>Experiments: Quantitative Results  </vt:lpstr>
      <vt:lpstr>Lowe's Data : Query &amp; Gallery Examples </vt:lpstr>
      <vt:lpstr>Lowe's Data : Query &amp; Gallery Examples </vt:lpstr>
      <vt:lpstr>Market –1501 : Query &amp; Gallery Examples </vt:lpstr>
      <vt:lpstr>CLIP-ReID– Takeaways</vt:lpstr>
      <vt:lpstr>Conclusion   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1122</cp:revision>
  <dcterms:created xsi:type="dcterms:W3CDTF">2025-02-12T12:25:28Z</dcterms:created>
  <dcterms:modified xsi:type="dcterms:W3CDTF">2025-02-20T03:32:00Z</dcterms:modified>
</cp:coreProperties>
</file>