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662" r:id="rId2"/>
    <p:sldId id="972" r:id="rId3"/>
    <p:sldId id="989" r:id="rId4"/>
    <p:sldId id="900" r:id="rId5"/>
    <p:sldId id="974" r:id="rId6"/>
    <p:sldId id="975" r:id="rId7"/>
    <p:sldId id="902" r:id="rId8"/>
    <p:sldId id="950" r:id="rId9"/>
    <p:sldId id="984" r:id="rId10"/>
    <p:sldId id="894" r:id="rId11"/>
    <p:sldId id="985" r:id="rId12"/>
    <p:sldId id="986" r:id="rId13"/>
    <p:sldId id="982" r:id="rId14"/>
    <p:sldId id="963" r:id="rId15"/>
    <p:sldId id="976" r:id="rId16"/>
    <p:sldId id="988" r:id="rId17"/>
    <p:sldId id="979" r:id="rId18"/>
    <p:sldId id="971" r:id="rId19"/>
    <p:sldId id="978" r:id="rId20"/>
    <p:sldId id="957" r:id="rId21"/>
    <p:sldId id="990" r:id="rId22"/>
    <p:sldId id="992" r:id="rId23"/>
    <p:sldId id="991" r:id="rId24"/>
    <p:sldId id="993" r:id="rId25"/>
    <p:sldId id="995" r:id="rId26"/>
    <p:sldId id="1000" r:id="rId27"/>
    <p:sldId id="998" r:id="rId28"/>
    <p:sldId id="997" r:id="rId29"/>
    <p:sldId id="996" r:id="rId30"/>
    <p:sldId id="1002" r:id="rId31"/>
    <p:sldId id="1003" r:id="rId32"/>
    <p:sldId id="967" r:id="rId33"/>
    <p:sldId id="960" r:id="rId34"/>
    <p:sldId id="964" r:id="rId35"/>
    <p:sldId id="961" r:id="rId36"/>
    <p:sldId id="1006" r:id="rId37"/>
    <p:sldId id="1004" r:id="rId38"/>
    <p:sldId id="966" r:id="rId39"/>
    <p:sldId id="1005" r:id="rId40"/>
    <p:sldId id="100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F5CD-7AF0-EDC8-262F-160EE523EA8F}" v="143" dt="2025-02-26T04:10:27.042"/>
    <p1510:client id="{78A0C136-D87A-E5EB-E6F8-4E4AC97654DC}" v="3453" dt="2025-02-26T03:52:04.082"/>
    <p1510:client id="{F0B6956B-655F-C0CF-B6D9-5770DE637908}" v="3796" dt="2025-02-26T13:25:57.2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B97B3730-4F87-1FFF-7852-C7AF15966B76}"/>
    <pc:docChg chg="addSld modSld">
      <pc:chgData name="Govind, Manish" userId="S::c8980632@lowes.com::c0811ffd-760b-4f00-ad2d-b385ee4e36d1" providerId="AD" clId="Web-{B97B3730-4F87-1FFF-7852-C7AF15966B76}" dt="2025-02-12T22:16:49.278" v="260" actId="20577"/>
      <pc:docMkLst>
        <pc:docMk/>
      </pc:docMkLst>
      <pc:sldChg chg="modSp">
        <pc:chgData name="Govind, Manish" userId="S::c8980632@lowes.com::c0811ffd-760b-4f00-ad2d-b385ee4e36d1" providerId="AD" clId="Web-{B97B3730-4F87-1FFF-7852-C7AF15966B76}" dt="2025-02-12T22:09:10.135" v="73" actId="20577"/>
        <pc:sldMkLst>
          <pc:docMk/>
          <pc:sldMk cId="4247714913" sldId="900"/>
        </pc:sldMkLst>
      </pc:sldChg>
      <pc:sldChg chg="modSp">
        <pc:chgData name="Govind, Manish" userId="S::c8980632@lowes.com::c0811ffd-760b-4f00-ad2d-b385ee4e36d1" providerId="AD" clId="Web-{B97B3730-4F87-1FFF-7852-C7AF15966B76}" dt="2025-02-12T22:09:51.762" v="84" actId="20577"/>
        <pc:sldMkLst>
          <pc:docMk/>
          <pc:sldMk cId="1656401845" sldId="962"/>
        </pc:sldMkLst>
      </pc:sldChg>
      <pc:sldChg chg="addSp delSp modSp add replId delAnim">
        <pc:chgData name="Govind, Manish" userId="S::c8980632@lowes.com::c0811ffd-760b-4f00-ad2d-b385ee4e36d1" providerId="AD" clId="Web-{B97B3730-4F87-1FFF-7852-C7AF15966B76}" dt="2025-02-12T22:16:49.278" v="260" actId="20577"/>
        <pc:sldMkLst>
          <pc:docMk/>
          <pc:sldMk cId="2425817200" sldId="971"/>
        </pc:sldMkLst>
        <pc:spChg chg="add mod">
          <ac:chgData name="Govind, Manish" userId="S::c8980632@lowes.com::c0811ffd-760b-4f00-ad2d-b385ee4e36d1" providerId="AD" clId="Web-{B97B3730-4F87-1FFF-7852-C7AF15966B76}" dt="2025-02-12T22:16:49.278" v="260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B97B3730-4F87-1FFF-7852-C7AF15966B76}" dt="2025-02-12T22:10:25.560" v="105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052EC8EA-7A20-7850-BC4B-73B92D3A43B7}"/>
    <pc:docChg chg="modSld">
      <pc:chgData name="Govind, Manish" userId="S::c8980632@lowes.com::c0811ffd-760b-4f00-ad2d-b385ee4e36d1" providerId="AD" clId="Web-{052EC8EA-7A20-7850-BC4B-73B92D3A43B7}" dt="2025-02-13T02:28:59.389" v="247" actId="14100"/>
      <pc:docMkLst>
        <pc:docMk/>
      </pc:docMkLst>
      <pc:sldChg chg="modSp">
        <pc:chgData name="Govind, Manish" userId="S::c8980632@lowes.com::c0811ffd-760b-4f00-ad2d-b385ee4e36d1" providerId="AD" clId="Web-{052EC8EA-7A20-7850-BC4B-73B92D3A43B7}" dt="2025-02-13T02:28:59.389" v="247" actId="14100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052EC8EA-7A20-7850-BC4B-73B92D3A43B7}" dt="2025-02-13T02:28:59.389" v="247" actId="14100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052EC8EA-7A20-7850-BC4B-73B92D3A43B7}" dt="2025-02-13T01:19:27.067" v="8" actId="20577"/>
          <ac:spMkLst>
            <pc:docMk/>
            <pc:sldMk cId="2425817200" sldId="971"/>
            <ac:spMk id="7" creationId="{5DA64334-6B39-0E72-D8AD-22C77DD38575}"/>
          </ac:spMkLst>
        </pc:spChg>
      </pc:sldChg>
    </pc:docChg>
  </pc:docChgLst>
  <pc:docChgLst>
    <pc:chgData name="Govind, Manish" userId="S::c8980632@lowes.com::c0811ffd-760b-4f00-ad2d-b385ee4e36d1" providerId="AD" clId="Web-{CAF854D9-C621-19D4-D117-F659CB537F94}"/>
    <pc:docChg chg="addSld modSld">
      <pc:chgData name="Govind, Manish" userId="S::c8980632@lowes.com::c0811ffd-760b-4f00-ad2d-b385ee4e36d1" providerId="AD" clId="Web-{CAF854D9-C621-19D4-D117-F659CB537F94}" dt="2025-02-19T03:20:02.452" v="1551" actId="20577"/>
      <pc:docMkLst>
        <pc:docMk/>
      </pc:docMkLst>
      <pc:sldChg chg="modSp">
        <pc:chgData name="Govind, Manish" userId="S::c8980632@lowes.com::c0811ffd-760b-4f00-ad2d-b385ee4e36d1" providerId="AD" clId="Web-{CAF854D9-C621-19D4-D117-F659CB537F94}" dt="2025-02-19T01:28:16.983" v="1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CAF854D9-C621-19D4-D117-F659CB537F94}" dt="2025-02-19T01:28:16.983" v="1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20:02.452" v="1551" actId="20577"/>
        <pc:sldMkLst>
          <pc:docMk/>
          <pc:sldMk cId="766101508" sldId="957"/>
        </pc:sldMkLst>
        <pc:spChg chg="add mod">
          <ac:chgData name="Govind, Manish" userId="S::c8980632@lowes.com::c0811ffd-760b-4f00-ad2d-b385ee4e36d1" providerId="AD" clId="Web-{CAF854D9-C621-19D4-D117-F659CB537F94}" dt="2025-02-19T03:20:02.452" v="1551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CAF854D9-C621-19D4-D117-F659CB537F94}" dt="2025-02-19T03:15:44.975" v="1249" actId="20577"/>
        <pc:sldMkLst>
          <pc:docMk/>
          <pc:sldMk cId="3034072061" sldId="963"/>
        </pc:sldMkLst>
        <pc:spChg chg="add mod">
          <ac:chgData name="Govind, Manish" userId="S::c8980632@lowes.com::c0811ffd-760b-4f00-ad2d-b385ee4e36d1" providerId="AD" clId="Web-{CAF854D9-C621-19D4-D117-F659CB537F94}" dt="2025-02-19T03:15:44.975" v="1249" actId="20577"/>
          <ac:spMkLst>
            <pc:docMk/>
            <pc:sldMk cId="3034072061" sldId="963"/>
            <ac:spMk id="3" creationId="{B11D7C80-7E36-2513-623A-5634E85040B0}"/>
          </ac:spMkLst>
        </pc:spChg>
        <pc:spChg chg="mod">
          <ac:chgData name="Govind, Manish" userId="S::c8980632@lowes.com::c0811ffd-760b-4f00-ad2d-b385ee4e36d1" providerId="AD" clId="Web-{CAF854D9-C621-19D4-D117-F659CB537F94}" dt="2025-02-19T01:30:13.268" v="76" actId="20577"/>
          <ac:spMkLst>
            <pc:docMk/>
            <pc:sldMk cId="3034072061" sldId="963"/>
            <ac:spMk id="7" creationId="{1E94AA2A-443F-093F-2CAC-4492D466D238}"/>
          </ac:spMkLst>
        </pc:spChg>
        <pc:graphicFrameChg chg="mod modGraphic">
          <ac:chgData name="Govind, Manish" userId="S::c8980632@lowes.com::c0811ffd-760b-4f00-ad2d-b385ee4e36d1" providerId="AD" clId="Web-{CAF854D9-C621-19D4-D117-F659CB537F94}" dt="2025-02-19T03:11:45.546" v="1238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add mod">
          <ac:chgData name="Govind, Manish" userId="S::c8980632@lowes.com::c0811ffd-760b-4f00-ad2d-b385ee4e36d1" providerId="AD" clId="Web-{CAF854D9-C621-19D4-D117-F659CB537F94}" dt="2025-02-19T03:14:49.817" v="1243" actId="1076"/>
          <ac:cxnSpMkLst>
            <pc:docMk/>
            <pc:sldMk cId="3034072061" sldId="963"/>
            <ac:cxnSpMk id="4" creationId="{C451F0FB-6F5E-B30E-E395-D46BAAE8A83D}"/>
          </ac:cxnSpMkLst>
        </pc:cxnChg>
        <pc:cxnChg chg="add mod">
          <ac:chgData name="Govind, Manish" userId="S::c8980632@lowes.com::c0811ffd-760b-4f00-ad2d-b385ee4e36d1" providerId="AD" clId="Web-{CAF854D9-C621-19D4-D117-F659CB537F94}" dt="2025-02-19T03:12:27.172" v="1242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">
        <pc:chgData name="Govind, Manish" userId="S::c8980632@lowes.com::c0811ffd-760b-4f00-ad2d-b385ee4e36d1" providerId="AD" clId="Web-{CAF854D9-C621-19D4-D117-F659CB537F94}" dt="2025-02-19T02:28:45.509" v="67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CAF854D9-C621-19D4-D117-F659CB537F94}" dt="2025-02-19T02:28:45.509" v="67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CAF854D9-C621-19D4-D117-F659CB537F94}" dt="2025-02-19T03:16:24.742" v="1330"/>
        <pc:sldMkLst>
          <pc:docMk/>
          <pc:sldMk cId="1929451342" sldId="976"/>
        </pc:sldMkLst>
        <pc:graphicFrameChg chg="mod modGraphic">
          <ac:chgData name="Govind, Manish" userId="S::c8980632@lowes.com::c0811ffd-760b-4f00-ad2d-b385ee4e36d1" providerId="AD" clId="Web-{CAF854D9-C621-19D4-D117-F659CB537F94}" dt="2025-02-19T03:16:24.742" v="1330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">
        <pc:chgData name="Govind, Manish" userId="S::c8980632@lowes.com::c0811ffd-760b-4f00-ad2d-b385ee4e36d1" providerId="AD" clId="Web-{CAF854D9-C621-19D4-D117-F659CB537F94}" dt="2025-02-19T01:59:21.857" v="364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CAF854D9-C621-19D4-D117-F659CB537F94}" dt="2025-02-19T01:59:21.857" v="364" actId="20577"/>
          <ac:spMkLst>
            <pc:docMk/>
            <pc:sldMk cId="3311576462" sldId="977"/>
            <ac:spMk id="3" creationId="{6C26839C-5CDA-0EE4-F69F-190A14180DD7}"/>
          </ac:spMkLst>
        </pc:spChg>
      </pc:sldChg>
      <pc:sldChg chg="modSp add replId">
        <pc:chgData name="Govind, Manish" userId="S::c8980632@lowes.com::c0811ffd-760b-4f00-ad2d-b385ee4e36d1" providerId="AD" clId="Web-{CAF854D9-C621-19D4-D117-F659CB537F94}" dt="2025-02-19T02:41:00.862" v="1126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CAF854D9-C621-19D4-D117-F659CB537F94}" dt="2025-02-19T02:41:00.862" v="1126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CAF854D9-C621-19D4-D117-F659CB537F94}" dt="2025-02-19T02:39:49.094" v="1067" actId="14100"/>
          <ac:spMkLst>
            <pc:docMk/>
            <pc:sldMk cId="4152243452" sldId="978"/>
            <ac:spMk id="7" creationId="{7F41661D-22C2-DE2C-DA93-CB65A2C487AB}"/>
          </ac:spMkLst>
        </pc:spChg>
      </pc:sldChg>
    </pc:docChg>
  </pc:docChgLst>
  <pc:docChgLst>
    <pc:chgData name="Govind, Manish" userId="S::c8980632@lowes.com::c0811ffd-760b-4f00-ad2d-b385ee4e36d1" providerId="AD" clId="Web-{747AA37E-3BF4-5FB1-285C-16750A969764}"/>
    <pc:docChg chg="addSld delSld modSld">
      <pc:chgData name="Govind, Manish" userId="S::c8980632@lowes.com::c0811ffd-760b-4f00-ad2d-b385ee4e36d1" providerId="AD" clId="Web-{747AA37E-3BF4-5FB1-285C-16750A969764}" dt="2025-02-19T01:24:21.296" v="1455" actId="20577"/>
      <pc:docMkLst>
        <pc:docMk/>
      </pc:docMkLst>
      <pc:sldChg chg="modSp">
        <pc:chgData name="Govind, Manish" userId="S::c8980632@lowes.com::c0811ffd-760b-4f00-ad2d-b385ee4e36d1" providerId="AD" clId="Web-{747AA37E-3BF4-5FB1-285C-16750A969764}" dt="2025-02-18T21:44:22.198" v="377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47AA37E-3BF4-5FB1-285C-16750A969764}" dt="2025-02-18T21:44:22.198" v="377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9T01:10:47.249" v="1097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47AA37E-3BF4-5FB1-285C-16750A969764}" dt="2025-02-19T01:10:47.249" v="1097" actId="20577"/>
          <ac:spMkLst>
            <pc:docMk/>
            <pc:sldMk cId="2137490613" sldId="894"/>
            <ac:spMk id="2" creationId="{D15F6C09-3F03-84E7-AFEB-58660DF5E9C0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22.565" v="3"/>
        <pc:sldMkLst>
          <pc:docMk/>
          <pc:sldMk cId="1785158337" sldId="897"/>
        </pc:sldMkLst>
      </pc:sldChg>
      <pc:sldChg chg="del">
        <pc:chgData name="Govind, Manish" userId="S::c8980632@lowes.com::c0811ffd-760b-4f00-ad2d-b385ee4e36d1" providerId="AD" clId="Web-{747AA37E-3BF4-5FB1-285C-16750A969764}" dt="2025-02-18T22:11:00.258" v="922"/>
        <pc:sldMkLst>
          <pc:docMk/>
          <pc:sldMk cId="1639445215" sldId="898"/>
        </pc:sldMkLst>
      </pc:sldChg>
      <pc:sldChg chg="del">
        <pc:chgData name="Govind, Manish" userId="S::c8980632@lowes.com::c0811ffd-760b-4f00-ad2d-b385ee4e36d1" providerId="AD" clId="Web-{747AA37E-3BF4-5FB1-285C-16750A969764}" dt="2025-02-18T21:30:19.550" v="2"/>
        <pc:sldMkLst>
          <pc:docMk/>
          <pc:sldMk cId="744963507" sldId="899"/>
        </pc:sldMkLst>
      </pc:sldChg>
      <pc:sldChg chg="addSp delSp modSp">
        <pc:chgData name="Govind, Manish" userId="S::c8980632@lowes.com::c0811ffd-760b-4f00-ad2d-b385ee4e36d1" providerId="AD" clId="Web-{747AA37E-3BF4-5FB1-285C-16750A969764}" dt="2025-02-18T21:47:49.344" v="381"/>
        <pc:sldMkLst>
          <pc:docMk/>
          <pc:sldMk cId="4247714913" sldId="900"/>
        </pc:sldMkLst>
        <pc:spChg chg="add">
          <ac:chgData name="Govind, Manish" userId="S::c8980632@lowes.com::c0811ffd-760b-4f00-ad2d-b385ee4e36d1" providerId="AD" clId="Web-{747AA37E-3BF4-5FB1-285C-16750A969764}" dt="2025-02-18T21:47:49.344" v="381"/>
          <ac:spMkLst>
            <pc:docMk/>
            <pc:sldMk cId="4247714913" sldId="900"/>
            <ac:spMk id="6" creationId="{EDBC3970-3E36-F2B2-CD8D-0105271D1AAC}"/>
          </ac:spMkLst>
        </pc:spChg>
        <pc:spChg chg="mod">
          <ac:chgData name="Govind, Manish" userId="S::c8980632@lowes.com::c0811ffd-760b-4f00-ad2d-b385ee4e36d1" providerId="AD" clId="Web-{747AA37E-3BF4-5FB1-285C-16750A969764}" dt="2025-02-18T21:38:09.484" v="65" actId="14100"/>
          <ac:spMkLst>
            <pc:docMk/>
            <pc:sldMk cId="4247714913" sldId="900"/>
            <ac:spMk id="7" creationId="{26061F46-6A7B-FAD5-D895-2BFF50002F4E}"/>
          </ac:spMkLst>
        </pc:spChg>
        <pc:picChg chg="add">
          <ac:chgData name="Govind, Manish" userId="S::c8980632@lowes.com::c0811ffd-760b-4f00-ad2d-b385ee4e36d1" providerId="AD" clId="Web-{747AA37E-3BF4-5FB1-285C-16750A969764}" dt="2025-02-18T21:47:49.313" v="380"/>
          <ac:picMkLst>
            <pc:docMk/>
            <pc:sldMk cId="4247714913" sldId="900"/>
            <ac:picMk id="4" creationId="{B58FCF2C-AC83-3ADC-A5AB-D6FC2B059E68}"/>
          </ac:picMkLst>
        </pc:picChg>
      </pc:sldChg>
      <pc:sldChg chg="addSp delSp modSp add">
        <pc:chgData name="Govind, Manish" userId="S::c8980632@lowes.com::c0811ffd-760b-4f00-ad2d-b385ee4e36d1" providerId="AD" clId="Web-{747AA37E-3BF4-5FB1-285C-16750A969764}" dt="2025-02-19T01:10:26.717" v="1094"/>
        <pc:sldMkLst>
          <pc:docMk/>
          <pc:sldMk cId="1697194845" sldId="902"/>
        </pc:sldMkLst>
        <pc:spChg chg="add del mod">
          <ac:chgData name="Govind, Manish" userId="S::c8980632@lowes.com::c0811ffd-760b-4f00-ad2d-b385ee4e36d1" providerId="AD" clId="Web-{747AA37E-3BF4-5FB1-285C-16750A969764}" dt="2025-02-19T01:10:26.717" v="1094"/>
          <ac:spMkLst>
            <pc:docMk/>
            <pc:sldMk cId="1697194845" sldId="902"/>
            <ac:spMk id="2" creationId="{67E1BD2A-DE42-3B7A-C8EE-92926C83700D}"/>
          </ac:spMkLst>
        </pc:spChg>
      </pc:sldChg>
      <pc:sldChg chg="addSp modSp add">
        <pc:chgData name="Govind, Manish" userId="S::c8980632@lowes.com::c0811ffd-760b-4f00-ad2d-b385ee4e36d1" providerId="AD" clId="Web-{747AA37E-3BF4-5FB1-285C-16750A969764}" dt="2025-02-18T21:51:00.412" v="405"/>
        <pc:sldMkLst>
          <pc:docMk/>
          <pc:sldMk cId="3949061723" sldId="950"/>
        </pc:sldMkLst>
        <pc:spChg chg="add mod">
          <ac:chgData name="Govind, Manish" userId="S::c8980632@lowes.com::c0811ffd-760b-4f00-ad2d-b385ee4e36d1" providerId="AD" clId="Web-{747AA37E-3BF4-5FB1-285C-16750A969764}" dt="2025-02-18T21:51:00.412" v="405"/>
          <ac:spMkLst>
            <pc:docMk/>
            <pc:sldMk cId="3949061723" sldId="950"/>
            <ac:spMk id="2" creationId="{FAA75E43-C934-F1D3-3B5B-F1C213D98B23}"/>
          </ac:spMkLst>
        </pc:spChg>
      </pc:sldChg>
      <pc:sldChg chg="modSp">
        <pc:chgData name="Govind, Manish" userId="S::c8980632@lowes.com::c0811ffd-760b-4f00-ad2d-b385ee4e36d1" providerId="AD" clId="Web-{747AA37E-3BF4-5FB1-285C-16750A969764}" dt="2025-02-18T22:13:57.513" v="1092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47AA37E-3BF4-5FB1-285C-16750A969764}" dt="2025-02-18T22:13:57.513" v="1092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del">
        <pc:chgData name="Govind, Manish" userId="S::c8980632@lowes.com::c0811ffd-760b-4f00-ad2d-b385ee4e36d1" providerId="AD" clId="Web-{747AA37E-3BF4-5FB1-285C-16750A969764}" dt="2025-02-18T21:30:15.612" v="0"/>
        <pc:sldMkLst>
          <pc:docMk/>
          <pc:sldMk cId="1884078603" sldId="961"/>
        </pc:sldMkLst>
      </pc:sldChg>
      <pc:sldChg chg="del">
        <pc:chgData name="Govind, Manish" userId="S::c8980632@lowes.com::c0811ffd-760b-4f00-ad2d-b385ee4e36d1" providerId="AD" clId="Web-{747AA37E-3BF4-5FB1-285C-16750A969764}" dt="2025-02-18T21:30:17.049" v="1"/>
        <pc:sldMkLst>
          <pc:docMk/>
          <pc:sldMk cId="1656401845" sldId="962"/>
        </pc:sldMkLst>
      </pc:sldChg>
      <pc:sldChg chg="add del">
        <pc:chgData name="Govind, Manish" userId="S::c8980632@lowes.com::c0811ffd-760b-4f00-ad2d-b385ee4e36d1" providerId="AD" clId="Web-{747AA37E-3BF4-5FB1-285C-16750A969764}" dt="2025-02-18T21:47:55.079" v="382"/>
        <pc:sldMkLst>
          <pc:docMk/>
          <pc:sldMk cId="2756157526" sldId="962"/>
        </pc:sldMkLst>
      </pc:sldChg>
      <pc:sldChg chg="addSp delSp modSp">
        <pc:chgData name="Govind, Manish" userId="S::c8980632@lowes.com::c0811ffd-760b-4f00-ad2d-b385ee4e36d1" providerId="AD" clId="Web-{747AA37E-3BF4-5FB1-285C-16750A969764}" dt="2025-02-19T01:16:14.949" v="1130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47AA37E-3BF4-5FB1-285C-16750A969764}" dt="2025-02-18T21:58:26.393" v="758" actId="14100"/>
          <ac:spMkLst>
            <pc:docMk/>
            <pc:sldMk cId="3034072061" sldId="963"/>
            <ac:spMk id="7" creationId="{1E94AA2A-443F-093F-2CAC-4492D466D238}"/>
          </ac:spMkLst>
        </pc:spChg>
        <pc:graphicFrameChg chg="add mod modGraphic">
          <ac:chgData name="Govind, Manish" userId="S::c8980632@lowes.com::c0811ffd-760b-4f00-ad2d-b385ee4e36d1" providerId="AD" clId="Web-{747AA37E-3BF4-5FB1-285C-16750A969764}" dt="2025-02-19T01:16:14.949" v="1130"/>
          <ac:graphicFrameMkLst>
            <pc:docMk/>
            <pc:sldMk cId="3034072061" sldId="963"/>
            <ac:graphicFrameMk id="2" creationId="{DA8839C5-C76A-ED6A-9CEA-CFF11E638922}"/>
          </ac:graphicFrameMkLst>
        </pc:graphicFrameChg>
      </pc:sldChg>
      <pc:sldChg chg="del">
        <pc:chgData name="Govind, Manish" userId="S::c8980632@lowes.com::c0811ffd-760b-4f00-ad2d-b385ee4e36d1" providerId="AD" clId="Web-{747AA37E-3BF4-5FB1-285C-16750A969764}" dt="2025-02-18T22:11:02.055" v="923"/>
        <pc:sldMkLst>
          <pc:docMk/>
          <pc:sldMk cId="2281495688" sldId="964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0"/>
        <pc:sldMkLst>
          <pc:docMk/>
          <pc:sldMk cId="1777214616" sldId="967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2"/>
        <pc:sldMkLst>
          <pc:docMk/>
          <pc:sldMk cId="183017181" sldId="968"/>
        </pc:sldMkLst>
      </pc:sldChg>
      <pc:sldChg chg="del">
        <pc:chgData name="Govind, Manish" userId="S::c8980632@lowes.com::c0811ffd-760b-4f00-ad2d-b385ee4e36d1" providerId="AD" clId="Web-{747AA37E-3BF4-5FB1-285C-16750A969764}" dt="2025-02-18T22:13:11.480" v="1073"/>
        <pc:sldMkLst>
          <pc:docMk/>
          <pc:sldMk cId="2756157526" sldId="969"/>
        </pc:sldMkLst>
      </pc:sldChg>
      <pc:sldChg chg="del">
        <pc:chgData name="Govind, Manish" userId="S::c8980632@lowes.com::c0811ffd-760b-4f00-ad2d-b385ee4e36d1" providerId="AD" clId="Web-{747AA37E-3BF4-5FB1-285C-16750A969764}" dt="2025-02-18T22:13:11.464" v="1071"/>
        <pc:sldMkLst>
          <pc:docMk/>
          <pc:sldMk cId="1211331611" sldId="970"/>
        </pc:sldMkLst>
      </pc:sldChg>
      <pc:sldChg chg="modSp add del">
        <pc:chgData name="Govind, Manish" userId="S::c8980632@lowes.com::c0811ffd-760b-4f00-ad2d-b385ee4e36d1" providerId="AD" clId="Web-{747AA37E-3BF4-5FB1-285C-16750A969764}" dt="2025-02-19T01:18:20.173" v="1187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47AA37E-3BF4-5FB1-285C-16750A969764}" dt="2025-02-19T01:18:20.173" v="1187" actId="20577"/>
          <ac:spMkLst>
            <pc:docMk/>
            <pc:sldMk cId="2425817200" sldId="971"/>
            <ac:spMk id="3" creationId="{F437214A-862E-2096-46C8-152B182FA353}"/>
          </ac:spMkLst>
        </pc:spChg>
        <pc:spChg chg="mod">
          <ac:chgData name="Govind, Manish" userId="S::c8980632@lowes.com::c0811ffd-760b-4f00-ad2d-b385ee4e36d1" providerId="AD" clId="Web-{747AA37E-3BF4-5FB1-285C-16750A969764}" dt="2025-02-18T22:13:51.575" v="1091" actId="20577"/>
          <ac:spMkLst>
            <pc:docMk/>
            <pc:sldMk cId="2425817200" sldId="971"/>
            <ac:spMk id="7" creationId="{5DA64334-6B39-0E72-D8AD-22C77DD3857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1:37:03.904" v="43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47AA37E-3BF4-5FB1-285C-16750A969764}" dt="2025-02-18T21:37:03.904" v="43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47AA37E-3BF4-5FB1-285C-16750A969764}" dt="2025-02-18T21:36:00.481" v="6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 add del replId">
        <pc:chgData name="Govind, Manish" userId="S::c8980632@lowes.com::c0811ffd-760b-4f00-ad2d-b385ee4e36d1" providerId="AD" clId="Web-{747AA37E-3BF4-5FB1-285C-16750A969764}" dt="2025-02-18T21:50:50.443" v="401"/>
        <pc:sldMkLst>
          <pc:docMk/>
          <pc:sldMk cId="838782045" sldId="973"/>
        </pc:sldMkLst>
      </pc:sldChg>
      <pc:sldChg chg="addSp delSp add">
        <pc:chgData name="Govind, Manish" userId="S::c8980632@lowes.com::c0811ffd-760b-4f00-ad2d-b385ee4e36d1" providerId="AD" clId="Web-{747AA37E-3BF4-5FB1-285C-16750A969764}" dt="2025-02-18T21:48:05.001" v="385"/>
        <pc:sldMkLst>
          <pc:docMk/>
          <pc:sldMk cId="3813507969" sldId="974"/>
        </pc:sldMkLst>
      </pc:sldChg>
      <pc:sldChg chg="delSp modSp add">
        <pc:chgData name="Govind, Manish" userId="S::c8980632@lowes.com::c0811ffd-760b-4f00-ad2d-b385ee4e36d1" providerId="AD" clId="Web-{747AA37E-3BF4-5FB1-285C-16750A969764}" dt="2025-02-18T21:50:44.099" v="400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47AA37E-3BF4-5FB1-285C-16750A969764}" dt="2025-02-18T21:50:44.099" v="400" actId="1076"/>
          <ac:spMkLst>
            <pc:docMk/>
            <pc:sldMk cId="999636656" sldId="975"/>
            <ac:spMk id="7" creationId="{C2E74B00-1F0A-79AE-C270-E9FBE415E505}"/>
          </ac:spMkLst>
        </pc:spChg>
      </pc:sldChg>
      <pc:sldChg chg="modSp add replId">
        <pc:chgData name="Govind, Manish" userId="S::c8980632@lowes.com::c0811ffd-760b-4f00-ad2d-b385ee4e36d1" providerId="AD" clId="Web-{747AA37E-3BF4-5FB1-285C-16750A969764}" dt="2025-02-18T22:07:39.174" v="853"/>
        <pc:sldMkLst>
          <pc:docMk/>
          <pc:sldMk cId="1929451342" sldId="976"/>
        </pc:sldMkLst>
        <pc:spChg chg="mod">
          <ac:chgData name="Govind, Manish" userId="S::c8980632@lowes.com::c0811ffd-760b-4f00-ad2d-b385ee4e36d1" providerId="AD" clId="Web-{747AA37E-3BF4-5FB1-285C-16750A969764}" dt="2025-02-18T22:06:48.985" v="839" actId="20577"/>
          <ac:spMkLst>
            <pc:docMk/>
            <pc:sldMk cId="1929451342" sldId="976"/>
            <ac:spMk id="7" creationId="{47E7F9C6-FBE4-CC64-2962-CA1E61A64CF4}"/>
          </ac:spMkLst>
        </pc:spChg>
        <pc:graphicFrameChg chg="mod modGraphic">
          <ac:chgData name="Govind, Manish" userId="S::c8980632@lowes.com::c0811ffd-760b-4f00-ad2d-b385ee4e36d1" providerId="AD" clId="Web-{747AA37E-3BF4-5FB1-285C-16750A969764}" dt="2025-02-18T22:07:39.174" v="853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modSp add replId">
        <pc:chgData name="Govind, Manish" userId="S::c8980632@lowes.com::c0811ffd-760b-4f00-ad2d-b385ee4e36d1" providerId="AD" clId="Web-{747AA37E-3BF4-5FB1-285C-16750A969764}" dt="2025-02-19T01:24:21.296" v="1455" actId="20577"/>
        <pc:sldMkLst>
          <pc:docMk/>
          <pc:sldMk cId="3311576462" sldId="977"/>
        </pc:sldMkLst>
        <pc:spChg chg="mod">
          <ac:chgData name="Govind, Manish" userId="S::c8980632@lowes.com::c0811ffd-760b-4f00-ad2d-b385ee4e36d1" providerId="AD" clId="Web-{747AA37E-3BF4-5FB1-285C-16750A969764}" dt="2025-02-19T01:24:21.296" v="1455" actId="20577"/>
          <ac:spMkLst>
            <pc:docMk/>
            <pc:sldMk cId="3311576462" sldId="977"/>
            <ac:spMk id="3" creationId="{6C26839C-5CDA-0EE4-F69F-190A14180DD7}"/>
          </ac:spMkLst>
        </pc:spChg>
        <pc:spChg chg="mod">
          <ac:chgData name="Govind, Manish" userId="S::c8980632@lowes.com::c0811ffd-760b-4f00-ad2d-b385ee4e36d1" providerId="AD" clId="Web-{747AA37E-3BF4-5FB1-285C-16750A969764}" dt="2025-02-19T01:19:43.739" v="1231" actId="20577"/>
          <ac:spMkLst>
            <pc:docMk/>
            <pc:sldMk cId="3311576462" sldId="977"/>
            <ac:spMk id="7" creationId="{4CBFF736-BDE8-366E-2DCA-A270367732E4}"/>
          </ac:spMkLst>
        </pc:spChg>
      </pc:sldChg>
    </pc:docChg>
  </pc:docChgLst>
  <pc:docChgLst>
    <pc:chgData name="Govind, Manish" userId="S::c8980632@lowes.com::c0811ffd-760b-4f00-ad2d-b385ee4e36d1" providerId="AD" clId="Web-{05A3F5CD-7AF0-EDC8-262F-160EE523EA8F}"/>
    <pc:docChg chg="modSld">
      <pc:chgData name="Govind, Manish" userId="S::c8980632@lowes.com::c0811ffd-760b-4f00-ad2d-b385ee4e36d1" providerId="AD" clId="Web-{05A3F5CD-7AF0-EDC8-262F-160EE523EA8F}" dt="2025-02-26T04:10:26.667" v="116"/>
      <pc:docMkLst>
        <pc:docMk/>
      </pc:docMkLst>
      <pc:sldChg chg="modSp">
        <pc:chgData name="Govind, Manish" userId="S::c8980632@lowes.com::c0811ffd-760b-4f00-ad2d-b385ee4e36d1" providerId="AD" clId="Web-{05A3F5CD-7AF0-EDC8-262F-160EE523EA8F}" dt="2025-02-26T03:56:36.048" v="76" actId="20577"/>
        <pc:sldMkLst>
          <pc:docMk/>
          <pc:sldMk cId="893972123" sldId="960"/>
        </pc:sldMkLst>
        <pc:spChg chg="mod">
          <ac:chgData name="Govind, Manish" userId="S::c8980632@lowes.com::c0811ffd-760b-4f00-ad2d-b385ee4e36d1" providerId="AD" clId="Web-{05A3F5CD-7AF0-EDC8-262F-160EE523EA8F}" dt="2025-02-26T03:56:36.048" v="76" actId="20577"/>
          <ac:spMkLst>
            <pc:docMk/>
            <pc:sldMk cId="893972123" sldId="960"/>
            <ac:spMk id="3" creationId="{B8D32833-7D9C-36A1-870D-9FED44887BE3}"/>
          </ac:spMkLst>
        </pc:spChg>
        <pc:spChg chg="mod">
          <ac:chgData name="Govind, Manish" userId="S::c8980632@lowes.com::c0811ffd-760b-4f00-ad2d-b385ee4e36d1" providerId="AD" clId="Web-{05A3F5CD-7AF0-EDC8-262F-160EE523EA8F}" dt="2025-02-26T03:55:47.533" v="53" actId="20577"/>
          <ac:spMkLst>
            <pc:docMk/>
            <pc:sldMk cId="893972123" sldId="960"/>
            <ac:spMk id="7" creationId="{0CE3FD36-9488-3BFA-73E0-890B361C84F9}"/>
          </ac:spMkLst>
        </pc:spChg>
      </pc:sldChg>
      <pc:sldChg chg="modSp">
        <pc:chgData name="Govind, Manish" userId="S::c8980632@lowes.com::c0811ffd-760b-4f00-ad2d-b385ee4e36d1" providerId="AD" clId="Web-{05A3F5CD-7AF0-EDC8-262F-160EE523EA8F}" dt="2025-02-26T03:55:14.939" v="27" actId="20577"/>
        <pc:sldMkLst>
          <pc:docMk/>
          <pc:sldMk cId="2863984767" sldId="961"/>
        </pc:sldMkLst>
        <pc:spChg chg="mod">
          <ac:chgData name="Govind, Manish" userId="S::c8980632@lowes.com::c0811ffd-760b-4f00-ad2d-b385ee4e36d1" providerId="AD" clId="Web-{05A3F5CD-7AF0-EDC8-262F-160EE523EA8F}" dt="2025-02-26T03:55:14.939" v="27" actId="20577"/>
          <ac:spMkLst>
            <pc:docMk/>
            <pc:sldMk cId="2863984767" sldId="961"/>
            <ac:spMk id="7" creationId="{9A07546A-F0EC-072E-3194-CEF92E7A16E3}"/>
          </ac:spMkLst>
        </pc:spChg>
      </pc:sldChg>
      <pc:sldChg chg="delSp modSp">
        <pc:chgData name="Govind, Manish" userId="S::c8980632@lowes.com::c0811ffd-760b-4f00-ad2d-b385ee4e36d1" providerId="AD" clId="Web-{05A3F5CD-7AF0-EDC8-262F-160EE523EA8F}" dt="2025-02-26T03:57:43.610" v="90"/>
        <pc:sldMkLst>
          <pc:docMk/>
          <pc:sldMk cId="2756157526" sldId="962"/>
        </pc:sldMkLst>
        <pc:spChg chg="mod">
          <ac:chgData name="Govind, Manish" userId="S::c8980632@lowes.com::c0811ffd-760b-4f00-ad2d-b385ee4e36d1" providerId="AD" clId="Web-{05A3F5CD-7AF0-EDC8-262F-160EE523EA8F}" dt="2025-02-26T03:57:38.345" v="89" actId="20577"/>
          <ac:spMkLst>
            <pc:docMk/>
            <pc:sldMk cId="2756157526" sldId="962"/>
            <ac:spMk id="7" creationId="{EB79D79D-6184-2F2E-853A-F3F2A422D298}"/>
          </ac:spMkLst>
        </pc:spChg>
        <pc:picChg chg="del">
          <ac:chgData name="Govind, Manish" userId="S::c8980632@lowes.com::c0811ffd-760b-4f00-ad2d-b385ee4e36d1" providerId="AD" clId="Web-{05A3F5CD-7AF0-EDC8-262F-160EE523EA8F}" dt="2025-02-26T03:57:43.610" v="90"/>
          <ac:picMkLst>
            <pc:docMk/>
            <pc:sldMk cId="2756157526" sldId="962"/>
            <ac:picMk id="3" creationId="{18A19F23-568B-5D2C-A2EF-E1E2217BE390}"/>
          </ac:picMkLst>
        </pc:picChg>
      </pc:sldChg>
      <pc:sldChg chg="addSp delSp modSp">
        <pc:chgData name="Govind, Manish" userId="S::c8980632@lowes.com::c0811ffd-760b-4f00-ad2d-b385ee4e36d1" providerId="AD" clId="Web-{05A3F5CD-7AF0-EDC8-262F-160EE523EA8F}" dt="2025-02-26T04:10:00.417" v="92"/>
        <pc:sldMkLst>
          <pc:docMk/>
          <pc:sldMk cId="1767573232" sldId="964"/>
        </pc:sldMkLst>
        <pc:spChg chg="add del">
          <ac:chgData name="Govind, Manish" userId="S::c8980632@lowes.com::c0811ffd-760b-4f00-ad2d-b385ee4e36d1" providerId="AD" clId="Web-{05A3F5CD-7AF0-EDC8-262F-160EE523EA8F}" dt="2025-02-26T04:10:00.417" v="92"/>
          <ac:spMkLst>
            <pc:docMk/>
            <pc:sldMk cId="1767573232" sldId="964"/>
            <ac:spMk id="2" creationId="{4BCE0A32-3100-C1B5-5A2B-5230653DDF62}"/>
          </ac:spMkLst>
        </pc:spChg>
        <pc:spChg chg="del">
          <ac:chgData name="Govind, Manish" userId="S::c8980632@lowes.com::c0811ffd-760b-4f00-ad2d-b385ee4e36d1" providerId="AD" clId="Web-{05A3F5CD-7AF0-EDC8-262F-160EE523EA8F}" dt="2025-02-26T03:57:11.157" v="78"/>
          <ac:spMkLst>
            <pc:docMk/>
            <pc:sldMk cId="1767573232" sldId="964"/>
            <ac:spMk id="4" creationId="{8EC7C55B-7083-A9E6-FDBF-A2D1E6C16AA8}"/>
          </ac:spMkLst>
        </pc:spChg>
        <pc:spChg chg="mod">
          <ac:chgData name="Govind, Manish" userId="S::c8980632@lowes.com::c0811ffd-760b-4f00-ad2d-b385ee4e36d1" providerId="AD" clId="Web-{05A3F5CD-7AF0-EDC8-262F-160EE523EA8F}" dt="2025-02-26T03:55:37.346" v="48" actId="20577"/>
          <ac:spMkLst>
            <pc:docMk/>
            <pc:sldMk cId="1767573232" sldId="964"/>
            <ac:spMk id="7" creationId="{0E506925-2C2A-DF1F-FA48-DDF01506AF81}"/>
          </ac:spMkLst>
        </pc:spChg>
        <pc:picChg chg="del">
          <ac:chgData name="Govind, Manish" userId="S::c8980632@lowes.com::c0811ffd-760b-4f00-ad2d-b385ee4e36d1" providerId="AD" clId="Web-{05A3F5CD-7AF0-EDC8-262F-160EE523EA8F}" dt="2025-02-26T03:56:39.564" v="77"/>
          <ac:picMkLst>
            <pc:docMk/>
            <pc:sldMk cId="1767573232" sldId="964"/>
            <ac:picMk id="5" creationId="{D95CFF83-87B9-4732-7050-D14B867EB618}"/>
          </ac:picMkLst>
        </pc:picChg>
      </pc:sldChg>
      <pc:sldChg chg="delSp modSp">
        <pc:chgData name="Govind, Manish" userId="S::c8980632@lowes.com::c0811ffd-760b-4f00-ad2d-b385ee4e36d1" providerId="AD" clId="Web-{05A3F5CD-7AF0-EDC8-262F-160EE523EA8F}" dt="2025-02-26T03:54:19.971" v="16"/>
        <pc:sldMkLst>
          <pc:docMk/>
          <pc:sldMk cId="1141323296" sldId="966"/>
        </pc:sldMkLst>
        <pc:spChg chg="mod">
          <ac:chgData name="Govind, Manish" userId="S::c8980632@lowes.com::c0811ffd-760b-4f00-ad2d-b385ee4e36d1" providerId="AD" clId="Web-{05A3F5CD-7AF0-EDC8-262F-160EE523EA8F}" dt="2025-02-26T03:54:19.299" v="15" actId="20577"/>
          <ac:spMkLst>
            <pc:docMk/>
            <pc:sldMk cId="1141323296" sldId="966"/>
            <ac:spMk id="7" creationId="{2DA662E5-3DEE-8ABF-FB9E-0A03BFAF76BF}"/>
          </ac:spMkLst>
        </pc:spChg>
        <pc:picChg chg="del">
          <ac:chgData name="Govind, Manish" userId="S::c8980632@lowes.com::c0811ffd-760b-4f00-ad2d-b385ee4e36d1" providerId="AD" clId="Web-{05A3F5CD-7AF0-EDC8-262F-160EE523EA8F}" dt="2025-02-26T03:54:19.971" v="16"/>
          <ac:picMkLst>
            <pc:docMk/>
            <pc:sldMk cId="1141323296" sldId="966"/>
            <ac:picMk id="8" creationId="{0BDF19D1-E8BB-E70C-B652-D9E1A412E033}"/>
          </ac:picMkLst>
        </pc:picChg>
      </pc:sldChg>
      <pc:sldChg chg="modSp">
        <pc:chgData name="Govind, Manish" userId="S::c8980632@lowes.com::c0811ffd-760b-4f00-ad2d-b385ee4e36d1" providerId="AD" clId="Web-{05A3F5CD-7AF0-EDC8-262F-160EE523EA8F}" dt="2025-02-26T04:10:26.667" v="116"/>
        <pc:sldMkLst>
          <pc:docMk/>
          <pc:sldMk cId="3238378527" sldId="1002"/>
        </pc:sldMkLst>
        <pc:graphicFrameChg chg="mod modGraphic">
          <ac:chgData name="Govind, Manish" userId="S::c8980632@lowes.com::c0811ffd-760b-4f00-ad2d-b385ee4e36d1" providerId="AD" clId="Web-{05A3F5CD-7AF0-EDC8-262F-160EE523EA8F}" dt="2025-02-26T04:10:26.667" v="116"/>
          <ac:graphicFrameMkLst>
            <pc:docMk/>
            <pc:sldMk cId="3238378527" sldId="1002"/>
            <ac:graphicFrameMk id="2" creationId="{314642E4-13F4-634F-E852-83A82DAAD5AB}"/>
          </ac:graphicFrameMkLst>
        </pc:graphicFrameChg>
      </pc:sldChg>
    </pc:docChg>
  </pc:docChgLst>
  <pc:docChgLst>
    <pc:chgData name="Govind, Manish" userId="S::c8980632@lowes.com::c0811ffd-760b-4f00-ad2d-b385ee4e36d1" providerId="AD" clId="Web-{78736D32-70CC-D8FC-C6D9-A799EFE47665}"/>
    <pc:docChg chg="addSld delSld modSld sldOrd">
      <pc:chgData name="Govind, Manish" userId="S::c8980632@lowes.com::c0811ffd-760b-4f00-ad2d-b385ee4e36d1" providerId="AD" clId="Web-{78736D32-70CC-D8FC-C6D9-A799EFE47665}" dt="2025-02-20T18:23:43.523" v="5493" actId="20577"/>
      <pc:docMkLst>
        <pc:docMk/>
      </pc:docMkLst>
      <pc:sldChg chg="modSp">
        <pc:chgData name="Govind, Manish" userId="S::c8980632@lowes.com::c0811ffd-760b-4f00-ad2d-b385ee4e36d1" providerId="AD" clId="Web-{78736D32-70CC-D8FC-C6D9-A799EFE47665}" dt="2025-02-20T03:54:32.697" v="5264" actId="20577"/>
        <pc:sldMkLst>
          <pc:docMk/>
          <pc:sldMk cId="2560108542" sldId="662"/>
        </pc:sldMkLst>
        <pc:spChg chg="mod">
          <ac:chgData name="Govind, Manish" userId="S::c8980632@lowes.com::c0811ffd-760b-4f00-ad2d-b385ee4e36d1" providerId="AD" clId="Web-{78736D32-70CC-D8FC-C6D9-A799EFE47665}" dt="2025-02-20T03:54:32.697" v="5264" actId="20577"/>
          <ac:spMkLst>
            <pc:docMk/>
            <pc:sldMk cId="2560108542" sldId="662"/>
            <ac:spMk id="2" creationId="{27C9703E-D930-A814-4F71-78CB1B3B74C4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8:23:43.523" v="5493" actId="20577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78736D32-70CC-D8FC-C6D9-A799EFE47665}" dt="2025-02-20T18:23:43.523" v="5493" actId="20577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78736D32-70CC-D8FC-C6D9-A799EFE47665}" dt="2025-02-19T21:18:08.534" v="658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03:55:13.932" v="5270" actId="14100"/>
        <pc:sldMkLst>
          <pc:docMk/>
          <pc:sldMk cId="1697194845" sldId="902"/>
        </pc:sldMkLst>
        <pc:spChg chg="add mod">
          <ac:chgData name="Govind, Manish" userId="S::c8980632@lowes.com::c0811ffd-760b-4f00-ad2d-b385ee4e36d1" providerId="AD" clId="Web-{78736D32-70CC-D8FC-C6D9-A799EFE47665}" dt="2025-02-20T03:55:13.932" v="5270" actId="14100"/>
          <ac:spMkLst>
            <pc:docMk/>
            <pc:sldMk cId="1697194845" sldId="902"/>
            <ac:spMk id="2" creationId="{368936D8-2394-AFBA-ADC6-8A5A01B98DAB}"/>
          </ac:spMkLst>
        </pc:spChg>
        <pc:picChg chg="mod">
          <ac:chgData name="Govind, Manish" userId="S::c8980632@lowes.com::c0811ffd-760b-4f00-ad2d-b385ee4e36d1" providerId="AD" clId="Web-{78736D32-70CC-D8FC-C6D9-A799EFE47665}" dt="2025-02-20T03:46:36.091" v="5184" actId="1076"/>
          <ac:picMkLst>
            <pc:docMk/>
            <pc:sldMk cId="1697194845" sldId="902"/>
            <ac:picMk id="5" creationId="{CCB582B5-91DD-F45E-0CAA-182A0F2285E0}"/>
          </ac:picMkLst>
        </pc:picChg>
      </pc:sldChg>
      <pc:sldChg chg="modSp">
        <pc:chgData name="Govind, Manish" userId="S::c8980632@lowes.com::c0811ffd-760b-4f00-ad2d-b385ee4e36d1" providerId="AD" clId="Web-{78736D32-70CC-D8FC-C6D9-A799EFE47665}" dt="2025-02-20T18:19:31.981" v="5492" actId="1076"/>
        <pc:sldMkLst>
          <pc:docMk/>
          <pc:sldMk cId="3949061723" sldId="950"/>
        </pc:sldMkLst>
        <pc:spChg chg="mod">
          <ac:chgData name="Govind, Manish" userId="S::c8980632@lowes.com::c0811ffd-760b-4f00-ad2d-b385ee4e36d1" providerId="AD" clId="Web-{78736D32-70CC-D8FC-C6D9-A799EFE47665}" dt="2025-02-20T03:42:12.475" v="5067" actId="20577"/>
          <ac:spMkLst>
            <pc:docMk/>
            <pc:sldMk cId="3949061723" sldId="950"/>
            <ac:spMk id="7" creationId="{03A76528-9663-8BA4-A4D5-9663394C5F65}"/>
          </ac:spMkLst>
        </pc:spChg>
        <pc:spChg chg="mod">
          <ac:chgData name="Govind, Manish" userId="S::c8980632@lowes.com::c0811ffd-760b-4f00-ad2d-b385ee4e36d1" providerId="AD" clId="Web-{78736D32-70CC-D8FC-C6D9-A799EFE47665}" dt="2025-02-20T18:19:31.981" v="5492" actId="1076"/>
          <ac:spMkLst>
            <pc:docMk/>
            <pc:sldMk cId="3949061723" sldId="950"/>
            <ac:spMk id="10" creationId="{84D9AD1B-0A75-4D21-F1AD-E7DCA7FDE04A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7:51:48.969" v="549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78736D32-70CC-D8FC-C6D9-A799EFE47665}" dt="2025-02-20T17:51:48.969" v="5490" actId="20577"/>
          <ac:spMkLst>
            <pc:docMk/>
            <pc:sldMk cId="766101508" sldId="957"/>
            <ac:spMk id="2" creationId="{2D214A8D-45DA-4C2A-BA28-8F9C7C3DA743}"/>
          </ac:spMkLst>
        </pc:spChg>
      </pc:sldChg>
      <pc:sldChg chg="addSp modSp">
        <pc:chgData name="Govind, Manish" userId="S::c8980632@lowes.com::c0811ffd-760b-4f00-ad2d-b385ee4e36d1" providerId="AD" clId="Web-{78736D32-70CC-D8FC-C6D9-A799EFE47665}" dt="2025-02-20T15:33:42.630" v="5376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78736D32-70CC-D8FC-C6D9-A799EFE47665}" dt="2025-02-20T00:01:31.210" v="1832" actId="1076"/>
          <ac:spMkLst>
            <pc:docMk/>
            <pc:sldMk cId="3034072061" sldId="963"/>
            <ac:spMk id="3" creationId="{B11D7C80-7E36-2513-623A-5634E85040B0}"/>
          </ac:spMkLst>
        </pc:spChg>
        <pc:spChg chg="add mod">
          <ac:chgData name="Govind, Manish" userId="S::c8980632@lowes.com::c0811ffd-760b-4f00-ad2d-b385ee4e36d1" providerId="AD" clId="Web-{78736D32-70CC-D8FC-C6D9-A799EFE47665}" dt="2025-02-20T15:33:42.630" v="5376" actId="20577"/>
          <ac:spMkLst>
            <pc:docMk/>
            <pc:sldMk cId="3034072061" sldId="963"/>
            <ac:spMk id="6" creationId="{C6C3F44F-45FF-3213-194A-3EC2B58147BB}"/>
          </ac:spMkLst>
        </pc:spChg>
        <pc:spChg chg="mod">
          <ac:chgData name="Govind, Manish" userId="S::c8980632@lowes.com::c0811ffd-760b-4f00-ad2d-b385ee4e36d1" providerId="AD" clId="Web-{78736D32-70CC-D8FC-C6D9-A799EFE47665}" dt="2025-02-20T00:18:40.705" v="1940" actId="20577"/>
          <ac:spMkLst>
            <pc:docMk/>
            <pc:sldMk cId="3034072061" sldId="963"/>
            <ac:spMk id="7" creationId="{1E94AA2A-443F-093F-2CAC-4492D466D238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9:55.534" v="5030"/>
          <ac:spMkLst>
            <pc:docMk/>
            <pc:sldMk cId="3034072061" sldId="963"/>
            <ac:spMk id="8" creationId="{6534C735-A74B-E68F-BE1B-1336FD7100F9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01.988" v="5031"/>
          <ac:spMkLst>
            <pc:docMk/>
            <pc:sldMk cId="3034072061" sldId="963"/>
            <ac:spMk id="9" creationId="{962C9BBF-E907-23A3-116E-4264B9D6BBE4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03:29:40.815" v="5029"/>
          <ac:graphicFrameMkLst>
            <pc:docMk/>
            <pc:sldMk cId="3034072061" sldId="963"/>
            <ac:graphicFrameMk id="2" creationId="{DA8839C5-C76A-ED6A-9CEA-CFF11E638922}"/>
          </ac:graphicFrameMkLst>
        </pc:graphicFrameChg>
        <pc:cxnChg chg="mod">
          <ac:chgData name="Govind, Manish" userId="S::c8980632@lowes.com::c0811ffd-760b-4f00-ad2d-b385ee4e36d1" providerId="AD" clId="Web-{78736D32-70CC-D8FC-C6D9-A799EFE47665}" dt="2025-02-20T00:01:31.178" v="1830" actId="1076"/>
          <ac:cxnSpMkLst>
            <pc:docMk/>
            <pc:sldMk cId="3034072061" sldId="963"/>
            <ac:cxnSpMk id="4" creationId="{C451F0FB-6F5E-B30E-E395-D46BAAE8A83D}"/>
          </ac:cxnSpMkLst>
        </pc:cxnChg>
        <pc:cxnChg chg="mod">
          <ac:chgData name="Govind, Manish" userId="S::c8980632@lowes.com::c0811ffd-760b-4f00-ad2d-b385ee4e36d1" providerId="AD" clId="Web-{78736D32-70CC-D8FC-C6D9-A799EFE47665}" dt="2025-02-20T00:01:31.194" v="1831" actId="1076"/>
          <ac:cxnSpMkLst>
            <pc:docMk/>
            <pc:sldMk cId="3034072061" sldId="963"/>
            <ac:cxnSpMk id="5" creationId="{CED7B8EB-BF1E-69F4-A8B5-BAE57FFDB4CA}"/>
          </ac:cxnSpMkLst>
        </pc:cxnChg>
      </pc:sldChg>
      <pc:sldChg chg="modSp ord">
        <pc:chgData name="Govind, Manish" userId="S::c8980632@lowes.com::c0811ffd-760b-4f00-ad2d-b385ee4e36d1" providerId="AD" clId="Web-{78736D32-70CC-D8FC-C6D9-A799EFE47665}" dt="2025-02-20T03:49:01.829" v="5229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78736D32-70CC-D8FC-C6D9-A799EFE47665}" dt="2025-02-20T03:49:01.829" v="5229" actId="20577"/>
          <ac:spMkLst>
            <pc:docMk/>
            <pc:sldMk cId="2425817200" sldId="971"/>
            <ac:spMk id="3" creationId="{F437214A-862E-2096-46C8-152B182FA353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15:30:06.079" v="5300" actId="20577"/>
        <pc:sldMkLst>
          <pc:docMk/>
          <pc:sldMk cId="1160787856" sldId="972"/>
        </pc:sldMkLst>
        <pc:spChg chg="mod">
          <ac:chgData name="Govind, Manish" userId="S::c8980632@lowes.com::c0811ffd-760b-4f00-ad2d-b385ee4e36d1" providerId="AD" clId="Web-{78736D32-70CC-D8FC-C6D9-A799EFE47665}" dt="2025-02-20T15:30:06.079" v="5300" actId="20577"/>
          <ac:spMkLst>
            <pc:docMk/>
            <pc:sldMk cId="1160787856" sldId="972"/>
            <ac:spMk id="2" creationId="{E791E7A1-27F5-FC30-22FC-2153F3E90878}"/>
          </ac:spMkLst>
        </pc:spChg>
        <pc:spChg chg="mod">
          <ac:chgData name="Govind, Manish" userId="S::c8980632@lowes.com::c0811ffd-760b-4f00-ad2d-b385ee4e36d1" providerId="AD" clId="Web-{78736D32-70CC-D8FC-C6D9-A799EFE47665}" dt="2025-02-19T20:25:01.649" v="228" actId="20577"/>
          <ac:spMkLst>
            <pc:docMk/>
            <pc:sldMk cId="1160787856" sldId="972"/>
            <ac:spMk id="7" creationId="{15EB9878-D286-CE1B-B171-269897F35D3C}"/>
          </ac:spMkLst>
        </pc:spChg>
      </pc:sldChg>
      <pc:sldChg chg="modSp">
        <pc:chgData name="Govind, Manish" userId="S::c8980632@lowes.com::c0811ffd-760b-4f00-ad2d-b385ee4e36d1" providerId="AD" clId="Web-{78736D32-70CC-D8FC-C6D9-A799EFE47665}" dt="2025-02-20T03:41:56.287" v="5059" actId="20577"/>
        <pc:sldMkLst>
          <pc:docMk/>
          <pc:sldMk cId="3813507969" sldId="974"/>
        </pc:sldMkLst>
        <pc:spChg chg="mod">
          <ac:chgData name="Govind, Manish" userId="S::c8980632@lowes.com::c0811ffd-760b-4f00-ad2d-b385ee4e36d1" providerId="AD" clId="Web-{78736D32-70CC-D8FC-C6D9-A799EFE47665}" dt="2025-02-20T03:41:56.287" v="5059" actId="20577"/>
          <ac:spMkLst>
            <pc:docMk/>
            <pc:sldMk cId="3813507969" sldId="974"/>
            <ac:spMk id="7" creationId="{98ABFAB0-0B90-2086-6907-BAFE64C235BC}"/>
          </ac:spMkLst>
        </pc:spChg>
      </pc:sldChg>
      <pc:sldChg chg="modSp modNotes">
        <pc:chgData name="Govind, Manish" userId="S::c8980632@lowes.com::c0811ffd-760b-4f00-ad2d-b385ee4e36d1" providerId="AD" clId="Web-{78736D32-70CC-D8FC-C6D9-A799EFE47665}" dt="2025-02-20T03:52:42.928" v="5244" actId="1076"/>
        <pc:sldMkLst>
          <pc:docMk/>
          <pc:sldMk cId="999636656" sldId="975"/>
        </pc:sldMkLst>
        <pc:spChg chg="mod">
          <ac:chgData name="Govind, Manish" userId="S::c8980632@lowes.com::c0811ffd-760b-4f00-ad2d-b385ee4e36d1" providerId="AD" clId="Web-{78736D32-70CC-D8FC-C6D9-A799EFE47665}" dt="2025-02-20T03:52:42.928" v="5244" actId="1076"/>
          <ac:spMkLst>
            <pc:docMk/>
            <pc:sldMk cId="999636656" sldId="975"/>
            <ac:spMk id="4" creationId="{21F2F607-3012-A19B-A65F-C230952405CA}"/>
          </ac:spMkLst>
        </pc:spChg>
      </pc:sldChg>
      <pc:sldChg chg="addSp delSp modSp">
        <pc:chgData name="Govind, Manish" userId="S::c8980632@lowes.com::c0811ffd-760b-4f00-ad2d-b385ee4e36d1" providerId="AD" clId="Web-{78736D32-70CC-D8FC-C6D9-A799EFE47665}" dt="2025-02-20T15:33:57.240" v="5382"/>
        <pc:sldMkLst>
          <pc:docMk/>
          <pc:sldMk cId="1929451342" sldId="976"/>
        </pc:sldMkLst>
        <pc:spChg chg="add del mod">
          <ac:chgData name="Govind, Manish" userId="S::c8980632@lowes.com::c0811ffd-760b-4f00-ad2d-b385ee4e36d1" providerId="AD" clId="Web-{78736D32-70CC-D8FC-C6D9-A799EFE47665}" dt="2025-02-20T00:14:31.980" v="1901"/>
          <ac:spMkLst>
            <pc:docMk/>
            <pc:sldMk cId="1929451342" sldId="976"/>
            <ac:spMk id="3" creationId="{C7E5A7E7-B085-E1BA-75B4-3CA0110951C3}"/>
          </ac:spMkLst>
        </pc:spChg>
        <pc:spChg chg="add mod">
          <ac:chgData name="Govind, Manish" userId="S::c8980632@lowes.com::c0811ffd-760b-4f00-ad2d-b385ee4e36d1" providerId="AD" clId="Web-{78736D32-70CC-D8FC-C6D9-A799EFE47665}" dt="2025-02-20T15:33:53.474" v="5378" actId="20577"/>
          <ac:spMkLst>
            <pc:docMk/>
            <pc:sldMk cId="1929451342" sldId="976"/>
            <ac:spMk id="4" creationId="{69580113-027C-17D1-1636-CFE234BC61E9}"/>
          </ac:spMkLst>
        </pc:spChg>
        <pc:spChg chg="add mod">
          <ac:chgData name="Govind, Manish" userId="S::c8980632@lowes.com::c0811ffd-760b-4f00-ad2d-b385ee4e36d1" providerId="AD" clId="Web-{78736D32-70CC-D8FC-C6D9-A799EFE47665}" dt="2025-02-20T00:30:32.677" v="2368" actId="1076"/>
          <ac:spMkLst>
            <pc:docMk/>
            <pc:sldMk cId="1929451342" sldId="976"/>
            <ac:spMk id="5" creationId="{2C28AB9E-F7F1-B8EF-C1FB-EA537AEACB71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0.189" v="5008" actId="14100"/>
          <ac:spMkLst>
            <pc:docMk/>
            <pc:sldMk cId="1929451342" sldId="976"/>
            <ac:spMk id="6" creationId="{E9638730-325C-F0C2-DEE1-29CF7AA9EAB8}"/>
          </ac:spMkLst>
        </pc:spChg>
        <pc:spChg chg="mod">
          <ac:chgData name="Govind, Manish" userId="S::c8980632@lowes.com::c0811ffd-760b-4f00-ad2d-b385ee4e36d1" providerId="AD" clId="Web-{78736D32-70CC-D8FC-C6D9-A799EFE47665}" dt="2025-02-20T00:19:14.878" v="1958" actId="20577"/>
          <ac:spMkLst>
            <pc:docMk/>
            <pc:sldMk cId="1929451342" sldId="976"/>
            <ac:spMk id="7" creationId="{47E7F9C6-FBE4-CC64-2962-CA1E61A64CF4}"/>
          </ac:spMkLst>
        </pc:spChg>
        <pc:spChg chg="add mod">
          <ac:chgData name="Govind, Manish" userId="S::c8980632@lowes.com::c0811ffd-760b-4f00-ad2d-b385ee4e36d1" providerId="AD" clId="Web-{78736D32-70CC-D8FC-C6D9-A799EFE47665}" dt="2025-02-20T03:28:54.158" v="5009" actId="14100"/>
          <ac:spMkLst>
            <pc:docMk/>
            <pc:sldMk cId="1929451342" sldId="976"/>
            <ac:spMk id="9" creationId="{5CD30B86-B2E4-C23E-181B-8E5B4F056FC5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20T15:33:57.240" v="5382"/>
          <ac:graphicFrameMkLst>
            <pc:docMk/>
            <pc:sldMk cId="1929451342" sldId="976"/>
            <ac:graphicFrameMk id="2" creationId="{A2D95238-85FC-5E9F-758B-03B542D31D17}"/>
          </ac:graphicFrameMkLst>
        </pc:graphicFrameChg>
      </pc:sldChg>
      <pc:sldChg chg="del">
        <pc:chgData name="Govind, Manish" userId="S::c8980632@lowes.com::c0811ffd-760b-4f00-ad2d-b385ee4e36d1" providerId="AD" clId="Web-{78736D32-70CC-D8FC-C6D9-A799EFE47665}" dt="2025-02-20T00:02:10.742" v="1833"/>
        <pc:sldMkLst>
          <pc:docMk/>
          <pc:sldMk cId="3311576462" sldId="977"/>
        </pc:sldMkLst>
      </pc:sldChg>
      <pc:sldChg chg="modSp add del">
        <pc:chgData name="Govind, Manish" userId="S::c8980632@lowes.com::c0811ffd-760b-4f00-ad2d-b385ee4e36d1" providerId="AD" clId="Web-{78736D32-70CC-D8FC-C6D9-A799EFE47665}" dt="2025-02-20T15:28:53.984" v="5295" actId="20577"/>
        <pc:sldMkLst>
          <pc:docMk/>
          <pc:sldMk cId="4152243452" sldId="978"/>
        </pc:sldMkLst>
        <pc:spChg chg="mod">
          <ac:chgData name="Govind, Manish" userId="S::c8980632@lowes.com::c0811ffd-760b-4f00-ad2d-b385ee4e36d1" providerId="AD" clId="Web-{78736D32-70CC-D8FC-C6D9-A799EFE47665}" dt="2025-02-20T15:28:53.984" v="5295" actId="20577"/>
          <ac:spMkLst>
            <pc:docMk/>
            <pc:sldMk cId="4152243452" sldId="978"/>
            <ac:spMk id="3" creationId="{5292D50B-F933-934C-C517-C132ADEFAE07}"/>
          </ac:spMkLst>
        </pc:spChg>
        <pc:spChg chg="mod">
          <ac:chgData name="Govind, Manish" userId="S::c8980632@lowes.com::c0811ffd-760b-4f00-ad2d-b385ee4e36d1" providerId="AD" clId="Web-{78736D32-70CC-D8FC-C6D9-A799EFE47665}" dt="2025-02-20T00:10:31.255" v="1896" actId="20577"/>
          <ac:spMkLst>
            <pc:docMk/>
            <pc:sldMk cId="4152243452" sldId="978"/>
            <ac:spMk id="7" creationId="{7F41661D-22C2-DE2C-DA93-CB65A2C487AB}"/>
          </ac:spMkLst>
        </pc:spChg>
      </pc:sldChg>
      <pc:sldChg chg="addSp delSp modSp add ord replId">
        <pc:chgData name="Govind, Manish" userId="S::c8980632@lowes.com::c0811ffd-760b-4f00-ad2d-b385ee4e36d1" providerId="AD" clId="Web-{78736D32-70CC-D8FC-C6D9-A799EFE47665}" dt="2025-02-20T03:47:37.358" v="5197" actId="14100"/>
        <pc:sldMkLst>
          <pc:docMk/>
          <pc:sldMk cId="183891922" sldId="979"/>
        </pc:sldMkLst>
        <pc:spChg chg="add mod">
          <ac:chgData name="Govind, Manish" userId="S::c8980632@lowes.com::c0811ffd-760b-4f00-ad2d-b385ee4e36d1" providerId="AD" clId="Web-{78736D32-70CC-D8FC-C6D9-A799EFE47665}" dt="2025-02-20T03:30:47.567" v="5039" actId="20577"/>
          <ac:spMkLst>
            <pc:docMk/>
            <pc:sldMk cId="183891922" sldId="979"/>
            <ac:spMk id="2" creationId="{E9EE46F2-4B9E-DB8D-1B89-D80AAF095713}"/>
          </ac:spMkLst>
        </pc:spChg>
        <pc:spChg chg="del">
          <ac:chgData name="Govind, Manish" userId="S::c8980632@lowes.com::c0811ffd-760b-4f00-ad2d-b385ee4e36d1" providerId="AD" clId="Web-{78736D32-70CC-D8FC-C6D9-A799EFE47665}" dt="2025-02-19T13:47:40.640" v="195"/>
          <ac:spMkLst>
            <pc:docMk/>
            <pc:sldMk cId="183891922" sldId="979"/>
            <ac:spMk id="3" creationId="{37F4D0A8-4BF0-4BAD-4288-2A509570F830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51.848" v="5040" actId="20577"/>
          <ac:spMkLst>
            <pc:docMk/>
            <pc:sldMk cId="183891922" sldId="979"/>
            <ac:spMk id="3" creationId="{BFA3EFB7-4693-9753-FF47-7A41C407AEAF}"/>
          </ac:spMkLst>
        </pc:spChg>
        <pc:spChg chg="mod">
          <ac:chgData name="Govind, Manish" userId="S::c8980632@lowes.com::c0811ffd-760b-4f00-ad2d-b385ee4e36d1" providerId="AD" clId="Web-{78736D32-70CC-D8FC-C6D9-A799EFE47665}" dt="2025-02-20T03:47:37.358" v="5197" actId="14100"/>
          <ac:spMkLst>
            <pc:docMk/>
            <pc:sldMk cId="183891922" sldId="979"/>
            <ac:spMk id="7" creationId="{67ABA3A3-393F-6E6E-03BA-EDA6ACB95118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6:05.704" v="2811" actId="20577"/>
          <ac:spMkLst>
            <pc:docMk/>
            <pc:sldMk cId="183891922" sldId="979"/>
            <ac:spMk id="11" creationId="{FA64FF52-E75D-2D82-EE6F-3EB4947150D3}"/>
          </ac:spMkLst>
        </pc:spChg>
        <pc:spChg chg="del mod">
          <ac:chgData name="Govind, Manish" userId="S::c8980632@lowes.com::c0811ffd-760b-4f00-ad2d-b385ee4e36d1" providerId="AD" clId="Web-{78736D32-70CC-D8FC-C6D9-A799EFE47665}" dt="2025-02-19T13:47:25.030" v="184"/>
          <ac:spMkLst>
            <pc:docMk/>
            <pc:sldMk cId="183891922" sldId="979"/>
            <ac:spMk id="2356" creationId="{E0E57669-3C19-09B1-34BD-6317A156C51F}"/>
          </ac:spMkLst>
        </pc:spChg>
        <pc:picChg chg="add mod">
          <ac:chgData name="Govind, Manish" userId="S::c8980632@lowes.com::c0811ffd-760b-4f00-ad2d-b385ee4e36d1" providerId="AD" clId="Web-{78736D32-70CC-D8FC-C6D9-A799EFE47665}" dt="2025-02-20T00:38:45.096" v="2401" actId="1076"/>
          <ac:picMkLst>
            <pc:docMk/>
            <pc:sldMk cId="183891922" sldId="979"/>
            <ac:picMk id="4" creationId="{9FDD6E88-D087-A141-3249-63EEF762407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54.223" v="2418" actId="14100"/>
          <ac:picMkLst>
            <pc:docMk/>
            <pc:sldMk cId="183891922" sldId="979"/>
            <ac:picMk id="5" creationId="{684F4512-CA4F-3E22-0F9B-B9C3F4EA16BB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45.332" v="2415" actId="14100"/>
          <ac:picMkLst>
            <pc:docMk/>
            <pc:sldMk cId="183891922" sldId="979"/>
            <ac:picMk id="6" creationId="{E5871416-A2A1-2189-09CC-395A0DF8605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35.722" v="2412" actId="14100"/>
          <ac:picMkLst>
            <pc:docMk/>
            <pc:sldMk cId="183891922" sldId="979"/>
            <ac:picMk id="8" creationId="{E2787E0F-F1E7-46EA-DD12-F15B39689201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39:24.644" v="2408" actId="14100"/>
          <ac:picMkLst>
            <pc:docMk/>
            <pc:sldMk cId="183891922" sldId="979"/>
            <ac:picMk id="9" creationId="{7D0FE762-52FC-94C2-918F-EDDBD85BB922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0:41:14.678" v="2422" actId="14100"/>
          <ac:picMkLst>
            <pc:docMk/>
            <pc:sldMk cId="183891922" sldId="979"/>
            <ac:picMk id="10" creationId="{FD48AC77-943E-325D-89ED-FE4F8CCA472B}"/>
          </ac:picMkLst>
        </pc:picChg>
      </pc:sldChg>
      <pc:sldChg chg="delSp modSp add del replId">
        <pc:chgData name="Govind, Manish" userId="S::c8980632@lowes.com::c0811ffd-760b-4f00-ad2d-b385ee4e36d1" providerId="AD" clId="Web-{78736D32-70CC-D8FC-C6D9-A799EFE47665}" dt="2025-02-20T02:12:16.917" v="2669"/>
        <pc:sldMkLst>
          <pc:docMk/>
          <pc:sldMk cId="3582473468" sldId="980"/>
        </pc:sldMkLst>
        <pc:spChg chg="del">
          <ac:chgData name="Govind, Manish" userId="S::c8980632@lowes.com::c0811ffd-760b-4f00-ad2d-b385ee4e36d1" providerId="AD" clId="Web-{78736D32-70CC-D8FC-C6D9-A799EFE47665}" dt="2025-02-19T13:48:36.848" v="197"/>
          <ac:spMkLst>
            <pc:docMk/>
            <pc:sldMk cId="3582473468" sldId="980"/>
            <ac:spMk id="3" creationId="{6522DE6C-E60F-28DB-6A7A-473B50086958}"/>
          </ac:spMkLst>
        </pc:spChg>
        <pc:spChg chg="mod">
          <ac:chgData name="Govind, Manish" userId="S::c8980632@lowes.com::c0811ffd-760b-4f00-ad2d-b385ee4e36d1" providerId="AD" clId="Web-{78736D32-70CC-D8FC-C6D9-A799EFE47665}" dt="2025-02-19T13:49:14.851" v="213" actId="20577"/>
          <ac:spMkLst>
            <pc:docMk/>
            <pc:sldMk cId="3582473468" sldId="980"/>
            <ac:spMk id="7" creationId="{269A5C8D-C30E-7C92-B798-6EEE4F8E9232}"/>
          </ac:spMkLst>
        </pc:spChg>
      </pc:sldChg>
      <pc:sldChg chg="addSp delSp modSp add del replId">
        <pc:chgData name="Govind, Manish" userId="S::c8980632@lowes.com::c0811ffd-760b-4f00-ad2d-b385ee4e36d1" providerId="AD" clId="Web-{78736D32-70CC-D8FC-C6D9-A799EFE47665}" dt="2025-02-19T22:04:20.298" v="1057"/>
        <pc:sldMkLst>
          <pc:docMk/>
          <pc:sldMk cId="4243399980" sldId="981"/>
        </pc:sldMkLst>
        <pc:spChg chg="mod">
          <ac:chgData name="Govind, Manish" userId="S::c8980632@lowes.com::c0811ffd-760b-4f00-ad2d-b385ee4e36d1" providerId="AD" clId="Web-{78736D32-70CC-D8FC-C6D9-A799EFE47665}" dt="2025-02-19T21:36:31.955" v="763" actId="20577"/>
          <ac:spMkLst>
            <pc:docMk/>
            <pc:sldMk cId="4243399980" sldId="981"/>
            <ac:spMk id="2" creationId="{59CB592D-0534-D259-F745-E7E5111E1EA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21:38.118" v="675"/>
          <ac:spMkLst>
            <pc:docMk/>
            <pc:sldMk cId="4243399980" sldId="981"/>
            <ac:spMk id="3" creationId="{0E35B154-6659-1D5E-A4B6-EA397AD7DE8D}"/>
          </ac:spMkLst>
        </pc:spChg>
        <pc:spChg chg="mod">
          <ac:chgData name="Govind, Manish" userId="S::c8980632@lowes.com::c0811ffd-760b-4f00-ad2d-b385ee4e36d1" providerId="AD" clId="Web-{78736D32-70CC-D8FC-C6D9-A799EFE47665}" dt="2025-02-19T21:21:55.697" v="684" actId="14100"/>
          <ac:spMkLst>
            <pc:docMk/>
            <pc:sldMk cId="4243399980" sldId="981"/>
            <ac:spMk id="7" creationId="{6E94AF6E-699F-2C43-3977-FD637727EA5D}"/>
          </ac:spMkLst>
        </pc:spChg>
      </pc:sldChg>
      <pc:sldChg chg="modSp add replId">
        <pc:chgData name="Govind, Manish" userId="S::c8980632@lowes.com::c0811ffd-760b-4f00-ad2d-b385ee4e36d1" providerId="AD" clId="Web-{78736D32-70CC-D8FC-C6D9-A799EFE47665}" dt="2025-02-20T15:27:07.700" v="5290" actId="20577"/>
        <pc:sldMkLst>
          <pc:docMk/>
          <pc:sldMk cId="1446743468" sldId="982"/>
        </pc:sldMkLst>
        <pc:spChg chg="mod">
          <ac:chgData name="Govind, Manish" userId="S::c8980632@lowes.com::c0811ffd-760b-4f00-ad2d-b385ee4e36d1" providerId="AD" clId="Web-{78736D32-70CC-D8FC-C6D9-A799EFE47665}" dt="2025-02-20T03:56:28.012" v="5274" actId="20577"/>
          <ac:spMkLst>
            <pc:docMk/>
            <pc:sldMk cId="1446743468" sldId="982"/>
            <ac:spMk id="2" creationId="{06CA669E-8352-4E98-7194-E957C9525C80}"/>
          </ac:spMkLst>
        </pc:spChg>
        <pc:spChg chg="mod">
          <ac:chgData name="Govind, Manish" userId="S::c8980632@lowes.com::c0811ffd-760b-4f00-ad2d-b385ee4e36d1" providerId="AD" clId="Web-{78736D32-70CC-D8FC-C6D9-A799EFE47665}" dt="2025-02-20T15:27:07.700" v="5290" actId="20577"/>
          <ac:spMkLst>
            <pc:docMk/>
            <pc:sldMk cId="1446743468" sldId="982"/>
            <ac:spMk id="7" creationId="{3D8DBB7D-5D69-4840-FA14-5FC048A5A979}"/>
          </ac:spMkLst>
        </pc:spChg>
      </pc:sldChg>
      <pc:sldChg chg="delSp modSp add del replId">
        <pc:chgData name="Govind, Manish" userId="S::c8980632@lowes.com::c0811ffd-760b-4f00-ad2d-b385ee4e36d1" providerId="AD" clId="Web-{78736D32-70CC-D8FC-C6D9-A799EFE47665}" dt="2025-02-19T23:00:58.032" v="1742"/>
        <pc:sldMkLst>
          <pc:docMk/>
          <pc:sldMk cId="2279772135" sldId="983"/>
        </pc:sldMkLst>
        <pc:spChg chg="mod">
          <ac:chgData name="Govind, Manish" userId="S::c8980632@lowes.com::c0811ffd-760b-4f00-ad2d-b385ee4e36d1" providerId="AD" clId="Web-{78736D32-70CC-D8FC-C6D9-A799EFE47665}" dt="2025-02-19T22:41:02.452" v="1342" actId="20577"/>
          <ac:spMkLst>
            <pc:docMk/>
            <pc:sldMk cId="2279772135" sldId="983"/>
            <ac:spMk id="2" creationId="{0DB8EAF8-6B87-BA4C-4DE7-24C28412BF14}"/>
          </ac:spMkLst>
        </pc:spChg>
        <pc:spChg chg="mod">
          <ac:chgData name="Govind, Manish" userId="S::c8980632@lowes.com::c0811ffd-760b-4f00-ad2d-b385ee4e36d1" providerId="AD" clId="Web-{78736D32-70CC-D8FC-C6D9-A799EFE47665}" dt="2025-02-19T20:39:25.955" v="509" actId="1076"/>
          <ac:spMkLst>
            <pc:docMk/>
            <pc:sldMk cId="2279772135" sldId="983"/>
            <ac:spMk id="7" creationId="{49F88979-4926-8715-8D33-9652EDBA0610}"/>
          </ac:spMkLst>
        </pc:spChg>
        <pc:spChg chg="del">
          <ac:chgData name="Govind, Manish" userId="S::c8980632@lowes.com::c0811ffd-760b-4f00-ad2d-b385ee4e36d1" providerId="AD" clId="Web-{78736D32-70CC-D8FC-C6D9-A799EFE47665}" dt="2025-02-19T20:38:59.407" v="503"/>
          <ac:spMkLst>
            <pc:docMk/>
            <pc:sldMk cId="2279772135" sldId="983"/>
            <ac:spMk id="2356" creationId="{3DFB49D5-5C55-CF57-D117-7605687992F6}"/>
          </ac:spMkLst>
        </pc:spChg>
      </pc:sldChg>
      <pc:sldChg chg="addSp modSp add ord replId">
        <pc:chgData name="Govind, Manish" userId="S::c8980632@lowes.com::c0811ffd-760b-4f00-ad2d-b385ee4e36d1" providerId="AD" clId="Web-{78736D32-70CC-D8FC-C6D9-A799EFE47665}" dt="2025-02-20T15:32:51.739" v="5370" actId="20577"/>
        <pc:sldMkLst>
          <pc:docMk/>
          <pc:sldMk cId="3359846186" sldId="984"/>
        </pc:sldMkLst>
        <pc:spChg chg="add mod">
          <ac:chgData name="Govind, Manish" userId="S::c8980632@lowes.com::c0811ffd-760b-4f00-ad2d-b385ee4e36d1" providerId="AD" clId="Web-{78736D32-70CC-D8FC-C6D9-A799EFE47665}" dt="2025-02-20T15:32:51.739" v="5370" actId="20577"/>
          <ac:spMkLst>
            <pc:docMk/>
            <pc:sldMk cId="3359846186" sldId="984"/>
            <ac:spMk id="2" creationId="{00356E1A-FD08-4AD4-C378-4B9F49409F93}"/>
          </ac:spMkLst>
        </pc:spChg>
        <pc:spChg chg="mod">
          <ac:chgData name="Govind, Manish" userId="S::c8980632@lowes.com::c0811ffd-760b-4f00-ad2d-b385ee4e36d1" providerId="AD" clId="Web-{78736D32-70CC-D8FC-C6D9-A799EFE47665}" dt="2025-02-20T15:26:21.340" v="5284" actId="20577"/>
          <ac:spMkLst>
            <pc:docMk/>
            <pc:sldMk cId="3359846186" sldId="984"/>
            <ac:spMk id="3" creationId="{06277E63-3B08-2C6F-EE00-48FD8EE59221}"/>
          </ac:spMkLst>
        </pc:spChg>
        <pc:spChg chg="mod">
          <ac:chgData name="Govind, Manish" userId="S::c8980632@lowes.com::c0811ffd-760b-4f00-ad2d-b385ee4e36d1" providerId="AD" clId="Web-{78736D32-70CC-D8FC-C6D9-A799EFE47665}" dt="2025-02-20T02:52:01.539" v="3863" actId="20577"/>
          <ac:spMkLst>
            <pc:docMk/>
            <pc:sldMk cId="3359846186" sldId="984"/>
            <ac:spMk id="7" creationId="{3DF65B91-2789-DD1B-3D41-1626501573EB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19T22:03:44.797" v="1055" actId="1076"/>
        <pc:sldMkLst>
          <pc:docMk/>
          <pc:sldMk cId="1869297706" sldId="985"/>
        </pc:sldMkLst>
        <pc:spChg chg="mod">
          <ac:chgData name="Govind, Manish" userId="S::c8980632@lowes.com::c0811ffd-760b-4f00-ad2d-b385ee4e36d1" providerId="AD" clId="Web-{78736D32-70CC-D8FC-C6D9-A799EFE47665}" dt="2025-02-19T21:51:59.215" v="1008" actId="20577"/>
          <ac:spMkLst>
            <pc:docMk/>
            <pc:sldMk cId="1869297706" sldId="985"/>
            <ac:spMk id="2" creationId="{FA4AA8D9-D2F8-8410-2F33-813E02EB048B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1:45:30.548" v="772"/>
          <ac:spMkLst>
            <pc:docMk/>
            <pc:sldMk cId="1869297706" sldId="985"/>
            <ac:spMk id="3" creationId="{9D1B3B94-0F5D-BCB3-33A7-63EE5E8F1C1E}"/>
          </ac:spMkLst>
        </pc:spChg>
        <pc:spChg chg="add del">
          <ac:chgData name="Govind, Manish" userId="S::c8980632@lowes.com::c0811ffd-760b-4f00-ad2d-b385ee4e36d1" providerId="AD" clId="Web-{78736D32-70CC-D8FC-C6D9-A799EFE47665}" dt="2025-02-19T21:48:43.694" v="929"/>
          <ac:spMkLst>
            <pc:docMk/>
            <pc:sldMk cId="1869297706" sldId="985"/>
            <ac:spMk id="5" creationId="{23CE7254-B315-D8EF-90ED-75E62E7A9FE3}"/>
          </ac:spMkLst>
        </pc:spChg>
        <pc:spChg chg="add del">
          <ac:chgData name="Govind, Manish" userId="S::c8980632@lowes.com::c0811ffd-760b-4f00-ad2d-b385ee4e36d1" providerId="AD" clId="Web-{78736D32-70CC-D8FC-C6D9-A799EFE47665}" dt="2025-02-19T21:50:47.463" v="978"/>
          <ac:spMkLst>
            <pc:docMk/>
            <pc:sldMk cId="1869297706" sldId="985"/>
            <ac:spMk id="6" creationId="{DC7E75F5-384D-ED34-8E02-8BFF0F07137F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1:47.934" v="1004" actId="1076"/>
          <ac:spMkLst>
            <pc:docMk/>
            <pc:sldMk cId="1869297706" sldId="985"/>
            <ac:spMk id="8" creationId="{F332E0CA-42B4-EB01-18D8-3AD1066C36E4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15.217" v="1021" actId="20577"/>
          <ac:spMkLst>
            <pc:docMk/>
            <pc:sldMk cId="1869297706" sldId="985"/>
            <ac:spMk id="9" creationId="{A6BB9E2E-CFFF-8B07-AC5E-8370700158A3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3:55.843" v="1035" actId="1076"/>
          <ac:spMkLst>
            <pc:docMk/>
            <pc:sldMk cId="1869297706" sldId="985"/>
            <ac:spMk id="10" creationId="{9BBD57AA-4F16-0417-3A91-9A71D6255108}"/>
          </ac:spMkLst>
        </pc:spChg>
        <pc:spChg chg="add mod">
          <ac:chgData name="Govind, Manish" userId="S::c8980632@lowes.com::c0811ffd-760b-4f00-ad2d-b385ee4e36d1" providerId="AD" clId="Web-{78736D32-70CC-D8FC-C6D9-A799EFE47665}" dt="2025-02-19T21:55:11.252" v="1051" actId="20577"/>
          <ac:spMkLst>
            <pc:docMk/>
            <pc:sldMk cId="1869297706" sldId="985"/>
            <ac:spMk id="11" creationId="{508C0B04-9109-F880-8362-253B00CB5F27}"/>
          </ac:spMkLst>
        </pc:spChg>
        <pc:spChg chg="mod">
          <ac:chgData name="Govind, Manish" userId="S::c8980632@lowes.com::c0811ffd-760b-4f00-ad2d-b385ee4e36d1" providerId="AD" clId="Web-{78736D32-70CC-D8FC-C6D9-A799EFE47665}" dt="2025-02-19T21:59:42.447" v="1052" actId="1076"/>
          <ac:spMkLst>
            <pc:docMk/>
            <pc:sldMk cId="1869297706" sldId="985"/>
            <ac:spMk id="2356" creationId="{E098FECE-E85D-E004-4D32-4D18BC3A0B20}"/>
          </ac:spMkLst>
        </pc:spChg>
        <pc:graphicFrameChg chg="add mod modGraphic">
          <ac:chgData name="Govind, Manish" userId="S::c8980632@lowes.com::c0811ffd-760b-4f00-ad2d-b385ee4e36d1" providerId="AD" clId="Web-{78736D32-70CC-D8FC-C6D9-A799EFE47665}" dt="2025-02-19T21:51:18.339" v="1001"/>
          <ac:graphicFrameMkLst>
            <pc:docMk/>
            <pc:sldMk cId="1869297706" sldId="985"/>
            <ac:graphicFrameMk id="4" creationId="{5F8C170A-C74B-8C68-10B6-8834414F6C01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03:44.797" v="1055" actId="1076"/>
          <ac:picMkLst>
            <pc:docMk/>
            <pc:sldMk cId="1869297706" sldId="985"/>
            <ac:picMk id="12" creationId="{216782AF-638E-D1FB-054F-70B9AF5B8495}"/>
          </ac:picMkLst>
        </pc:picChg>
      </pc:sldChg>
      <pc:sldChg chg="modSp add del replId">
        <pc:chgData name="Govind, Manish" userId="S::c8980632@lowes.com::c0811ffd-760b-4f00-ad2d-b385ee4e36d1" providerId="AD" clId="Web-{78736D32-70CC-D8FC-C6D9-A799EFE47665}" dt="2025-02-19T21:16:37.797" v="651"/>
        <pc:sldMkLst>
          <pc:docMk/>
          <pc:sldMk cId="2424358573" sldId="985"/>
        </pc:sldMkLst>
        <pc:spChg chg="mod">
          <ac:chgData name="Govind, Manish" userId="S::c8980632@lowes.com::c0811ffd-760b-4f00-ad2d-b385ee4e36d1" providerId="AD" clId="Web-{78736D32-70CC-D8FC-C6D9-A799EFE47665}" dt="2025-02-19T21:16:18.875" v="648" actId="20577"/>
          <ac:spMkLst>
            <pc:docMk/>
            <pc:sldMk cId="2424358573" sldId="985"/>
            <ac:spMk id="3" creationId="{AE5663BC-4133-E460-ADF9-CB0299697B7A}"/>
          </ac:spMkLst>
        </pc:spChg>
        <pc:spChg chg="mod">
          <ac:chgData name="Govind, Manish" userId="S::c8980632@lowes.com::c0811ffd-760b-4f00-ad2d-b385ee4e36d1" providerId="AD" clId="Web-{78736D32-70CC-D8FC-C6D9-A799EFE47665}" dt="2025-02-19T21:13:56.777" v="630" actId="14100"/>
          <ac:spMkLst>
            <pc:docMk/>
            <pc:sldMk cId="2424358573" sldId="985"/>
            <ac:spMk id="7" creationId="{3A53F34D-1196-21A9-B762-B27FC0453B45}"/>
          </ac:spMkLst>
        </pc:spChg>
      </pc:sldChg>
      <pc:sldChg chg="addSp delSp modSp add replId">
        <pc:chgData name="Govind, Manish" userId="S::c8980632@lowes.com::c0811ffd-760b-4f00-ad2d-b385ee4e36d1" providerId="AD" clId="Web-{78736D32-70CC-D8FC-C6D9-A799EFE47665}" dt="2025-02-20T03:52:06.865" v="5240" actId="20577"/>
        <pc:sldMkLst>
          <pc:docMk/>
          <pc:sldMk cId="2928017520" sldId="986"/>
        </pc:sldMkLst>
        <pc:spChg chg="mod">
          <ac:chgData name="Govind, Manish" userId="S::c8980632@lowes.com::c0811ffd-760b-4f00-ad2d-b385ee4e36d1" providerId="AD" clId="Web-{78736D32-70CC-D8FC-C6D9-A799EFE47665}" dt="2025-02-19T22:36:04.069" v="1232" actId="14100"/>
          <ac:spMkLst>
            <pc:docMk/>
            <pc:sldMk cId="2928017520" sldId="986"/>
            <ac:spMk id="2" creationId="{8913F9A6-ABC6-7438-9A15-F3DAC6DBBE36}"/>
          </ac:spMkLst>
        </pc:spChg>
        <pc:spChg chg="mod">
          <ac:chgData name="Govind, Manish" userId="S::c8980632@lowes.com::c0811ffd-760b-4f00-ad2d-b385ee4e36d1" providerId="AD" clId="Web-{78736D32-70CC-D8FC-C6D9-A799EFE47665}" dt="2025-02-20T03:52:06.865" v="5240" actId="20577"/>
          <ac:spMkLst>
            <pc:docMk/>
            <pc:sldMk cId="2928017520" sldId="986"/>
            <ac:spMk id="7" creationId="{526336B6-DC24-70D4-C468-304BB6677E2D}"/>
          </ac:spMkLst>
        </pc:spChg>
        <pc:spChg chg="add del mod">
          <ac:chgData name="Govind, Manish" userId="S::c8980632@lowes.com::c0811ffd-760b-4f00-ad2d-b385ee4e36d1" providerId="AD" clId="Web-{78736D32-70CC-D8FC-C6D9-A799EFE47665}" dt="2025-02-19T22:17:13.194" v="1215" actId="20577"/>
          <ac:spMkLst>
            <pc:docMk/>
            <pc:sldMk cId="2928017520" sldId="986"/>
            <ac:spMk id="11" creationId="{FF1E21FA-D95C-2B71-473D-3734BA71DEC7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05.385" v="1252" actId="1076"/>
          <ac:spMkLst>
            <pc:docMk/>
            <pc:sldMk cId="2928017520" sldId="986"/>
            <ac:spMk id="15" creationId="{D7F0F5E7-4451-135B-BC42-8870AD817925}"/>
          </ac:spMkLst>
        </pc:spChg>
        <pc:spChg chg="add mod">
          <ac:chgData name="Govind, Manish" userId="S::c8980632@lowes.com::c0811ffd-760b-4f00-ad2d-b385ee4e36d1" providerId="AD" clId="Web-{78736D32-70CC-D8FC-C6D9-A799EFE47665}" dt="2025-02-19T22:38:33.323" v="1262" actId="20577"/>
          <ac:spMkLst>
            <pc:docMk/>
            <pc:sldMk cId="2928017520" sldId="986"/>
            <ac:spMk id="16" creationId="{61DC5C29-210B-8C4B-6ECB-8CE70A58B97B}"/>
          </ac:spMkLst>
        </pc:spChg>
        <pc:spChg chg="mod">
          <ac:chgData name="Govind, Manish" userId="S::c8980632@lowes.com::c0811ffd-760b-4f00-ad2d-b385ee4e36d1" providerId="AD" clId="Web-{78736D32-70CC-D8FC-C6D9-A799EFE47665}" dt="2025-02-19T22:35:58.975" v="1231" actId="14100"/>
          <ac:spMkLst>
            <pc:docMk/>
            <pc:sldMk cId="2928017520" sldId="986"/>
            <ac:spMk id="2356" creationId="{0381B3DD-B53F-6FBE-1586-BBD1D6B14603}"/>
          </ac:spMkLst>
        </pc:spChg>
        <pc:graphicFrameChg chg="mod modGraphic">
          <ac:chgData name="Govind, Manish" userId="S::c8980632@lowes.com::c0811ffd-760b-4f00-ad2d-b385ee4e36d1" providerId="AD" clId="Web-{78736D32-70CC-D8FC-C6D9-A799EFE47665}" dt="2025-02-19T22:16:20.896" v="1177"/>
          <ac:graphicFrameMkLst>
            <pc:docMk/>
            <pc:sldMk cId="2928017520" sldId="986"/>
            <ac:graphicFrameMk id="4" creationId="{EB1A8E43-1331-18A3-93B1-722A2D38848C}"/>
          </ac:graphicFrameMkLst>
        </pc:graphicFrameChg>
        <pc:picChg chg="add mod">
          <ac:chgData name="Govind, Manish" userId="S::c8980632@lowes.com::c0811ffd-760b-4f00-ad2d-b385ee4e36d1" providerId="AD" clId="Web-{78736D32-70CC-D8FC-C6D9-A799EFE47665}" dt="2025-02-19T22:38:09.635" v="1253" actId="1076"/>
          <ac:picMkLst>
            <pc:docMk/>
            <pc:sldMk cId="2928017520" sldId="986"/>
            <ac:picMk id="3" creationId="{2F1C0A9F-C2C7-ECC5-1E77-C7F46DA881ED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0:13.747" v="1223" actId="14100"/>
          <ac:picMkLst>
            <pc:docMk/>
            <pc:sldMk cId="2928017520" sldId="986"/>
            <ac:picMk id="5" creationId="{683D897D-B0F2-4B02-7C85-CE0D970CD344}"/>
          </ac:picMkLst>
        </pc:picChg>
        <pc:picChg chg="add del mod">
          <ac:chgData name="Govind, Manish" userId="S::c8980632@lowes.com::c0811ffd-760b-4f00-ad2d-b385ee4e36d1" providerId="AD" clId="Web-{78736D32-70CC-D8FC-C6D9-A799EFE47665}" dt="2025-02-19T22:36:35.679" v="1233"/>
          <ac:picMkLst>
            <pc:docMk/>
            <pc:sldMk cId="2928017520" sldId="986"/>
            <ac:picMk id="6" creationId="{26E63BC7-A4E2-D235-4A5F-DFB7DC1D0302}"/>
          </ac:picMkLst>
        </pc:picChg>
        <pc:picChg chg="del">
          <ac:chgData name="Govind, Manish" userId="S::c8980632@lowes.com::c0811ffd-760b-4f00-ad2d-b385ee4e36d1" providerId="AD" clId="Web-{78736D32-70CC-D8FC-C6D9-A799EFE47665}" dt="2025-02-19T22:17:17.007" v="1216"/>
          <ac:picMkLst>
            <pc:docMk/>
            <pc:sldMk cId="2928017520" sldId="986"/>
            <ac:picMk id="12" creationId="{8789EE0D-5830-8820-ACE1-AECF0BE76970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6.854" v="1255" actId="1076"/>
          <ac:picMkLst>
            <pc:docMk/>
            <pc:sldMk cId="2928017520" sldId="986"/>
            <ac:picMk id="13" creationId="{BE5620AE-4C1A-D544-31E5-B4455D4EFEDC}"/>
          </ac:picMkLst>
        </pc:picChg>
        <pc:picChg chg="add mod">
          <ac:chgData name="Govind, Manish" userId="S::c8980632@lowes.com::c0811ffd-760b-4f00-ad2d-b385ee4e36d1" providerId="AD" clId="Web-{78736D32-70CC-D8FC-C6D9-A799EFE47665}" dt="2025-02-19T22:38:18.963" v="1256" actId="1076"/>
          <ac:picMkLst>
            <pc:docMk/>
            <pc:sldMk cId="2928017520" sldId="986"/>
            <ac:picMk id="14" creationId="{15E6C807-E8F1-C0E9-D1C1-758CE89271D8}"/>
          </ac:picMkLst>
        </pc:picChg>
      </pc:sldChg>
      <pc:sldChg chg="addSp modSp add del replId">
        <pc:chgData name="Govind, Manish" userId="S::c8980632@lowes.com::c0811ffd-760b-4f00-ad2d-b385ee4e36d1" providerId="AD" clId="Web-{78736D32-70CC-D8FC-C6D9-A799EFE47665}" dt="2025-02-20T15:27:35.451" v="5291"/>
        <pc:sldMkLst>
          <pc:docMk/>
          <pc:sldMk cId="409685283" sldId="987"/>
        </pc:sldMkLst>
        <pc:spChg chg="mod">
          <ac:chgData name="Govind, Manish" userId="S::c8980632@lowes.com::c0811ffd-760b-4f00-ad2d-b385ee4e36d1" providerId="AD" clId="Web-{78736D32-70CC-D8FC-C6D9-A799EFE47665}" dt="2025-02-20T03:30:19.097" v="5032" actId="20577"/>
          <ac:spMkLst>
            <pc:docMk/>
            <pc:sldMk cId="409685283" sldId="987"/>
            <ac:spMk id="2" creationId="{4E2E6655-3B20-6088-6BA4-6EB59EDD7177}"/>
          </ac:spMkLst>
        </pc:spChg>
        <pc:spChg chg="mod">
          <ac:chgData name="Govind, Manish" userId="S::c8980632@lowes.com::c0811ffd-760b-4f00-ad2d-b385ee4e36d1" providerId="AD" clId="Web-{78736D32-70CC-D8FC-C6D9-A799EFE47665}" dt="2025-02-20T03:30:28.176" v="5034" actId="20577"/>
          <ac:spMkLst>
            <pc:docMk/>
            <pc:sldMk cId="409685283" sldId="987"/>
            <ac:spMk id="3" creationId="{D387AD87-9141-5144-9C78-D00B29301892}"/>
          </ac:spMkLst>
        </pc:spChg>
        <pc:spChg chg="mod">
          <ac:chgData name="Govind, Manish" userId="S::c8980632@lowes.com::c0811ffd-760b-4f00-ad2d-b385ee4e36d1" providerId="AD" clId="Web-{78736D32-70CC-D8FC-C6D9-A799EFE47665}" dt="2025-02-20T00:47:19.515" v="2441" actId="20577"/>
          <ac:spMkLst>
            <pc:docMk/>
            <pc:sldMk cId="409685283" sldId="987"/>
            <ac:spMk id="7" creationId="{5FE5ED48-3815-F3AB-6E66-9CF761F49253}"/>
          </ac:spMkLst>
        </pc:spChg>
        <pc:spChg chg="add mod">
          <ac:chgData name="Govind, Manish" userId="S::c8980632@lowes.com::c0811ffd-760b-4f00-ad2d-b385ee4e36d1" providerId="AD" clId="Web-{78736D32-70CC-D8FC-C6D9-A799EFE47665}" dt="2025-02-20T03:30:24.066" v="5033" actId="20577"/>
          <ac:spMkLst>
            <pc:docMk/>
            <pc:sldMk cId="409685283" sldId="987"/>
            <ac:spMk id="11" creationId="{0D04E943-7C4A-B742-5EEC-5842C6E7587E}"/>
          </ac:spMkLst>
        </pc:spChg>
        <pc:spChg chg="add mod">
          <ac:chgData name="Govind, Manish" userId="S::c8980632@lowes.com::c0811ffd-760b-4f00-ad2d-b385ee4e36d1" providerId="AD" clId="Web-{78736D32-70CC-D8FC-C6D9-A799EFE47665}" dt="2025-02-20T01:58:32.162" v="2540" actId="14100"/>
          <ac:spMkLst>
            <pc:docMk/>
            <pc:sldMk cId="409685283" sldId="987"/>
            <ac:spMk id="13" creationId="{534F30B2-3538-9F70-31A2-E39BD96A8C86}"/>
          </ac:spMkLst>
        </pc:spChg>
        <pc:picChg chg="mod">
          <ac:chgData name="Govind, Manish" userId="S::c8980632@lowes.com::c0811ffd-760b-4f00-ad2d-b385ee4e36d1" providerId="AD" clId="Web-{78736D32-70CC-D8FC-C6D9-A799EFE47665}" dt="2025-02-20T01:51:57.730" v="2442"/>
          <ac:picMkLst>
            <pc:docMk/>
            <pc:sldMk cId="409685283" sldId="987"/>
            <ac:picMk id="4" creationId="{A63AD40F-4202-8378-6DBF-0E59C1ECCF21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03.653" v="2449" actId="14100"/>
          <ac:picMkLst>
            <pc:docMk/>
            <pc:sldMk cId="409685283" sldId="987"/>
            <ac:picMk id="5" creationId="{266A4089-52A4-FD1A-845B-7BA3ED6C57A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2.653" v="2446" actId="14100"/>
          <ac:picMkLst>
            <pc:docMk/>
            <pc:sldMk cId="409685283" sldId="987"/>
            <ac:picMk id="6" creationId="{EF63D52C-1A82-1617-B239-6DF999CEE943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45.887" v="2447" actId="14100"/>
          <ac:picMkLst>
            <pc:docMk/>
            <pc:sldMk cId="409685283" sldId="987"/>
            <ac:picMk id="8" creationId="{F829E0F0-B799-81B9-5223-27C3AC024D6A}"/>
          </ac:picMkLst>
        </pc:picChg>
        <pc:picChg chg="mod">
          <ac:chgData name="Govind, Manish" userId="S::c8980632@lowes.com::c0811ffd-760b-4f00-ad2d-b385ee4e36d1" providerId="AD" clId="Web-{78736D32-70CC-D8FC-C6D9-A799EFE47665}" dt="2025-02-20T01:52:12.652" v="2443"/>
          <ac:picMkLst>
            <pc:docMk/>
            <pc:sldMk cId="409685283" sldId="987"/>
            <ac:picMk id="9" creationId="{0D5375F9-FB37-8B01-9402-5034B92C8A74}"/>
          </ac:picMkLst>
        </pc:picChg>
        <pc:picChg chg="mod">
          <ac:chgData name="Govind, Manish" userId="S::c8980632@lowes.com::c0811ffd-760b-4f00-ad2d-b385ee4e36d1" providerId="AD" clId="Web-{78736D32-70CC-D8FC-C6D9-A799EFE47665}" dt="2025-02-20T01:53:22.513" v="2451" actId="14100"/>
          <ac:picMkLst>
            <pc:docMk/>
            <pc:sldMk cId="409685283" sldId="987"/>
            <ac:picMk id="10" creationId="{6063BB37-A848-6911-1EA5-F878DB21019A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1:56:16.018" v="2469" actId="1076"/>
          <ac:picMkLst>
            <pc:docMk/>
            <pc:sldMk cId="409685283" sldId="987"/>
            <ac:picMk id="12" creationId="{0E0433EF-96AA-4212-A756-2CF030A5CAA4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30:43.614" v="5038" actId="20577"/>
        <pc:sldMkLst>
          <pc:docMk/>
          <pc:sldMk cId="3025657358" sldId="988"/>
        </pc:sldMkLst>
        <pc:spChg chg="mod">
          <ac:chgData name="Govind, Manish" userId="S::c8980632@lowes.com::c0811ffd-760b-4f00-ad2d-b385ee4e36d1" providerId="AD" clId="Web-{78736D32-70CC-D8FC-C6D9-A799EFE47665}" dt="2025-02-20T03:30:37.395" v="5036" actId="20577"/>
          <ac:spMkLst>
            <pc:docMk/>
            <pc:sldMk cId="3025657358" sldId="988"/>
            <ac:spMk id="2" creationId="{4BC50B57-DC73-1F0F-A981-569CBAFB0C89}"/>
          </ac:spMkLst>
        </pc:spChg>
        <pc:spChg chg="mod">
          <ac:chgData name="Govind, Manish" userId="S::c8980632@lowes.com::c0811ffd-760b-4f00-ad2d-b385ee4e36d1" providerId="AD" clId="Web-{78736D32-70CC-D8FC-C6D9-A799EFE47665}" dt="2025-02-20T03:30:43.614" v="5038" actId="20577"/>
          <ac:spMkLst>
            <pc:docMk/>
            <pc:sldMk cId="3025657358" sldId="988"/>
            <ac:spMk id="3" creationId="{6F5075B0-3D12-7FDC-0029-27578FC8913A}"/>
          </ac:spMkLst>
        </pc:spChg>
        <pc:spChg chg="mod">
          <ac:chgData name="Govind, Manish" userId="S::c8980632@lowes.com::c0811ffd-760b-4f00-ad2d-b385ee4e36d1" providerId="AD" clId="Web-{78736D32-70CC-D8FC-C6D9-A799EFE47665}" dt="2025-02-20T03:30:40.160" v="5037" actId="20577"/>
          <ac:spMkLst>
            <pc:docMk/>
            <pc:sldMk cId="3025657358" sldId="988"/>
            <ac:spMk id="11" creationId="{D3DD816A-ACF6-7AAE-8788-324003311E63}"/>
          </ac:spMkLst>
        </pc:spChg>
        <pc:spChg chg="mod">
          <ac:chgData name="Govind, Manish" userId="S::c8980632@lowes.com::c0811ffd-760b-4f00-ad2d-b385ee4e36d1" providerId="AD" clId="Web-{78736D32-70CC-D8FC-C6D9-A799EFE47665}" dt="2025-02-20T02:05:34.219" v="2553" actId="1076"/>
          <ac:spMkLst>
            <pc:docMk/>
            <pc:sldMk cId="3025657358" sldId="988"/>
            <ac:spMk id="13" creationId="{DAF2899B-465B-0AF8-C39C-A7D8F5429D44}"/>
          </ac:spMkLst>
        </pc:spChg>
        <pc:spChg chg="add mod">
          <ac:chgData name="Govind, Manish" userId="S::c8980632@lowes.com::c0811ffd-760b-4f00-ad2d-b385ee4e36d1" providerId="AD" clId="Web-{78736D32-70CC-D8FC-C6D9-A799EFE47665}" dt="2025-02-20T02:12:11.885" v="2668" actId="20577"/>
          <ac:spMkLst>
            <pc:docMk/>
            <pc:sldMk cId="3025657358" sldId="988"/>
            <ac:spMk id="15" creationId="{23213497-F3CE-94EE-8477-6E03E48C1A71}"/>
          </ac:spMkLst>
        </pc:spChg>
        <pc:picChg chg="mod">
          <ac:chgData name="Govind, Manish" userId="S::c8980632@lowes.com::c0811ffd-760b-4f00-ad2d-b385ee4e36d1" providerId="AD" clId="Web-{78736D32-70CC-D8FC-C6D9-A799EFE47665}" dt="2025-02-20T02:05:19.344" v="2552" actId="1076"/>
          <ac:picMkLst>
            <pc:docMk/>
            <pc:sldMk cId="3025657358" sldId="988"/>
            <ac:picMk id="4" creationId="{DD634B3F-3BD2-FD26-2FE4-EF0C537E4988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30.849" v="2560" actId="14100"/>
          <ac:picMkLst>
            <pc:docMk/>
            <pc:sldMk cId="3025657358" sldId="988"/>
            <ac:picMk id="5" creationId="{96ED1E9B-3F8C-45E2-DD8F-F42D33D13167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5.083" v="2557" actId="14100"/>
          <ac:picMkLst>
            <pc:docMk/>
            <pc:sldMk cId="3025657358" sldId="988"/>
            <ac:picMk id="6" creationId="{81224DD2-C995-81E5-1972-2D9A5DA9E02A}"/>
          </ac:picMkLst>
        </pc:picChg>
        <pc:picChg chg="mod">
          <ac:chgData name="Govind, Manish" userId="S::c8980632@lowes.com::c0811ffd-760b-4f00-ad2d-b385ee4e36d1" providerId="AD" clId="Web-{78736D32-70CC-D8FC-C6D9-A799EFE47665}" dt="2025-02-20T02:08:18.520" v="2558" actId="14100"/>
          <ac:picMkLst>
            <pc:docMk/>
            <pc:sldMk cId="3025657358" sldId="988"/>
            <ac:picMk id="8" creationId="{97ED9219-743E-E119-A1BD-3DD60352C5ED}"/>
          </ac:picMkLst>
        </pc:picChg>
        <pc:picChg chg="mod">
          <ac:chgData name="Govind, Manish" userId="S::c8980632@lowes.com::c0811ffd-760b-4f00-ad2d-b385ee4e36d1" providerId="AD" clId="Web-{78736D32-70CC-D8FC-C6D9-A799EFE47665}" dt="2025-02-20T02:07:22.097" v="2554"/>
          <ac:picMkLst>
            <pc:docMk/>
            <pc:sldMk cId="3025657358" sldId="988"/>
            <ac:picMk id="9" creationId="{BA7A6F3A-F25B-CB25-17F2-F765B0AA8755}"/>
          </ac:picMkLst>
        </pc:picChg>
        <pc:picChg chg="del">
          <ac:chgData name="Govind, Manish" userId="S::c8980632@lowes.com::c0811ffd-760b-4f00-ad2d-b385ee4e36d1" providerId="AD" clId="Web-{78736D32-70CC-D8FC-C6D9-A799EFE47665}" dt="2025-02-20T02:08:46.662" v="2561"/>
          <ac:picMkLst>
            <pc:docMk/>
            <pc:sldMk cId="3025657358" sldId="988"/>
            <ac:picMk id="10" creationId="{77749AE6-F611-5AFB-E3F1-8985F4C5E2F4}"/>
          </ac:picMkLst>
        </pc:picChg>
        <pc:picChg chg="mod">
          <ac:chgData name="Govind, Manish" userId="S::c8980632@lowes.com::c0811ffd-760b-4f00-ad2d-b385ee4e36d1" providerId="AD" clId="Web-{78736D32-70CC-D8FC-C6D9-A799EFE47665}" dt="2025-02-20T02:04:27.296" v="2543" actId="14100"/>
          <ac:picMkLst>
            <pc:docMk/>
            <pc:sldMk cId="3025657358" sldId="988"/>
            <ac:picMk id="12" creationId="{90893192-0DF5-2180-52EA-268CBBDE27ED}"/>
          </ac:picMkLst>
        </pc:picChg>
        <pc:picChg chg="add mod">
          <ac:chgData name="Govind, Manish" userId="S::c8980632@lowes.com::c0811ffd-760b-4f00-ad2d-b385ee4e36d1" providerId="AD" clId="Web-{78736D32-70CC-D8FC-C6D9-A799EFE47665}" dt="2025-02-20T02:05:10.094" v="2550" actId="14100"/>
          <ac:picMkLst>
            <pc:docMk/>
            <pc:sldMk cId="3025657358" sldId="988"/>
            <ac:picMk id="14" creationId="{6F3CB58C-D39D-0955-4D01-0D4C6C73B97A}"/>
          </ac:picMkLst>
        </pc:picChg>
      </pc:sldChg>
      <pc:sldChg chg="addSp delSp modSp add replId">
        <pc:chgData name="Govind, Manish" userId="S::c8980632@lowes.com::c0811ffd-760b-4f00-ad2d-b385ee4e36d1" providerId="AD" clId="Web-{78736D32-70CC-D8FC-C6D9-A799EFE47665}" dt="2025-02-20T03:17:30.219" v="4657"/>
        <pc:sldMkLst>
          <pc:docMk/>
          <pc:sldMk cId="3406079137" sldId="989"/>
        </pc:sldMkLst>
        <pc:spChg chg="del mod">
          <ac:chgData name="Govind, Manish" userId="S::c8980632@lowes.com::c0811ffd-760b-4f00-ad2d-b385ee4e36d1" providerId="AD" clId="Web-{78736D32-70CC-D8FC-C6D9-A799EFE47665}" dt="2025-02-20T03:13:17.665" v="4608"/>
          <ac:spMkLst>
            <pc:docMk/>
            <pc:sldMk cId="3406079137" sldId="989"/>
            <ac:spMk id="2" creationId="{3DB2BC4F-C042-C28C-6536-6907C3F3355C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4:42.636" v="4639" actId="1076"/>
          <ac:spMkLst>
            <pc:docMk/>
            <pc:sldMk cId="3406079137" sldId="989"/>
            <ac:spMk id="4" creationId="{C7A7512B-2116-279A-12F1-4C368B4BE746}"/>
          </ac:spMkLst>
        </pc:spChg>
        <pc:spChg chg="add mod">
          <ac:chgData name="Govind, Manish" userId="S::c8980632@lowes.com::c0811ffd-760b-4f00-ad2d-b385ee4e36d1" providerId="AD" clId="Web-{78736D32-70CC-D8FC-C6D9-A799EFE47665}" dt="2025-02-20T03:16:29.873" v="4653"/>
          <ac:spMkLst>
            <pc:docMk/>
            <pc:sldMk cId="3406079137" sldId="989"/>
            <ac:spMk id="6" creationId="{CF784D32-7A0D-102D-5821-D1CF14A6D345}"/>
          </ac:spMkLst>
        </pc:spChg>
        <pc:spChg chg="mod">
          <ac:chgData name="Govind, Manish" userId="S::c8980632@lowes.com::c0811ffd-760b-4f00-ad2d-b385ee4e36d1" providerId="AD" clId="Web-{78736D32-70CC-D8FC-C6D9-A799EFE47665}" dt="2025-02-20T03:13:44.916" v="4625" actId="20577"/>
          <ac:spMkLst>
            <pc:docMk/>
            <pc:sldMk cId="3406079137" sldId="989"/>
            <ac:spMk id="7" creationId="{891D4DF1-E85E-2165-19F9-8B34F8DA366E}"/>
          </ac:spMkLst>
        </pc:spChg>
        <pc:picChg chg="add mod modCrop">
          <ac:chgData name="Govind, Manish" userId="S::c8980632@lowes.com::c0811ffd-760b-4f00-ad2d-b385ee4e36d1" providerId="AD" clId="Web-{78736D32-70CC-D8FC-C6D9-A799EFE47665}" dt="2025-02-20T03:15:35.888" v="4646" actId="1076"/>
          <ac:picMkLst>
            <pc:docMk/>
            <pc:sldMk cId="3406079137" sldId="989"/>
            <ac:picMk id="3" creationId="{EF6AA724-AE2B-244B-6E5E-EA1EF919E225}"/>
          </ac:picMkLst>
        </pc:picChg>
        <pc:cxnChg chg="add del mod">
          <ac:chgData name="Govind, Manish" userId="S::c8980632@lowes.com::c0811ffd-760b-4f00-ad2d-b385ee4e36d1" providerId="AD" clId="Web-{78736D32-70CC-D8FC-C6D9-A799EFE47665}" dt="2025-02-20T03:15:41.950" v="4648"/>
          <ac:cxnSpMkLst>
            <pc:docMk/>
            <pc:sldMk cId="3406079137" sldId="989"/>
            <ac:cxnSpMk id="5" creationId="{65571DCD-6CA9-A184-55C6-988654AEEA81}"/>
          </ac:cxnSpMkLst>
        </pc:cxnChg>
        <pc:cxnChg chg="add mod">
          <ac:chgData name="Govind, Manish" userId="S::c8980632@lowes.com::c0811ffd-760b-4f00-ad2d-b385ee4e36d1" providerId="AD" clId="Web-{78736D32-70CC-D8FC-C6D9-A799EFE47665}" dt="2025-02-20T03:17:30.219" v="4657"/>
          <ac:cxnSpMkLst>
            <pc:docMk/>
            <pc:sldMk cId="3406079137" sldId="989"/>
            <ac:cxnSpMk id="8" creationId="{3DBDC139-1180-82E1-9146-D98BCA730A3F}"/>
          </ac:cxnSpMkLst>
        </pc:cxnChg>
      </pc:sldChg>
      <pc:sldChg chg="new">
        <pc:chgData name="Govind, Manish" userId="S::c8980632@lowes.com::c0811ffd-760b-4f00-ad2d-b385ee4e36d1" providerId="AD" clId="Web-{78736D32-70CC-D8FC-C6D9-A799EFE47665}" dt="2025-02-20T17:46:40.533" v="5411"/>
        <pc:sldMkLst>
          <pc:docMk/>
          <pc:sldMk cId="3939335413" sldId="990"/>
        </pc:sldMkLst>
      </pc:sldChg>
    </pc:docChg>
  </pc:docChgLst>
  <pc:docChgLst>
    <pc:chgData name="Govind, Manish" userId="S::c8980632@lowes.com::c0811ffd-760b-4f00-ad2d-b385ee4e36d1" providerId="AD" clId="Web-{672A0701-70E0-A06B-5EA4-F54E8BB2EED3}"/>
    <pc:docChg chg="modSld sldOrd">
      <pc:chgData name="Govind, Manish" userId="S::c8980632@lowes.com::c0811ffd-760b-4f00-ad2d-b385ee4e36d1" providerId="AD" clId="Web-{672A0701-70E0-A06B-5EA4-F54E8BB2EED3}" dt="2025-02-13T18:52:11.847" v="325" actId="20577"/>
      <pc:docMkLst>
        <pc:docMk/>
      </pc:docMkLst>
      <pc:sldChg chg="addSp delSp modSp addAnim delAnim">
        <pc:chgData name="Govind, Manish" userId="S::c8980632@lowes.com::c0811ffd-760b-4f00-ad2d-b385ee4e36d1" providerId="AD" clId="Web-{672A0701-70E0-A06B-5EA4-F54E8BB2EED3}" dt="2025-02-13T15:21:41.247" v="243" actId="1076"/>
        <pc:sldMkLst>
          <pc:docMk/>
          <pc:sldMk cId="1785158337" sldId="897"/>
        </pc:sldMkLst>
      </pc:sldChg>
      <pc:sldChg chg="addSp delSp modSp ord delAnim">
        <pc:chgData name="Govind, Manish" userId="S::c8980632@lowes.com::c0811ffd-760b-4f00-ad2d-b385ee4e36d1" providerId="AD" clId="Web-{672A0701-70E0-A06B-5EA4-F54E8BB2EED3}" dt="2025-02-13T13:51:59.080" v="221" actId="14100"/>
        <pc:sldMkLst>
          <pc:docMk/>
          <pc:sldMk cId="1639445215" sldId="898"/>
        </pc:sldMkLst>
      </pc:sldChg>
      <pc:sldChg chg="modSp">
        <pc:chgData name="Govind, Manish" userId="S::c8980632@lowes.com::c0811ffd-760b-4f00-ad2d-b385ee4e36d1" providerId="AD" clId="Web-{672A0701-70E0-A06B-5EA4-F54E8BB2EED3}" dt="2025-02-13T18:47:02.867" v="254" actId="20577"/>
        <pc:sldMkLst>
          <pc:docMk/>
          <pc:sldMk cId="744963507" sldId="899"/>
        </pc:sldMkLst>
      </pc:sldChg>
      <pc:sldChg chg="modSp">
        <pc:chgData name="Govind, Manish" userId="S::c8980632@lowes.com::c0811ffd-760b-4f00-ad2d-b385ee4e36d1" providerId="AD" clId="Web-{672A0701-70E0-A06B-5EA4-F54E8BB2EED3}" dt="2025-02-13T13:49:16.823" v="160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672A0701-70E0-A06B-5EA4-F54E8BB2EED3}" dt="2025-02-13T13:49:16.823" v="160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Sp delSp modSp">
        <pc:chgData name="Govind, Manish" userId="S::c8980632@lowes.com::c0811ffd-760b-4f00-ad2d-b385ee4e36d1" providerId="AD" clId="Web-{672A0701-70E0-A06B-5EA4-F54E8BB2EED3}" dt="2025-02-13T13:45:14.516" v="90" actId="20577"/>
        <pc:sldMkLst>
          <pc:docMk/>
          <pc:sldMk cId="3034072061" sldId="963"/>
        </pc:sldMkLst>
      </pc:sldChg>
      <pc:sldChg chg="addSp delSp modSp ord addAnim delAnim">
        <pc:chgData name="Govind, Manish" userId="S::c8980632@lowes.com::c0811ffd-760b-4f00-ad2d-b385ee4e36d1" providerId="AD" clId="Web-{672A0701-70E0-A06B-5EA4-F54E8BB2EED3}" dt="2025-02-13T18:50:05.999" v="255" actId="1076"/>
        <pc:sldMkLst>
          <pc:docMk/>
          <pc:sldMk cId="2281495688" sldId="964"/>
        </pc:sldMkLst>
      </pc:sldChg>
      <pc:sldChg chg="modSp">
        <pc:chgData name="Govind, Manish" userId="S::c8980632@lowes.com::c0811ffd-760b-4f00-ad2d-b385ee4e36d1" providerId="AD" clId="Web-{672A0701-70E0-A06B-5EA4-F54E8BB2EED3}" dt="2025-02-13T13:47:42.694" v="127" actId="20577"/>
        <pc:sldMkLst>
          <pc:docMk/>
          <pc:sldMk cId="1777214616" sldId="967"/>
        </pc:sldMkLst>
      </pc:sldChg>
      <pc:sldChg chg="modSp">
        <pc:chgData name="Govind, Manish" userId="S::c8980632@lowes.com::c0811ffd-760b-4f00-ad2d-b385ee4e36d1" providerId="AD" clId="Web-{672A0701-70E0-A06B-5EA4-F54E8BB2EED3}" dt="2025-02-13T04:30:52.344" v="37" actId="20577"/>
        <pc:sldMkLst>
          <pc:docMk/>
          <pc:sldMk cId="183017181" sldId="968"/>
        </pc:sldMkLst>
      </pc:sldChg>
      <pc:sldChg chg="modSp">
        <pc:chgData name="Govind, Manish" userId="S::c8980632@lowes.com::c0811ffd-760b-4f00-ad2d-b385ee4e36d1" providerId="AD" clId="Web-{672A0701-70E0-A06B-5EA4-F54E8BB2EED3}" dt="2025-02-13T18:52:11.847" v="325" actId="20577"/>
        <pc:sldMkLst>
          <pc:docMk/>
          <pc:sldMk cId="2425817200" sldId="971"/>
        </pc:sldMkLst>
        <pc:spChg chg="mod">
          <ac:chgData name="Govind, Manish" userId="S::c8980632@lowes.com::c0811ffd-760b-4f00-ad2d-b385ee4e36d1" providerId="AD" clId="Web-{672A0701-70E0-A06B-5EA4-F54E8BB2EED3}" dt="2025-02-13T18:52:11.847" v="325" actId="20577"/>
          <ac:spMkLst>
            <pc:docMk/>
            <pc:sldMk cId="2425817200" sldId="971"/>
            <ac:spMk id="3" creationId="{F437214A-862E-2096-46C8-152B182FA353}"/>
          </ac:spMkLst>
        </pc:spChg>
      </pc:sldChg>
    </pc:docChg>
  </pc:docChgLst>
  <pc:docChgLst>
    <pc:chgData name="Govind, Manish" userId="S::c8980632@lowes.com::c0811ffd-760b-4f00-ad2d-b385ee4e36d1" providerId="AD" clId="Web-{0C84341B-4669-0D8A-03A9-E4ED37867FA8}"/>
    <pc:docChg chg="addSld delSld modSld sldOrd">
      <pc:chgData name="Govind, Manish" userId="S::c8980632@lowes.com::c0811ffd-760b-4f00-ad2d-b385ee4e36d1" providerId="AD" clId="Web-{0C84341B-4669-0D8A-03A9-E4ED37867FA8}" dt="2025-02-12T14:20:11.765" v="2687" actId="20577"/>
      <pc:docMkLst>
        <pc:docMk/>
      </pc:docMkLst>
      <pc:sldChg chg="del">
        <pc:chgData name="Govind, Manish" userId="S::c8980632@lowes.com::c0811ffd-760b-4f00-ad2d-b385ee4e36d1" providerId="AD" clId="Web-{0C84341B-4669-0D8A-03A9-E4ED37867FA8}" dt="2025-02-12T12:41:52.229" v="0"/>
        <pc:sldMkLst>
          <pc:docMk/>
          <pc:sldMk cId="109857222" sldId="256"/>
        </pc:sldMkLst>
      </pc:sldChg>
      <pc:sldChg chg="modSp ord">
        <pc:chgData name="Govind, Manish" userId="S::c8980632@lowes.com::c0811ffd-760b-4f00-ad2d-b385ee4e36d1" providerId="AD" clId="Web-{0C84341B-4669-0D8A-03A9-E4ED37867FA8}" dt="2025-02-12T14:15:50.201" v="2514"/>
        <pc:sldMkLst>
          <pc:docMk/>
          <pc:sldMk cId="2137490613" sldId="894"/>
        </pc:sldMkLst>
        <pc:spChg chg="mod">
          <ac:chgData name="Govind, Manish" userId="S::c8980632@lowes.com::c0811ffd-760b-4f00-ad2d-b385ee4e36d1" providerId="AD" clId="Web-{0C84341B-4669-0D8A-03A9-E4ED37867FA8}" dt="2025-02-12T14:15:26.918" v="2508" actId="14100"/>
          <ac:spMkLst>
            <pc:docMk/>
            <pc:sldMk cId="2137490613" sldId="894"/>
            <ac:spMk id="2" creationId="{D15F6C09-3F03-84E7-AFEB-58660DF5E9C0}"/>
          </ac:spMkLst>
        </pc:spChg>
        <pc:spChg chg="mod">
          <ac:chgData name="Govind, Manish" userId="S::c8980632@lowes.com::c0811ffd-760b-4f00-ad2d-b385ee4e36d1" providerId="AD" clId="Web-{0C84341B-4669-0D8A-03A9-E4ED37867FA8}" dt="2025-02-12T14:07:06.839" v="2243" actId="20577"/>
          <ac:spMkLst>
            <pc:docMk/>
            <pc:sldMk cId="2137490613" sldId="894"/>
            <ac:spMk id="7" creationId="{03A76528-9663-8BA4-A4D5-9663394C5F65}"/>
          </ac:spMkLst>
        </pc:spChg>
      </pc:sldChg>
      <pc:sldChg chg="modSp add del replId">
        <pc:chgData name="Govind, Manish" userId="S::c8980632@lowes.com::c0811ffd-760b-4f00-ad2d-b385ee4e36d1" providerId="AD" clId="Web-{0C84341B-4669-0D8A-03A9-E4ED37867FA8}" dt="2025-02-12T12:58:54.622" v="298"/>
        <pc:sldMkLst>
          <pc:docMk/>
          <pc:sldMk cId="2531693716" sldId="895"/>
        </pc:sldMkLst>
      </pc:sldChg>
      <pc:sldChg chg="add del">
        <pc:chgData name="Govind, Manish" userId="S::c8980632@lowes.com::c0811ffd-760b-4f00-ad2d-b385ee4e36d1" providerId="AD" clId="Web-{0C84341B-4669-0D8A-03A9-E4ED37867FA8}" dt="2025-02-12T12:58:52.794" v="297"/>
        <pc:sldMkLst>
          <pc:docMk/>
          <pc:sldMk cId="3216988066" sldId="896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8:31.767" v="1464" actId="14100"/>
        <pc:sldMkLst>
          <pc:docMk/>
          <pc:sldMk cId="1785158337" sldId="897"/>
        </pc:sldMkLst>
      </pc:sldChg>
      <pc:sldChg chg="addSp delSp modSp add addAnim">
        <pc:chgData name="Govind, Manish" userId="S::c8980632@lowes.com::c0811ffd-760b-4f00-ad2d-b385ee4e36d1" providerId="AD" clId="Web-{0C84341B-4669-0D8A-03A9-E4ED37867FA8}" dt="2025-02-12T13:44:01" v="1419" actId="1076"/>
        <pc:sldMkLst>
          <pc:docMk/>
          <pc:sldMk cId="1639445215" sldId="898"/>
        </pc:sldMkLst>
      </pc:sldChg>
      <pc:sldChg chg="modSp add">
        <pc:chgData name="Govind, Manish" userId="S::c8980632@lowes.com::c0811ffd-760b-4f00-ad2d-b385ee4e36d1" providerId="AD" clId="Web-{0C84341B-4669-0D8A-03A9-E4ED37867FA8}" dt="2025-02-12T13:27:20.092" v="831" actId="20577"/>
        <pc:sldMkLst>
          <pc:docMk/>
          <pc:sldMk cId="744963507" sldId="899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18:46.322" v="2673" actId="20577"/>
        <pc:sldMkLst>
          <pc:docMk/>
          <pc:sldMk cId="4247714913" sldId="900"/>
        </pc:sldMkLst>
        <pc:spChg chg="mod">
          <ac:chgData name="Govind, Manish" userId="S::c8980632@lowes.com::c0811ffd-760b-4f00-ad2d-b385ee4e36d1" providerId="AD" clId="Web-{0C84341B-4669-0D8A-03A9-E4ED37867FA8}" dt="2025-02-12T13:08:31.019" v="468" actId="20577"/>
          <ac:spMkLst>
            <pc:docMk/>
            <pc:sldMk cId="4247714913" sldId="900"/>
            <ac:spMk id="7" creationId="{26061F46-6A7B-FAD5-D895-2BFF50002F4E}"/>
          </ac:spMkLst>
        </pc:spChg>
      </pc:sldChg>
      <pc:sldChg chg="modSp add ord">
        <pc:chgData name="Govind, Manish" userId="S::c8980632@lowes.com::c0811ffd-760b-4f00-ad2d-b385ee4e36d1" providerId="AD" clId="Web-{0C84341B-4669-0D8A-03A9-E4ED37867FA8}" dt="2025-02-12T14:13:39.364" v="2463" actId="20577"/>
        <pc:sldMkLst>
          <pc:docMk/>
          <pc:sldMk cId="766101508" sldId="957"/>
        </pc:sldMkLst>
        <pc:spChg chg="mod">
          <ac:chgData name="Govind, Manish" userId="S::c8980632@lowes.com::c0811ffd-760b-4f00-ad2d-b385ee4e36d1" providerId="AD" clId="Web-{0C84341B-4669-0D8A-03A9-E4ED37867FA8}" dt="2025-02-12T14:13:39.364" v="2463" actId="20577"/>
          <ac:spMkLst>
            <pc:docMk/>
            <pc:sldMk cId="766101508" sldId="957"/>
            <ac:spMk id="4" creationId="{0C8BA14E-76CD-43FD-FB16-0E599EEEAB9A}"/>
          </ac:spMkLst>
        </pc:spChg>
      </pc:sldChg>
      <pc:sldChg chg="add del replId">
        <pc:chgData name="Govind, Manish" userId="S::c8980632@lowes.com::c0811ffd-760b-4f00-ad2d-b385ee4e36d1" providerId="AD" clId="Web-{0C84341B-4669-0D8A-03A9-E4ED37867FA8}" dt="2025-02-12T14:06:54.541" v="2236"/>
        <pc:sldMkLst>
          <pc:docMk/>
          <pc:sldMk cId="3847878760" sldId="958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6:52.588" v="2235"/>
        <pc:sldMkLst>
          <pc:docMk/>
          <pc:sldMk cId="3847400816" sldId="959"/>
        </pc:sldMkLst>
      </pc:sldChg>
      <pc:sldChg chg="add del replId">
        <pc:chgData name="Govind, Manish" userId="S::c8980632@lowes.com::c0811ffd-760b-4f00-ad2d-b385ee4e36d1" providerId="AD" clId="Web-{0C84341B-4669-0D8A-03A9-E4ED37867FA8}" dt="2025-02-12T13:12:24.612" v="478"/>
        <pc:sldMkLst>
          <pc:docMk/>
          <pc:sldMk cId="730845799" sldId="960"/>
        </pc:sldMkLst>
      </pc:sldChg>
      <pc:sldChg chg="addSp modSp add replId">
        <pc:chgData name="Govind, Manish" userId="S::c8980632@lowes.com::c0811ffd-760b-4f00-ad2d-b385ee4e36d1" providerId="AD" clId="Web-{0C84341B-4669-0D8A-03A9-E4ED37867FA8}" dt="2025-02-12T13:15:49.703" v="582" actId="20577"/>
        <pc:sldMkLst>
          <pc:docMk/>
          <pc:sldMk cId="1884078603" sldId="961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3:27:54.453" v="839" actId="20577"/>
        <pc:sldMkLst>
          <pc:docMk/>
          <pc:sldMk cId="1656401845" sldId="962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20:11.765" v="2687" actId="20577"/>
        <pc:sldMkLst>
          <pc:docMk/>
          <pc:sldMk cId="3034072061" sldId="963"/>
        </pc:sldMkLst>
        <pc:spChg chg="mod">
          <ac:chgData name="Govind, Manish" userId="S::c8980632@lowes.com::c0811ffd-760b-4f00-ad2d-b385ee4e36d1" providerId="AD" clId="Web-{0C84341B-4669-0D8A-03A9-E4ED37867FA8}" dt="2025-02-12T13:33:43.757" v="1028" actId="14100"/>
          <ac:spMkLst>
            <pc:docMk/>
            <pc:sldMk cId="3034072061" sldId="963"/>
            <ac:spMk id="7" creationId="{1E94AA2A-443F-093F-2CAC-4492D466D238}"/>
          </ac:spMkLst>
        </pc:spChg>
      </pc:sldChg>
      <pc:sldChg chg="addSp delSp modSp add replId addAnim delAnim">
        <pc:chgData name="Govind, Manish" userId="S::c8980632@lowes.com::c0811ffd-760b-4f00-ad2d-b385ee4e36d1" providerId="AD" clId="Web-{0C84341B-4669-0D8A-03A9-E4ED37867FA8}" dt="2025-02-12T13:43:50.234" v="1416" actId="1076"/>
        <pc:sldMkLst>
          <pc:docMk/>
          <pc:sldMk cId="2281495688" sldId="964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47.189" v="2205"/>
        <pc:sldMkLst>
          <pc:docMk/>
          <pc:sldMk cId="1778238758" sldId="965"/>
        </pc:sldMkLst>
      </pc:sldChg>
      <pc:sldChg chg="add del replId">
        <pc:chgData name="Govind, Manish" userId="S::c8980632@lowes.com::c0811ffd-760b-4f00-ad2d-b385ee4e36d1" providerId="AD" clId="Web-{0C84341B-4669-0D8A-03A9-E4ED37867FA8}" dt="2025-02-12T14:04:38.298" v="2204"/>
        <pc:sldMkLst>
          <pc:docMk/>
          <pc:sldMk cId="2954642081" sldId="966"/>
        </pc:sldMkLst>
      </pc:sldChg>
      <pc:sldChg chg="modSp add replId">
        <pc:chgData name="Govind, Manish" userId="S::c8980632@lowes.com::c0811ffd-760b-4f00-ad2d-b385ee4e36d1" providerId="AD" clId="Web-{0C84341B-4669-0D8A-03A9-E4ED37867FA8}" dt="2025-02-12T14:04:31.423" v="2203" actId="20577"/>
        <pc:sldMkLst>
          <pc:docMk/>
          <pc:sldMk cId="1777214616" sldId="967"/>
        </pc:sldMkLst>
      </pc:sldChg>
      <pc:sldChg chg="addSp delSp modSp add replId">
        <pc:chgData name="Govind, Manish" userId="S::c8980632@lowes.com::c0811ffd-760b-4f00-ad2d-b385ee4e36d1" providerId="AD" clId="Web-{0C84341B-4669-0D8A-03A9-E4ED37867FA8}" dt="2025-02-12T14:05:34.943" v="2209"/>
        <pc:sldMkLst>
          <pc:docMk/>
          <pc:sldMk cId="183017181" sldId="968"/>
        </pc:sldMkLst>
      </pc:sldChg>
      <pc:sldChg chg="add">
        <pc:chgData name="Govind, Manish" userId="S::c8980632@lowes.com::c0811ffd-760b-4f00-ad2d-b385ee4e36d1" providerId="AD" clId="Web-{0C84341B-4669-0D8A-03A9-E4ED37867FA8}" dt="2025-02-12T13:51:18.903" v="1489"/>
        <pc:sldMkLst>
          <pc:docMk/>
          <pc:sldMk cId="2756157526" sldId="969"/>
        </pc:sldMkLst>
      </pc:sldChg>
      <pc:sldChg chg="modSp add">
        <pc:chgData name="Govind, Manish" userId="S::c8980632@lowes.com::c0811ffd-760b-4f00-ad2d-b385ee4e36d1" providerId="AD" clId="Web-{0C84341B-4669-0D8A-03A9-E4ED37867FA8}" dt="2025-02-12T14:06:48.291" v="2234" actId="20577"/>
        <pc:sldMkLst>
          <pc:docMk/>
          <pc:sldMk cId="1211331611" sldId="970"/>
        </pc:sldMkLst>
      </pc:sldChg>
    </pc:docChg>
  </pc:docChgLst>
  <pc:docChgLst>
    <pc:chgData name="Govind, Manish" userId="S::c8980632@lowes.com::c0811ffd-760b-4f00-ad2d-b385ee4e36d1" providerId="AD" clId="Web-{78A0C136-D87A-E5EB-E6F8-4E4AC97654DC}"/>
    <pc:docChg chg="addSld delSld modSld sldOrd">
      <pc:chgData name="Govind, Manish" userId="S::c8980632@lowes.com::c0811ffd-760b-4f00-ad2d-b385ee4e36d1" providerId="AD" clId="Web-{78A0C136-D87A-E5EB-E6F8-4E4AC97654DC}" dt="2025-02-26T03:51:59.520" v="2122" actId="20577"/>
      <pc:docMkLst>
        <pc:docMk/>
      </pc:docMkLst>
      <pc:sldChg chg="add">
        <pc:chgData name="Govind, Manish" userId="S::c8980632@lowes.com::c0811ffd-760b-4f00-ad2d-b385ee4e36d1" providerId="AD" clId="Web-{78A0C136-D87A-E5EB-E6F8-4E4AC97654DC}" dt="2025-02-26T03:45:09.218" v="2061"/>
        <pc:sldMkLst>
          <pc:docMk/>
          <pc:sldMk cId="893972123" sldId="960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3"/>
        <pc:sldMkLst>
          <pc:docMk/>
          <pc:sldMk cId="2863984767" sldId="961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4"/>
        <pc:sldMkLst>
          <pc:docMk/>
          <pc:sldMk cId="2756157526" sldId="962"/>
        </pc:sldMkLst>
      </pc:sldChg>
      <pc:sldChg chg="add">
        <pc:chgData name="Govind, Manish" userId="S::c8980632@lowes.com::c0811ffd-760b-4f00-ad2d-b385ee4e36d1" providerId="AD" clId="Web-{78A0C136-D87A-E5EB-E6F8-4E4AC97654DC}" dt="2025-02-26T03:45:09.234" v="2062"/>
        <pc:sldMkLst>
          <pc:docMk/>
          <pc:sldMk cId="1767573232" sldId="964"/>
        </pc:sldMkLst>
      </pc:sldChg>
      <pc:sldChg chg="add">
        <pc:chgData name="Govind, Manish" userId="S::c8980632@lowes.com::c0811ffd-760b-4f00-ad2d-b385ee4e36d1" providerId="AD" clId="Web-{78A0C136-D87A-E5EB-E6F8-4E4AC97654DC}" dt="2025-02-26T03:45:09.265" v="2066"/>
        <pc:sldMkLst>
          <pc:docMk/>
          <pc:sldMk cId="1141323296" sldId="966"/>
        </pc:sldMkLst>
      </pc:sldChg>
      <pc:sldChg chg="delSp modSp add">
        <pc:chgData name="Govind, Manish" userId="S::c8980632@lowes.com::c0811ffd-760b-4f00-ad2d-b385ee4e36d1" providerId="AD" clId="Web-{78A0C136-D87A-E5EB-E6F8-4E4AC97654DC}" dt="2025-02-26T03:51:59.520" v="2122" actId="20577"/>
        <pc:sldMkLst>
          <pc:docMk/>
          <pc:sldMk cId="2289353798" sldId="967"/>
        </pc:sldMkLst>
        <pc:spChg chg="mod">
          <ac:chgData name="Govind, Manish" userId="S::c8980632@lowes.com::c0811ffd-760b-4f00-ad2d-b385ee4e36d1" providerId="AD" clId="Web-{78A0C136-D87A-E5EB-E6F8-4E4AC97654DC}" dt="2025-02-26T03:51:46.613" v="2119" actId="20577"/>
          <ac:spMkLst>
            <pc:docMk/>
            <pc:sldMk cId="2289353798" sldId="967"/>
            <ac:spMk id="3" creationId="{DA36C2BE-A3E9-26DA-678C-AB5B74A5CD4B}"/>
          </ac:spMkLst>
        </pc:spChg>
        <pc:spChg chg="mod">
          <ac:chgData name="Govind, Manish" userId="S::c8980632@lowes.com::c0811ffd-760b-4f00-ad2d-b385ee4e36d1" providerId="AD" clId="Web-{78A0C136-D87A-E5EB-E6F8-4E4AC97654DC}" dt="2025-02-26T03:51:59.520" v="2122" actId="20577"/>
          <ac:spMkLst>
            <pc:docMk/>
            <pc:sldMk cId="2289353798" sldId="967"/>
            <ac:spMk id="6" creationId="{E25E26CC-F60D-5156-F660-7E80E6E4C2EC}"/>
          </ac:spMkLst>
        </pc:spChg>
        <pc:spChg chg="del">
          <ac:chgData name="Govind, Manish" userId="S::c8980632@lowes.com::c0811ffd-760b-4f00-ad2d-b385ee4e36d1" providerId="AD" clId="Web-{78A0C136-D87A-E5EB-E6F8-4E4AC97654DC}" dt="2025-02-26T03:51:38.784" v="2117"/>
          <ac:spMkLst>
            <pc:docMk/>
            <pc:sldMk cId="2289353798" sldId="967"/>
            <ac:spMk id="7" creationId="{0690DEC9-79AE-1831-1B21-54CFBB6F4219}"/>
          </ac:spMkLst>
        </pc:spChg>
        <pc:spChg chg="mod">
          <ac:chgData name="Govind, Manish" userId="S::c8980632@lowes.com::c0811ffd-760b-4f00-ad2d-b385ee4e36d1" providerId="AD" clId="Web-{78A0C136-D87A-E5EB-E6F8-4E4AC97654DC}" dt="2025-02-26T03:50:30.500" v="2096" actId="20577"/>
          <ac:spMkLst>
            <pc:docMk/>
            <pc:sldMk cId="2289353798" sldId="967"/>
            <ac:spMk id="2087" creationId="{67AFD8AC-57F0-1C86-78F3-E67976254493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1:53:50.455" v="58" actId="20577"/>
        <pc:sldMkLst>
          <pc:docMk/>
          <pc:sldMk cId="593346904" sldId="991"/>
        </pc:sldMkLst>
        <pc:spChg chg="mod">
          <ac:chgData name="Govind, Manish" userId="S::c8980632@lowes.com::c0811ffd-760b-4f00-ad2d-b385ee4e36d1" providerId="AD" clId="Web-{78A0C136-D87A-E5EB-E6F8-4E4AC97654DC}" dt="2025-02-25T21:53:50.455" v="58" actId="20577"/>
          <ac:spMkLst>
            <pc:docMk/>
            <pc:sldMk cId="593346904" sldId="991"/>
            <ac:spMk id="2" creationId="{BAE22891-AA90-668F-A5CF-04A15FB95F1F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1:50:45.715" v="7" actId="20577"/>
        <pc:sldMkLst>
          <pc:docMk/>
          <pc:sldMk cId="1666784043" sldId="992"/>
        </pc:sldMkLst>
        <pc:spChg chg="mod">
          <ac:chgData name="Govind, Manish" userId="S::c8980632@lowes.com::c0811ffd-760b-4f00-ad2d-b385ee4e36d1" providerId="AD" clId="Web-{78A0C136-D87A-E5EB-E6F8-4E4AC97654DC}" dt="2025-02-25T21:50:45.715" v="7" actId="20577"/>
          <ac:spMkLst>
            <pc:docMk/>
            <pc:sldMk cId="1666784043" sldId="992"/>
            <ac:spMk id="2" creationId="{A9AD4585-128D-69D4-A414-3A0A53C50574}"/>
          </ac:spMkLst>
        </pc:spChg>
      </pc:sldChg>
      <pc:sldChg chg="add replId">
        <pc:chgData name="Govind, Manish" userId="S::c8980632@lowes.com::c0811ffd-760b-4f00-ad2d-b385ee4e36d1" providerId="AD" clId="Web-{78A0C136-D87A-E5EB-E6F8-4E4AC97654DC}" dt="2025-02-25T21:54:10.033" v="59"/>
        <pc:sldMkLst>
          <pc:docMk/>
          <pc:sldMk cId="4054190522" sldId="993"/>
        </pc:sldMkLst>
      </pc:sldChg>
      <pc:sldChg chg="modSp add del replId">
        <pc:chgData name="Govind, Manish" userId="S::c8980632@lowes.com::c0811ffd-760b-4f00-ad2d-b385ee4e36d1" providerId="AD" clId="Web-{78A0C136-D87A-E5EB-E6F8-4E4AC97654DC}" dt="2025-02-25T21:55:46.192" v="84"/>
        <pc:sldMkLst>
          <pc:docMk/>
          <pc:sldMk cId="2813323622" sldId="994"/>
        </pc:sldMkLst>
        <pc:spChg chg="mod">
          <ac:chgData name="Govind, Manish" userId="S::c8980632@lowes.com::c0811ffd-760b-4f00-ad2d-b385ee4e36d1" providerId="AD" clId="Web-{78A0C136-D87A-E5EB-E6F8-4E4AC97654DC}" dt="2025-02-25T21:54:38.472" v="64" actId="20577"/>
          <ac:spMkLst>
            <pc:docMk/>
            <pc:sldMk cId="2813323622" sldId="994"/>
            <ac:spMk id="7" creationId="{CCF5F052-CB60-DDA0-BB75-A6BC4FABBCCD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2:45:09.791" v="555" actId="1076"/>
        <pc:sldMkLst>
          <pc:docMk/>
          <pc:sldMk cId="2815998334" sldId="995"/>
        </pc:sldMkLst>
        <pc:spChg chg="mod">
          <ac:chgData name="Govind, Manish" userId="S::c8980632@lowes.com::c0811ffd-760b-4f00-ad2d-b385ee4e36d1" providerId="AD" clId="Web-{78A0C136-D87A-E5EB-E6F8-4E4AC97654DC}" dt="2025-02-25T22:45:09.791" v="555" actId="1076"/>
          <ac:spMkLst>
            <pc:docMk/>
            <pc:sldMk cId="2815998334" sldId="995"/>
            <ac:spMk id="2" creationId="{821BC9F0-88B6-3779-30E4-8903AE2D7010}"/>
          </ac:spMkLst>
        </pc:spChg>
        <pc:spChg chg="mod">
          <ac:chgData name="Govind, Manish" userId="S::c8980632@lowes.com::c0811ffd-760b-4f00-ad2d-b385ee4e36d1" providerId="AD" clId="Web-{78A0C136-D87A-E5EB-E6F8-4E4AC97654DC}" dt="2025-02-25T21:55:43.708" v="83" actId="20577"/>
          <ac:spMkLst>
            <pc:docMk/>
            <pc:sldMk cId="2815998334" sldId="995"/>
            <ac:spMk id="7" creationId="{F22DB200-6CA8-C6E1-A51A-3299717B2F40}"/>
          </ac:spMkLst>
        </pc:spChg>
      </pc:sldChg>
      <pc:sldChg chg="modSp add ord replId">
        <pc:chgData name="Govind, Manish" userId="S::c8980632@lowes.com::c0811ffd-760b-4f00-ad2d-b385ee4e36d1" providerId="AD" clId="Web-{78A0C136-D87A-E5EB-E6F8-4E4AC97654DC}" dt="2025-02-26T03:19:52.248" v="1287" actId="20577"/>
        <pc:sldMkLst>
          <pc:docMk/>
          <pc:sldMk cId="196988629" sldId="996"/>
        </pc:sldMkLst>
        <pc:spChg chg="mod">
          <ac:chgData name="Govind, Manish" userId="S::c8980632@lowes.com::c0811ffd-760b-4f00-ad2d-b385ee4e36d1" providerId="AD" clId="Web-{78A0C136-D87A-E5EB-E6F8-4E4AC97654DC}" dt="2025-02-26T03:19:52.248" v="1287" actId="20577"/>
          <ac:spMkLst>
            <pc:docMk/>
            <pc:sldMk cId="196988629" sldId="996"/>
            <ac:spMk id="2" creationId="{E37692F9-CAE4-FD86-9994-BEC31415A7EE}"/>
          </ac:spMkLst>
        </pc:spChg>
        <pc:spChg chg="mod">
          <ac:chgData name="Govind, Manish" userId="S::c8980632@lowes.com::c0811ffd-760b-4f00-ad2d-b385ee4e36d1" providerId="AD" clId="Web-{78A0C136-D87A-E5EB-E6F8-4E4AC97654DC}" dt="2025-02-25T22:45:27.698" v="563" actId="20577"/>
          <ac:spMkLst>
            <pc:docMk/>
            <pc:sldMk cId="196988629" sldId="996"/>
            <ac:spMk id="7" creationId="{862DC29B-C142-B759-F873-271CCD05CBD9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5T22:43:36.648" v="537" actId="14100"/>
        <pc:sldMkLst>
          <pc:docMk/>
          <pc:sldMk cId="899247821" sldId="997"/>
        </pc:sldMkLst>
        <pc:spChg chg="mod">
          <ac:chgData name="Govind, Manish" userId="S::c8980632@lowes.com::c0811ffd-760b-4f00-ad2d-b385ee4e36d1" providerId="AD" clId="Web-{78A0C136-D87A-E5EB-E6F8-4E4AC97654DC}" dt="2025-02-25T22:42:59.319" v="504" actId="20577"/>
          <ac:spMkLst>
            <pc:docMk/>
            <pc:sldMk cId="899247821" sldId="997"/>
            <ac:spMk id="7" creationId="{1DC4AB31-8D52-AD34-681C-24FE05B9F63F}"/>
          </ac:spMkLst>
        </pc:spChg>
        <pc:spChg chg="mod">
          <ac:chgData name="Govind, Manish" userId="S::c8980632@lowes.com::c0811ffd-760b-4f00-ad2d-b385ee4e36d1" providerId="AD" clId="Web-{78A0C136-D87A-E5EB-E6F8-4E4AC97654DC}" dt="2025-02-25T22:43:36.648" v="537" actId="14100"/>
          <ac:spMkLst>
            <pc:docMk/>
            <pc:sldMk cId="899247821" sldId="997"/>
            <ac:spMk id="11" creationId="{4CC419DA-FA1D-AF55-61BA-A92EB97A1D50}"/>
          </ac:spMkLst>
        </pc:spChg>
      </pc:sldChg>
      <pc:sldChg chg="modSp add replId">
        <pc:chgData name="Govind, Manish" userId="S::c8980632@lowes.com::c0811ffd-760b-4f00-ad2d-b385ee4e36d1" providerId="AD" clId="Web-{78A0C136-D87A-E5EB-E6F8-4E4AC97654DC}" dt="2025-02-26T03:20:47.485" v="1311" actId="20577"/>
        <pc:sldMkLst>
          <pc:docMk/>
          <pc:sldMk cId="751728640" sldId="998"/>
        </pc:sldMkLst>
        <pc:spChg chg="mod">
          <ac:chgData name="Govind, Manish" userId="S::c8980632@lowes.com::c0811ffd-760b-4f00-ad2d-b385ee4e36d1" providerId="AD" clId="Web-{78A0C136-D87A-E5EB-E6F8-4E4AC97654DC}" dt="2025-02-26T03:20:47.485" v="1311" actId="20577"/>
          <ac:spMkLst>
            <pc:docMk/>
            <pc:sldMk cId="751728640" sldId="998"/>
            <ac:spMk id="7" creationId="{D4E59E04-1667-2011-35E2-276560697593}"/>
          </ac:spMkLst>
        </pc:spChg>
        <pc:spChg chg="mod">
          <ac:chgData name="Govind, Manish" userId="S::c8980632@lowes.com::c0811ffd-760b-4f00-ad2d-b385ee4e36d1" providerId="AD" clId="Web-{78A0C136-D87A-E5EB-E6F8-4E4AC97654DC}" dt="2025-02-25T22:40:54.018" v="459" actId="1076"/>
          <ac:spMkLst>
            <pc:docMk/>
            <pc:sldMk cId="751728640" sldId="998"/>
            <ac:spMk id="11" creationId="{7AD4FB58-DBC5-9FD4-AFE0-0338893CF3FA}"/>
          </ac:spMkLst>
        </pc:spChg>
        <pc:spChg chg="mod">
          <ac:chgData name="Govind, Manish" userId="S::c8980632@lowes.com::c0811ffd-760b-4f00-ad2d-b385ee4e36d1" providerId="AD" clId="Web-{78A0C136-D87A-E5EB-E6F8-4E4AC97654DC}" dt="2025-02-25T22:43:20.319" v="533" actId="14100"/>
          <ac:spMkLst>
            <pc:docMk/>
            <pc:sldMk cId="751728640" sldId="998"/>
            <ac:spMk id="13" creationId="{B1C9F5C5-6505-6267-DEE2-8A18EC58B8D2}"/>
          </ac:spMkLst>
        </pc:spChg>
        <pc:spChg chg="mod">
          <ac:chgData name="Govind, Manish" userId="S::c8980632@lowes.com::c0811ffd-760b-4f00-ad2d-b385ee4e36d1" providerId="AD" clId="Web-{78A0C136-D87A-E5EB-E6F8-4E4AC97654DC}" dt="2025-02-25T22:43:26.695" v="535" actId="1076"/>
          <ac:spMkLst>
            <pc:docMk/>
            <pc:sldMk cId="751728640" sldId="998"/>
            <ac:spMk id="15" creationId="{85F36351-7687-31D6-9C07-5402B2D17EDC}"/>
          </ac:spMkLst>
        </pc:spChg>
        <pc:picChg chg="mod">
          <ac:chgData name="Govind, Manish" userId="S::c8980632@lowes.com::c0811ffd-760b-4f00-ad2d-b385ee4e36d1" providerId="AD" clId="Web-{78A0C136-D87A-E5EB-E6F8-4E4AC97654DC}" dt="2025-02-25T22:40:24.783" v="452" actId="1076"/>
          <ac:picMkLst>
            <pc:docMk/>
            <pc:sldMk cId="751728640" sldId="998"/>
            <ac:picMk id="4" creationId="{8BC3A930-126D-8FFB-1294-427B9D6020F8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9.627" v="456" actId="1076"/>
          <ac:picMkLst>
            <pc:docMk/>
            <pc:sldMk cId="751728640" sldId="998"/>
            <ac:picMk id="5" creationId="{DB21ACCC-3183-FE69-AF6F-45E622A0D5E8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5.252" v="455" actId="1076"/>
          <ac:picMkLst>
            <pc:docMk/>
            <pc:sldMk cId="751728640" sldId="998"/>
            <ac:picMk id="6" creationId="{3EA5871E-52B4-5FD4-6349-9C62EA267C52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31.736" v="454" actId="1076"/>
          <ac:picMkLst>
            <pc:docMk/>
            <pc:sldMk cId="751728640" sldId="998"/>
            <ac:picMk id="8" creationId="{B87C342E-3EC7-0CB2-01AC-FA4ADC2CA8B5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28.330" v="453" actId="1076"/>
          <ac:picMkLst>
            <pc:docMk/>
            <pc:sldMk cId="751728640" sldId="998"/>
            <ac:picMk id="9" creationId="{A453C0B6-A1A6-A622-CCB2-F9E598DF5CA7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44.487" v="457" actId="1076"/>
          <ac:picMkLst>
            <pc:docMk/>
            <pc:sldMk cId="751728640" sldId="998"/>
            <ac:picMk id="12" creationId="{64DD57AE-004B-4D14-1809-65FED9804105}"/>
          </ac:picMkLst>
        </pc:picChg>
        <pc:picChg chg="mod">
          <ac:chgData name="Govind, Manish" userId="S::c8980632@lowes.com::c0811ffd-760b-4f00-ad2d-b385ee4e36d1" providerId="AD" clId="Web-{78A0C136-D87A-E5EB-E6F8-4E4AC97654DC}" dt="2025-02-25T22:40:47.659" v="458" actId="1076"/>
          <ac:picMkLst>
            <pc:docMk/>
            <pc:sldMk cId="751728640" sldId="998"/>
            <ac:picMk id="14" creationId="{8EAA91E4-BDD7-9EC7-63C3-74EEFCE20547}"/>
          </ac:picMkLst>
        </pc:picChg>
      </pc:sldChg>
      <pc:sldChg chg="addSp delSp modSp add del replId">
        <pc:chgData name="Govind, Manish" userId="S::c8980632@lowes.com::c0811ffd-760b-4f00-ad2d-b385ee4e36d1" providerId="AD" clId="Web-{78A0C136-D87A-E5EB-E6F8-4E4AC97654DC}" dt="2025-02-25T22:40:18.752" v="451"/>
        <pc:sldMkLst>
          <pc:docMk/>
          <pc:sldMk cId="916800954" sldId="999"/>
        </pc:sldMkLst>
        <pc:spChg chg="add del">
          <ac:chgData name="Govind, Manish" userId="S::c8980632@lowes.com::c0811ffd-760b-4f00-ad2d-b385ee4e36d1" providerId="AD" clId="Web-{78A0C136-D87A-E5EB-E6F8-4E4AC97654DC}" dt="2025-02-25T22:24:57.335" v="229"/>
          <ac:spMkLst>
            <pc:docMk/>
            <pc:sldMk cId="916800954" sldId="999"/>
            <ac:spMk id="4" creationId="{9A2EBC89-00F6-C7C2-A00B-C6F693E63A74}"/>
          </ac:spMkLst>
        </pc:spChg>
        <pc:spChg chg="mod">
          <ac:chgData name="Govind, Manish" userId="S::c8980632@lowes.com::c0811ffd-760b-4f00-ad2d-b385ee4e36d1" providerId="AD" clId="Web-{78A0C136-D87A-E5EB-E6F8-4E4AC97654DC}" dt="2025-02-25T22:25:05.492" v="232" actId="14100"/>
          <ac:spMkLst>
            <pc:docMk/>
            <pc:sldMk cId="916800954" sldId="999"/>
            <ac:spMk id="5" creationId="{7CE08067-F88F-106F-4F64-4AEFE6860316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7.335" v="230"/>
          <ac:spMkLst>
            <pc:docMk/>
            <pc:sldMk cId="916800954" sldId="999"/>
            <ac:spMk id="6" creationId="{1AD98D5E-95DB-4DF1-91CE-8CF7A2A39C93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7.335" v="231"/>
          <ac:spMkLst>
            <pc:docMk/>
            <pc:sldMk cId="916800954" sldId="999"/>
            <ac:spMk id="9" creationId="{DF4BBB8F-B052-CBEE-EB35-264F6E432144}"/>
          </ac:spMkLst>
        </pc:spChg>
        <pc:graphicFrameChg chg="add del">
          <ac:chgData name="Govind, Manish" userId="S::c8980632@lowes.com::c0811ffd-760b-4f00-ad2d-b385ee4e36d1" providerId="AD" clId="Web-{78A0C136-D87A-E5EB-E6F8-4E4AC97654DC}" dt="2025-02-25T22:24:57.335" v="228"/>
          <ac:graphicFrameMkLst>
            <pc:docMk/>
            <pc:sldMk cId="916800954" sldId="999"/>
            <ac:graphicFrameMk id="2" creationId="{D4F61365-F15C-B9EE-9D02-903DD805CF7F}"/>
          </ac:graphicFrameMkLst>
        </pc:graphicFrameChg>
      </pc:sldChg>
      <pc:sldChg chg="addSp delSp modSp add replId">
        <pc:chgData name="Govind, Manish" userId="S::c8980632@lowes.com::c0811ffd-760b-4f00-ad2d-b385ee4e36d1" providerId="AD" clId="Web-{78A0C136-D87A-E5EB-E6F8-4E4AC97654DC}" dt="2025-02-25T22:37:09.731" v="450" actId="1076"/>
        <pc:sldMkLst>
          <pc:docMk/>
          <pc:sldMk cId="213575456" sldId="1000"/>
        </pc:sldMkLst>
        <pc:spChg chg="mod">
          <ac:chgData name="Govind, Manish" userId="S::c8980632@lowes.com::c0811ffd-760b-4f00-ad2d-b385ee4e36d1" providerId="AD" clId="Web-{78A0C136-D87A-E5EB-E6F8-4E4AC97654DC}" dt="2025-02-25T22:34:32.570" v="344" actId="20577"/>
          <ac:spMkLst>
            <pc:docMk/>
            <pc:sldMk cId="213575456" sldId="1000"/>
            <ac:spMk id="3" creationId="{05E27313-4B89-0075-D2B2-1046E6894E2A}"/>
          </ac:spMkLst>
        </pc:spChg>
        <pc:spChg chg="mod">
          <ac:chgData name="Govind, Manish" userId="S::c8980632@lowes.com::c0811ffd-760b-4f00-ad2d-b385ee4e36d1" providerId="AD" clId="Web-{78A0C136-D87A-E5EB-E6F8-4E4AC97654DC}" dt="2025-02-25T22:26:05.353" v="239" actId="1076"/>
          <ac:spMkLst>
            <pc:docMk/>
            <pc:sldMk cId="213575456" sldId="1000"/>
            <ac:spMk id="6" creationId="{308F2BAF-B069-617B-7664-781A32888429}"/>
          </ac:spMkLst>
        </pc:spChg>
        <pc:spChg chg="mod">
          <ac:chgData name="Govind, Manish" userId="S::c8980632@lowes.com::c0811ffd-760b-4f00-ad2d-b385ee4e36d1" providerId="AD" clId="Web-{78A0C136-D87A-E5EB-E6F8-4E4AC97654DC}" dt="2025-02-25T22:27:36.402" v="278" actId="14100"/>
          <ac:spMkLst>
            <pc:docMk/>
            <pc:sldMk cId="213575456" sldId="1000"/>
            <ac:spMk id="8" creationId="{A8A40258-06A5-1074-B2AF-99447076B8CC}"/>
          </ac:spMkLst>
        </pc:spChg>
        <pc:spChg chg="mod">
          <ac:chgData name="Govind, Manish" userId="S::c8980632@lowes.com::c0811ffd-760b-4f00-ad2d-b385ee4e36d1" providerId="AD" clId="Web-{78A0C136-D87A-E5EB-E6F8-4E4AC97654DC}" dt="2025-02-25T22:27:43.324" v="280" actId="1076"/>
          <ac:spMkLst>
            <pc:docMk/>
            <pc:sldMk cId="213575456" sldId="1000"/>
            <ac:spMk id="9" creationId="{4896B762-9D7A-EC9D-7D4F-1D78C0CFE551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2" creationId="{9A2EBC89-00F6-C7C2-A00B-C6F693E63A74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3" creationId="{1AD98D5E-95DB-4DF1-91CE-8CF7A2A39C93}"/>
          </ac:spMkLst>
        </pc:spChg>
        <pc:spChg chg="add del">
          <ac:chgData name="Govind, Manish" userId="S::c8980632@lowes.com::c0811ffd-760b-4f00-ad2d-b385ee4e36d1" providerId="AD" clId="Web-{78A0C136-D87A-E5EB-E6F8-4E4AC97654DC}" dt="2025-02-25T22:24:50.444" v="226"/>
          <ac:spMkLst>
            <pc:docMk/>
            <pc:sldMk cId="213575456" sldId="1000"/>
            <ac:spMk id="14" creationId="{DF4BBB8F-B052-CBEE-EB35-264F6E432144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3:06.349" v="292" actId="1076"/>
          <ac:spMkLst>
            <pc:docMk/>
            <pc:sldMk cId="213575456" sldId="1000"/>
            <ac:spMk id="18" creationId="{CBB2271A-8705-D7F1-DE06-32A6547FA763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7:05.293" v="449" actId="1076"/>
          <ac:spMkLst>
            <pc:docMk/>
            <pc:sldMk cId="213575456" sldId="1000"/>
            <ac:spMk id="20" creationId="{EAA3D841-0AA0-AEF8-3FE1-5F1E43C879E0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7:09.731" v="450" actId="1076"/>
          <ac:spMkLst>
            <pc:docMk/>
            <pc:sldMk cId="213575456" sldId="1000"/>
            <ac:spMk id="22" creationId="{A09BE477-8942-193B-D3C7-BA97338E0C7A}"/>
          </ac:spMkLst>
        </pc:spChg>
        <pc:spChg chg="add mod">
          <ac:chgData name="Govind, Manish" userId="S::c8980632@lowes.com::c0811ffd-760b-4f00-ad2d-b385ee4e36d1" providerId="AD" clId="Web-{78A0C136-D87A-E5EB-E6F8-4E4AC97654DC}" dt="2025-02-25T22:36:40.167" v="445" actId="20577"/>
          <ac:spMkLst>
            <pc:docMk/>
            <pc:sldMk cId="213575456" sldId="1000"/>
            <ac:spMk id="23" creationId="{BCA83825-C813-895B-E865-06B040C8759C}"/>
          </ac:spMkLst>
        </pc:spChg>
        <pc:graphicFrameChg chg="mod modGraphic">
          <ac:chgData name="Govind, Manish" userId="S::c8980632@lowes.com::c0811ffd-760b-4f00-ad2d-b385ee4e36d1" providerId="AD" clId="Web-{78A0C136-D87A-E5EB-E6F8-4E4AC97654DC}" dt="2025-02-25T22:27:33.777" v="277"/>
          <ac:graphicFrameMkLst>
            <pc:docMk/>
            <pc:sldMk cId="213575456" sldId="1000"/>
            <ac:graphicFrameMk id="2" creationId="{9007B05E-B9DE-4B1F-2578-C2191C8D13D0}"/>
          </ac:graphicFrameMkLst>
        </pc:graphicFrameChg>
        <pc:graphicFrameChg chg="add del mod">
          <ac:chgData name="Govind, Manish" userId="S::c8980632@lowes.com::c0811ffd-760b-4f00-ad2d-b385ee4e36d1" providerId="AD" clId="Web-{78A0C136-D87A-E5EB-E6F8-4E4AC97654DC}" dt="2025-02-25T22:24:54.273" v="227"/>
          <ac:graphicFrameMkLst>
            <pc:docMk/>
            <pc:sldMk cId="213575456" sldId="1000"/>
            <ac:graphicFrameMk id="11" creationId="{A29D4E6D-F81C-AE7A-B984-995BB8B80A3D}"/>
          </ac:graphicFrameMkLst>
        </pc:graphicFrameChg>
        <pc:graphicFrameChg chg="add mod modGraphic">
          <ac:chgData name="Govind, Manish" userId="S::c8980632@lowes.com::c0811ffd-760b-4f00-ad2d-b385ee4e36d1" providerId="AD" clId="Web-{78A0C136-D87A-E5EB-E6F8-4E4AC97654DC}" dt="2025-02-25T22:36:56.621" v="446" actId="1076"/>
          <ac:graphicFrameMkLst>
            <pc:docMk/>
            <pc:sldMk cId="213575456" sldId="1000"/>
            <ac:graphicFrameMk id="16" creationId="{1A8A4D78-9DB9-D3CF-4F33-5E6DD27EE0FB}"/>
          </ac:graphicFrameMkLst>
        </pc:graphicFrameChg>
        <pc:cxnChg chg="mod">
          <ac:chgData name="Govind, Manish" userId="S::c8980632@lowes.com::c0811ffd-760b-4f00-ad2d-b385ee4e36d1" providerId="AD" clId="Web-{78A0C136-D87A-E5EB-E6F8-4E4AC97654DC}" dt="2025-02-25T22:25:42.024" v="235" actId="1076"/>
          <ac:cxnSpMkLst>
            <pc:docMk/>
            <pc:sldMk cId="213575456" sldId="1000"/>
            <ac:cxnSpMk id="4" creationId="{4419F3FB-D1EC-8492-937D-F8B3EF9C55D3}"/>
          </ac:cxnSpMkLst>
        </pc:cxnChg>
        <pc:cxnChg chg="mod">
          <ac:chgData name="Govind, Manish" userId="S::c8980632@lowes.com::c0811ffd-760b-4f00-ad2d-b385ee4e36d1" providerId="AD" clId="Web-{78A0C136-D87A-E5EB-E6F8-4E4AC97654DC}" dt="2025-02-25T22:25:38.383" v="234" actId="1076"/>
          <ac:cxnSpMkLst>
            <pc:docMk/>
            <pc:sldMk cId="213575456" sldId="1000"/>
            <ac:cxnSpMk id="5" creationId="{4F6E80FE-0662-E65C-65B2-507EF846A220}"/>
          </ac:cxnSpMkLst>
        </pc:cxnChg>
      </pc:sldChg>
      <pc:sldChg chg="new del">
        <pc:chgData name="Govind, Manish" userId="S::c8980632@lowes.com::c0811ffd-760b-4f00-ad2d-b385ee4e36d1" providerId="AD" clId="Web-{78A0C136-D87A-E5EB-E6F8-4E4AC97654DC}" dt="2025-02-25T23:17:27.877" v="812"/>
        <pc:sldMkLst>
          <pc:docMk/>
          <pc:sldMk cId="2734055443" sldId="1001"/>
        </pc:sldMkLst>
      </pc:sldChg>
      <pc:sldChg chg="add del replId">
        <pc:chgData name="Govind, Manish" userId="S::c8980632@lowes.com::c0811ffd-760b-4f00-ad2d-b385ee4e36d1" providerId="AD" clId="Web-{78A0C136-D87A-E5EB-E6F8-4E4AC97654DC}" dt="2025-02-25T22:45:18.995" v="557"/>
        <pc:sldMkLst>
          <pc:docMk/>
          <pc:sldMk cId="2764358156" sldId="1001"/>
        </pc:sldMkLst>
      </pc:sldChg>
      <pc:sldChg chg="addSp delSp modSp add replId modNotes">
        <pc:chgData name="Govind, Manish" userId="S::c8980632@lowes.com::c0811ffd-760b-4f00-ad2d-b385ee4e36d1" providerId="AD" clId="Web-{78A0C136-D87A-E5EB-E6F8-4E4AC97654DC}" dt="2025-02-26T03:20:00.733" v="1290" actId="20577"/>
        <pc:sldMkLst>
          <pc:docMk/>
          <pc:sldMk cId="3238378527" sldId="1002"/>
        </pc:sldMkLst>
        <pc:spChg chg="del">
          <ac:chgData name="Govind, Manish" userId="S::c8980632@lowes.com::c0811ffd-760b-4f00-ad2d-b385ee4e36d1" providerId="AD" clId="Web-{78A0C136-D87A-E5EB-E6F8-4E4AC97654DC}" dt="2025-02-26T02:44:38.013" v="963"/>
          <ac:spMkLst>
            <pc:docMk/>
            <pc:sldMk cId="3238378527" sldId="1002"/>
            <ac:spMk id="3" creationId="{67C6BBE3-02E4-4ED9-207E-916935B87A0B}"/>
          </ac:spMkLst>
        </pc:spChg>
        <pc:spChg chg="mod">
          <ac:chgData name="Govind, Manish" userId="S::c8980632@lowes.com::c0811ffd-760b-4f00-ad2d-b385ee4e36d1" providerId="AD" clId="Web-{78A0C136-D87A-E5EB-E6F8-4E4AC97654DC}" dt="2025-02-26T02:50:30.885" v="1026" actId="14100"/>
          <ac:spMkLst>
            <pc:docMk/>
            <pc:sldMk cId="3238378527" sldId="1002"/>
            <ac:spMk id="6" creationId="{2C75F6E4-D724-8C50-EF9A-1B54655632E3}"/>
          </ac:spMkLst>
        </pc:spChg>
        <pc:spChg chg="mod">
          <ac:chgData name="Govind, Manish" userId="S::c8980632@lowes.com::c0811ffd-760b-4f00-ad2d-b385ee4e36d1" providerId="AD" clId="Web-{78A0C136-D87A-E5EB-E6F8-4E4AC97654DC}" dt="2025-02-26T03:20:00.733" v="1290" actId="20577"/>
          <ac:spMkLst>
            <pc:docMk/>
            <pc:sldMk cId="3238378527" sldId="1002"/>
            <ac:spMk id="7" creationId="{8D0DBA34-D277-F510-CF73-C34B4B92B82F}"/>
          </ac:spMkLst>
        </pc:spChg>
        <pc:spChg chg="del mod">
          <ac:chgData name="Govind, Manish" userId="S::c8980632@lowes.com::c0811ffd-760b-4f00-ad2d-b385ee4e36d1" providerId="AD" clId="Web-{78A0C136-D87A-E5EB-E6F8-4E4AC97654DC}" dt="2025-02-26T02:48:46.537" v="966"/>
          <ac:spMkLst>
            <pc:docMk/>
            <pc:sldMk cId="3238378527" sldId="1002"/>
            <ac:spMk id="8" creationId="{9BE95B22-32F0-A973-FDD9-CAA423FE111D}"/>
          </ac:spMkLst>
        </pc:spChg>
        <pc:spChg chg="mod">
          <ac:chgData name="Govind, Manish" userId="S::c8980632@lowes.com::c0811ffd-760b-4f00-ad2d-b385ee4e36d1" providerId="AD" clId="Web-{78A0C136-D87A-E5EB-E6F8-4E4AC97654DC}" dt="2025-02-26T02:48:58.022" v="969" actId="14100"/>
          <ac:spMkLst>
            <pc:docMk/>
            <pc:sldMk cId="3238378527" sldId="1002"/>
            <ac:spMk id="9" creationId="{FD80F17C-94B5-D183-7531-E2A3EA7A080B}"/>
          </ac:spMkLst>
        </pc:spChg>
        <pc:spChg chg="add mod">
          <ac:chgData name="Govind, Manish" userId="S::c8980632@lowes.com::c0811ffd-760b-4f00-ad2d-b385ee4e36d1" providerId="AD" clId="Web-{78A0C136-D87A-E5EB-E6F8-4E4AC97654DC}" dt="2025-02-26T03:16:34.395" v="1226" actId="20577"/>
          <ac:spMkLst>
            <pc:docMk/>
            <pc:sldMk cId="3238378527" sldId="1002"/>
            <ac:spMk id="10" creationId="{04E6BE0B-C569-3BEC-02D9-7DF72C1CFBF4}"/>
          </ac:spMkLst>
        </pc:spChg>
        <pc:spChg chg="del">
          <ac:chgData name="Govind, Manish" userId="S::c8980632@lowes.com::c0811ffd-760b-4f00-ad2d-b385ee4e36d1" providerId="AD" clId="Web-{78A0C136-D87A-E5EB-E6F8-4E4AC97654DC}" dt="2025-02-25T23:18:12.659" v="825"/>
          <ac:spMkLst>
            <pc:docMk/>
            <pc:sldMk cId="3238378527" sldId="1002"/>
            <ac:spMk id="18" creationId="{2675F360-9BC5-6031-2BE1-02ADEF9BB59C}"/>
          </ac:spMkLst>
        </pc:spChg>
        <pc:spChg chg="del">
          <ac:chgData name="Govind, Manish" userId="S::c8980632@lowes.com::c0811ffd-760b-4f00-ad2d-b385ee4e36d1" providerId="AD" clId="Web-{78A0C136-D87A-E5EB-E6F8-4E4AC97654DC}" dt="2025-02-25T23:18:14.925" v="826"/>
          <ac:spMkLst>
            <pc:docMk/>
            <pc:sldMk cId="3238378527" sldId="1002"/>
            <ac:spMk id="20" creationId="{DFE9E7DF-84FD-50E5-A2E9-A67588F21FBE}"/>
          </ac:spMkLst>
        </pc:spChg>
        <pc:spChg chg="del">
          <ac:chgData name="Govind, Manish" userId="S::c8980632@lowes.com::c0811ffd-760b-4f00-ad2d-b385ee4e36d1" providerId="AD" clId="Web-{78A0C136-D87A-E5EB-E6F8-4E4AC97654DC}" dt="2025-02-25T23:18:16.972" v="827"/>
          <ac:spMkLst>
            <pc:docMk/>
            <pc:sldMk cId="3238378527" sldId="1002"/>
            <ac:spMk id="22" creationId="{222D8DC1-4D54-7071-482E-6016DAB0EE91}"/>
          </ac:spMkLst>
        </pc:spChg>
        <pc:spChg chg="del mod">
          <ac:chgData name="Govind, Manish" userId="S::c8980632@lowes.com::c0811ffd-760b-4f00-ad2d-b385ee4e36d1" providerId="AD" clId="Web-{78A0C136-D87A-E5EB-E6F8-4E4AC97654DC}" dt="2025-02-25T23:22:22.417" v="934"/>
          <ac:spMkLst>
            <pc:docMk/>
            <pc:sldMk cId="3238378527" sldId="1002"/>
            <ac:spMk id="23" creationId="{4CD956E8-B5FB-FDE9-6403-8A74685D8B2A}"/>
          </ac:spMkLst>
        </pc:spChg>
        <pc:graphicFrameChg chg="mod modGraphic">
          <ac:chgData name="Govind, Manish" userId="S::c8980632@lowes.com::c0811ffd-760b-4f00-ad2d-b385ee4e36d1" providerId="AD" clId="Web-{78A0C136-D87A-E5EB-E6F8-4E4AC97654DC}" dt="2025-02-26T02:49:18.429" v="994"/>
          <ac:graphicFrameMkLst>
            <pc:docMk/>
            <pc:sldMk cId="3238378527" sldId="1002"/>
            <ac:graphicFrameMk id="2" creationId="{314642E4-13F4-634F-E852-83A82DAAD5AB}"/>
          </ac:graphicFrameMkLst>
        </pc:graphicFrameChg>
        <pc:graphicFrameChg chg="del">
          <ac:chgData name="Govind, Manish" userId="S::c8980632@lowes.com::c0811ffd-760b-4f00-ad2d-b385ee4e36d1" providerId="AD" clId="Web-{78A0C136-D87A-E5EB-E6F8-4E4AC97654DC}" dt="2025-02-25T23:18:07.893" v="824"/>
          <ac:graphicFrameMkLst>
            <pc:docMk/>
            <pc:sldMk cId="3238378527" sldId="1002"/>
            <ac:graphicFrameMk id="16" creationId="{91BBB529-7A60-59FC-4442-56578734BFB2}"/>
          </ac:graphicFrameMkLst>
        </pc:graphicFrameChg>
        <pc:cxnChg chg="del">
          <ac:chgData name="Govind, Manish" userId="S::c8980632@lowes.com::c0811ffd-760b-4f00-ad2d-b385ee4e36d1" providerId="AD" clId="Web-{78A0C136-D87A-E5EB-E6F8-4E4AC97654DC}" dt="2025-02-26T02:44:42.467" v="965"/>
          <ac:cxnSpMkLst>
            <pc:docMk/>
            <pc:sldMk cId="3238378527" sldId="1002"/>
            <ac:cxnSpMk id="4" creationId="{48D1BF6B-2FCE-3DFB-8A25-A8F66A441544}"/>
          </ac:cxnSpMkLst>
        </pc:cxnChg>
        <pc:cxnChg chg="del">
          <ac:chgData name="Govind, Manish" userId="S::c8980632@lowes.com::c0811ffd-760b-4f00-ad2d-b385ee4e36d1" providerId="AD" clId="Web-{78A0C136-D87A-E5EB-E6F8-4E4AC97654DC}" dt="2025-02-26T02:44:40.623" v="964"/>
          <ac:cxnSpMkLst>
            <pc:docMk/>
            <pc:sldMk cId="3238378527" sldId="1002"/>
            <ac:cxnSpMk id="5" creationId="{6A6C6D91-7099-F3D2-660D-8537DBA2DAF3}"/>
          </ac:cxnSpMkLst>
        </pc:cxnChg>
      </pc:sldChg>
      <pc:sldChg chg="delSp modSp add replId">
        <pc:chgData name="Govind, Manish" userId="S::c8980632@lowes.com::c0811ffd-760b-4f00-ad2d-b385ee4e36d1" providerId="AD" clId="Web-{78A0C136-D87A-E5EB-E6F8-4E4AC97654DC}" dt="2025-02-26T03:41:50.632" v="2057" actId="20577"/>
        <pc:sldMkLst>
          <pc:docMk/>
          <pc:sldMk cId="1584206204" sldId="1003"/>
        </pc:sldMkLst>
        <pc:spChg chg="del mod">
          <ac:chgData name="Govind, Manish" userId="S::c8980632@lowes.com::c0811ffd-760b-4f00-ad2d-b385ee4e36d1" providerId="AD" clId="Web-{78A0C136-D87A-E5EB-E6F8-4E4AC97654DC}" dt="2025-02-26T03:22:54.849" v="1381"/>
          <ac:spMkLst>
            <pc:docMk/>
            <pc:sldMk cId="1584206204" sldId="1003"/>
            <ac:spMk id="6" creationId="{03F239A1-114E-9850-C497-B4B485193386}"/>
          </ac:spMkLst>
        </pc:spChg>
        <pc:spChg chg="mod">
          <ac:chgData name="Govind, Manish" userId="S::c8980632@lowes.com::c0811ffd-760b-4f00-ad2d-b385ee4e36d1" providerId="AD" clId="Web-{78A0C136-D87A-E5EB-E6F8-4E4AC97654DC}" dt="2025-02-26T03:23:56.977" v="1406" actId="20577"/>
          <ac:spMkLst>
            <pc:docMk/>
            <pc:sldMk cId="1584206204" sldId="1003"/>
            <ac:spMk id="7" creationId="{CD380939-3215-B14F-3676-C81A8EC34A17}"/>
          </ac:spMkLst>
        </pc:spChg>
        <pc:spChg chg="del">
          <ac:chgData name="Govind, Manish" userId="S::c8980632@lowes.com::c0811ffd-760b-4f00-ad2d-b385ee4e36d1" providerId="AD" clId="Web-{78A0C136-D87A-E5EB-E6F8-4E4AC97654DC}" dt="2025-02-26T03:22:43.927" v="1374"/>
          <ac:spMkLst>
            <pc:docMk/>
            <pc:sldMk cId="1584206204" sldId="1003"/>
            <ac:spMk id="9" creationId="{C4448CFC-DB11-E44D-3CF1-8868EB5DAD46}"/>
          </ac:spMkLst>
        </pc:spChg>
        <pc:spChg chg="mod">
          <ac:chgData name="Govind, Manish" userId="S::c8980632@lowes.com::c0811ffd-760b-4f00-ad2d-b385ee4e36d1" providerId="AD" clId="Web-{78A0C136-D87A-E5EB-E6F8-4E4AC97654DC}" dt="2025-02-26T03:41:50.632" v="2057" actId="20577"/>
          <ac:spMkLst>
            <pc:docMk/>
            <pc:sldMk cId="1584206204" sldId="1003"/>
            <ac:spMk id="10" creationId="{32101735-5225-1C62-FF95-58223793DE72}"/>
          </ac:spMkLst>
        </pc:spChg>
        <pc:graphicFrameChg chg="del mod modGraphic">
          <ac:chgData name="Govind, Manish" userId="S::c8980632@lowes.com::c0811ffd-760b-4f00-ad2d-b385ee4e36d1" providerId="AD" clId="Web-{78A0C136-D87A-E5EB-E6F8-4E4AC97654DC}" dt="2025-02-26T03:22:41.208" v="1373"/>
          <ac:graphicFrameMkLst>
            <pc:docMk/>
            <pc:sldMk cId="1584206204" sldId="1003"/>
            <ac:graphicFrameMk id="2" creationId="{AEF2F5DA-B78C-63DF-BB33-AAEBA71B111F}"/>
          </ac:graphicFrameMkLst>
        </pc:graphicFrameChg>
      </pc:sldChg>
      <pc:sldChg chg="add">
        <pc:chgData name="Govind, Manish" userId="S::c8980632@lowes.com::c0811ffd-760b-4f00-ad2d-b385ee4e36d1" providerId="AD" clId="Web-{78A0C136-D87A-E5EB-E6F8-4E4AC97654DC}" dt="2025-02-26T03:45:09.249" v="2065"/>
        <pc:sldMkLst>
          <pc:docMk/>
          <pc:sldMk cId="1211331611" sldId="1004"/>
        </pc:sldMkLst>
      </pc:sldChg>
      <pc:sldChg chg="add del replId">
        <pc:chgData name="Govind, Manish" userId="S::c8980632@lowes.com::c0811ffd-760b-4f00-ad2d-b385ee4e36d1" providerId="AD" clId="Web-{78A0C136-D87A-E5EB-E6F8-4E4AC97654DC}" dt="2025-02-26T03:42:24.399" v="2059"/>
        <pc:sldMkLst>
          <pc:docMk/>
          <pc:sldMk cId="2263293142" sldId="1004"/>
        </pc:sldMkLst>
      </pc:sldChg>
    </pc:docChg>
  </pc:docChgLst>
  <pc:docChgLst>
    <pc:chgData name="Govind, Manish" userId="S::c8980632@lowes.com::c0811ffd-760b-4f00-ad2d-b385ee4e36d1" providerId="AD" clId="Web-{F0B6956B-655F-C0CF-B6D9-5770DE637908}"/>
    <pc:docChg chg="addSld delSld modSld sldOrd">
      <pc:chgData name="Govind, Manish" userId="S::c8980632@lowes.com::c0811ffd-760b-4f00-ad2d-b385ee4e36d1" providerId="AD" clId="Web-{F0B6956B-655F-C0CF-B6D9-5770DE637908}" dt="2025-02-26T13:25:57.273" v="2072" actId="1076"/>
      <pc:docMkLst>
        <pc:docMk/>
      </pc:docMkLst>
      <pc:sldChg chg="modSp">
        <pc:chgData name="Govind, Manish" userId="S::c8980632@lowes.com::c0811ffd-760b-4f00-ad2d-b385ee4e36d1" providerId="AD" clId="Web-{F0B6956B-655F-C0CF-B6D9-5770DE637908}" dt="2025-02-26T12:21:42.770" v="230" actId="20577"/>
        <pc:sldMkLst>
          <pc:docMk/>
          <pc:sldMk cId="893972123" sldId="960"/>
        </pc:sldMkLst>
        <pc:spChg chg="mod">
          <ac:chgData name="Govind, Manish" userId="S::c8980632@lowes.com::c0811ffd-760b-4f00-ad2d-b385ee4e36d1" providerId="AD" clId="Web-{F0B6956B-655F-C0CF-B6D9-5770DE637908}" dt="2025-02-26T12:21:42.770" v="230" actId="20577"/>
          <ac:spMkLst>
            <pc:docMk/>
            <pc:sldMk cId="893972123" sldId="960"/>
            <ac:spMk id="3" creationId="{B8D32833-7D9C-36A1-870D-9FED44887BE3}"/>
          </ac:spMkLst>
        </pc:spChg>
        <pc:spChg chg="mod">
          <ac:chgData name="Govind, Manish" userId="S::c8980632@lowes.com::c0811ffd-760b-4f00-ad2d-b385ee4e36d1" providerId="AD" clId="Web-{F0B6956B-655F-C0CF-B6D9-5770DE637908}" dt="2025-02-26T12:15:49.706" v="21" actId="20577"/>
          <ac:spMkLst>
            <pc:docMk/>
            <pc:sldMk cId="893972123" sldId="960"/>
            <ac:spMk id="7" creationId="{0CE3FD36-9488-3BFA-73E0-890B361C84F9}"/>
          </ac:spMkLst>
        </pc:spChg>
      </pc:sldChg>
      <pc:sldChg chg="addSp delSp modSp">
        <pc:chgData name="Govind, Manish" userId="S::c8980632@lowes.com::c0811ffd-760b-4f00-ad2d-b385ee4e36d1" providerId="AD" clId="Web-{F0B6956B-655F-C0CF-B6D9-5770DE637908}" dt="2025-02-26T12:48:27.262" v="1128" actId="1076"/>
        <pc:sldMkLst>
          <pc:docMk/>
          <pc:sldMk cId="2863984767" sldId="961"/>
        </pc:sldMkLst>
        <pc:spChg chg="del">
          <ac:chgData name="Govind, Manish" userId="S::c8980632@lowes.com::c0811ffd-760b-4f00-ad2d-b385ee4e36d1" providerId="AD" clId="Web-{F0B6956B-655F-C0CF-B6D9-5770DE637908}" dt="2025-02-26T12:41:03.123" v="848"/>
          <ac:spMkLst>
            <pc:docMk/>
            <pc:sldMk cId="2863984767" sldId="961"/>
            <ac:spMk id="4" creationId="{DFB9CF54-EAF3-8516-880F-B4B783EA8DE3}"/>
          </ac:spMkLst>
        </pc:spChg>
        <pc:spChg chg="mod">
          <ac:chgData name="Govind, Manish" userId="S::c8980632@lowes.com::c0811ffd-760b-4f00-ad2d-b385ee4e36d1" providerId="AD" clId="Web-{F0B6956B-655F-C0CF-B6D9-5770DE637908}" dt="2025-02-26T12:42:28.266" v="886" actId="20577"/>
          <ac:spMkLst>
            <pc:docMk/>
            <pc:sldMk cId="2863984767" sldId="961"/>
            <ac:spMk id="7" creationId="{9A07546A-F0EC-072E-3194-CEF92E7A16E3}"/>
          </ac:spMkLst>
        </pc:spChg>
        <pc:spChg chg="del mod">
          <ac:chgData name="Govind, Manish" userId="S::c8980632@lowes.com::c0811ffd-760b-4f00-ad2d-b385ee4e36d1" providerId="AD" clId="Web-{F0B6956B-655F-C0CF-B6D9-5770DE637908}" dt="2025-02-26T12:41:08.966" v="850"/>
          <ac:spMkLst>
            <pc:docMk/>
            <pc:sldMk cId="2863984767" sldId="961"/>
            <ac:spMk id="8" creationId="{0FFC00F8-EA7C-4C2A-41BF-4A5728ECD053}"/>
          </ac:spMkLst>
        </pc:spChg>
        <pc:picChg chg="add mod">
          <ac:chgData name="Govind, Manish" userId="S::c8980632@lowes.com::c0811ffd-760b-4f00-ad2d-b385ee4e36d1" providerId="AD" clId="Web-{F0B6956B-655F-C0CF-B6D9-5770DE637908}" dt="2025-02-26T12:48:25.059" v="1127" actId="14100"/>
          <ac:picMkLst>
            <pc:docMk/>
            <pc:sldMk cId="2863984767" sldId="961"/>
            <ac:picMk id="2" creationId="{91B557B7-6F74-C07F-DC20-C6881C47A90C}"/>
          </ac:picMkLst>
        </pc:picChg>
        <pc:picChg chg="add del mod">
          <ac:chgData name="Govind, Manish" userId="S::c8980632@lowes.com::c0811ffd-760b-4f00-ad2d-b385ee4e36d1" providerId="AD" clId="Web-{F0B6956B-655F-C0CF-B6D9-5770DE637908}" dt="2025-02-26T12:44:16.629" v="895"/>
          <ac:picMkLst>
            <pc:docMk/>
            <pc:sldMk cId="2863984767" sldId="961"/>
            <ac:picMk id="3" creationId="{2E878B8E-A428-D669-A125-1B7D4812997A}"/>
          </ac:picMkLst>
        </pc:picChg>
        <pc:picChg chg="add mod">
          <ac:chgData name="Govind, Manish" userId="S::c8980632@lowes.com::c0811ffd-760b-4f00-ad2d-b385ee4e36d1" providerId="AD" clId="Web-{F0B6956B-655F-C0CF-B6D9-5770DE637908}" dt="2025-02-26T12:48:27.262" v="1128" actId="1076"/>
          <ac:picMkLst>
            <pc:docMk/>
            <pc:sldMk cId="2863984767" sldId="961"/>
            <ac:picMk id="5" creationId="{B0BC6CFC-E5FA-4AEF-5DF7-F9AB80CA2DA8}"/>
          </ac:picMkLst>
        </pc:picChg>
      </pc:sldChg>
      <pc:sldChg chg="addSp delSp modSp del">
        <pc:chgData name="Govind, Manish" userId="S::c8980632@lowes.com::c0811ffd-760b-4f00-ad2d-b385ee4e36d1" providerId="AD" clId="Web-{F0B6956B-655F-C0CF-B6D9-5770DE637908}" dt="2025-02-26T12:49:02.373" v="1130"/>
        <pc:sldMkLst>
          <pc:docMk/>
          <pc:sldMk cId="2756157526" sldId="962"/>
        </pc:sldMkLst>
        <pc:spChg chg="mod">
          <ac:chgData name="Govind, Manish" userId="S::c8980632@lowes.com::c0811ffd-760b-4f00-ad2d-b385ee4e36d1" providerId="AD" clId="Web-{F0B6956B-655F-C0CF-B6D9-5770DE637908}" dt="2025-02-26T12:48:39.138" v="1129" actId="14100"/>
          <ac:spMkLst>
            <pc:docMk/>
            <pc:sldMk cId="2756157526" sldId="962"/>
            <ac:spMk id="4" creationId="{E31DC100-2A64-75BF-C09B-D9942F13FDA3}"/>
          </ac:spMkLst>
        </pc:spChg>
        <pc:picChg chg="add del mod">
          <ac:chgData name="Govind, Manish" userId="S::c8980632@lowes.com::c0811ffd-760b-4f00-ad2d-b385ee4e36d1" providerId="AD" clId="Web-{F0B6956B-655F-C0CF-B6D9-5770DE637908}" dt="2025-02-26T12:48:11.855" v="1123"/>
          <ac:picMkLst>
            <pc:docMk/>
            <pc:sldMk cId="2756157526" sldId="962"/>
            <ac:picMk id="2" creationId="{7321245A-FF74-6A5D-D5C7-DA09058BEB4F}"/>
          </ac:picMkLst>
        </pc:picChg>
      </pc:sldChg>
      <pc:sldChg chg="addSp modSp">
        <pc:chgData name="Govind, Manish" userId="S::c8980632@lowes.com::c0811ffd-760b-4f00-ad2d-b385ee4e36d1" providerId="AD" clId="Web-{F0B6956B-655F-C0CF-B6D9-5770DE637908}" dt="2025-02-26T12:28:25.957" v="558" actId="20577"/>
        <pc:sldMkLst>
          <pc:docMk/>
          <pc:sldMk cId="1767573232" sldId="964"/>
        </pc:sldMkLst>
        <pc:spChg chg="add mod">
          <ac:chgData name="Govind, Manish" userId="S::c8980632@lowes.com::c0811ffd-760b-4f00-ad2d-b385ee4e36d1" providerId="AD" clId="Web-{F0B6956B-655F-C0CF-B6D9-5770DE637908}" dt="2025-02-26T12:28:06.894" v="546" actId="20577"/>
          <ac:spMkLst>
            <pc:docMk/>
            <pc:sldMk cId="1767573232" sldId="964"/>
            <ac:spMk id="2" creationId="{B1F3AF9F-0ED4-4DE4-A90D-12394AE24C20}"/>
          </ac:spMkLst>
        </pc:spChg>
        <pc:spChg chg="mod">
          <ac:chgData name="Govind, Manish" userId="S::c8980632@lowes.com::c0811ffd-760b-4f00-ad2d-b385ee4e36d1" providerId="AD" clId="Web-{F0B6956B-655F-C0CF-B6D9-5770DE637908}" dt="2025-02-26T12:28:25.957" v="558" actId="20577"/>
          <ac:spMkLst>
            <pc:docMk/>
            <pc:sldMk cId="1767573232" sldId="964"/>
            <ac:spMk id="7" creationId="{0E506925-2C2A-DF1F-FA48-DDF01506AF81}"/>
          </ac:spMkLst>
        </pc:spChg>
      </pc:sldChg>
      <pc:sldChg chg="addSp delSp modSp delAnim">
        <pc:chgData name="Govind, Manish" userId="S::c8980632@lowes.com::c0811ffd-760b-4f00-ad2d-b385ee4e36d1" providerId="AD" clId="Web-{F0B6956B-655F-C0CF-B6D9-5770DE637908}" dt="2025-02-26T13:02:25.680" v="1517" actId="20577"/>
        <pc:sldMkLst>
          <pc:docMk/>
          <pc:sldMk cId="1211331611" sldId="1004"/>
        </pc:sldMkLst>
        <pc:spChg chg="del">
          <ac:chgData name="Govind, Manish" userId="S::c8980632@lowes.com::c0811ffd-760b-4f00-ad2d-b385ee4e36d1" providerId="AD" clId="Web-{F0B6956B-655F-C0CF-B6D9-5770DE637908}" dt="2025-02-26T12:49:37.233" v="1136"/>
          <ac:spMkLst>
            <pc:docMk/>
            <pc:sldMk cId="1211331611" sldId="1004"/>
            <ac:spMk id="4" creationId="{7DBB6B23-5D1A-91E7-9797-4E6CF0283958}"/>
          </ac:spMkLst>
        </pc:spChg>
        <pc:spChg chg="del">
          <ac:chgData name="Govind, Manish" userId="S::c8980632@lowes.com::c0811ffd-760b-4f00-ad2d-b385ee4e36d1" providerId="AD" clId="Web-{F0B6956B-655F-C0CF-B6D9-5770DE637908}" dt="2025-02-26T12:49:31.467" v="1133"/>
          <ac:spMkLst>
            <pc:docMk/>
            <pc:sldMk cId="1211331611" sldId="1004"/>
            <ac:spMk id="5" creationId="{86CCDDBB-98B5-5351-0E1C-E822AC5C1FE5}"/>
          </ac:spMkLst>
        </pc:spChg>
        <pc:spChg chg="del">
          <ac:chgData name="Govind, Manish" userId="S::c8980632@lowes.com::c0811ffd-760b-4f00-ad2d-b385ee4e36d1" providerId="AD" clId="Web-{F0B6956B-655F-C0CF-B6D9-5770DE637908}" dt="2025-02-26T12:49:29.749" v="1132"/>
          <ac:spMkLst>
            <pc:docMk/>
            <pc:sldMk cId="1211331611" sldId="1004"/>
            <ac:spMk id="6" creationId="{C51D21D8-385F-8380-42BA-8281F6920FA4}"/>
          </ac:spMkLst>
        </pc:spChg>
        <pc:spChg chg="mod">
          <ac:chgData name="Govind, Manish" userId="S::c8980632@lowes.com::c0811ffd-760b-4f00-ad2d-b385ee4e36d1" providerId="AD" clId="Web-{F0B6956B-655F-C0CF-B6D9-5770DE637908}" dt="2025-02-26T12:51:20.752" v="1165" actId="20577"/>
          <ac:spMkLst>
            <pc:docMk/>
            <pc:sldMk cId="1211331611" sldId="1004"/>
            <ac:spMk id="7" creationId="{98ABFAB0-0B90-2086-6907-BAFE64C235BC}"/>
          </ac:spMkLst>
        </pc:spChg>
        <pc:spChg chg="add mod">
          <ac:chgData name="Govind, Manish" userId="S::c8980632@lowes.com::c0811ffd-760b-4f00-ad2d-b385ee4e36d1" providerId="AD" clId="Web-{F0B6956B-655F-C0CF-B6D9-5770DE637908}" dt="2025-02-26T12:54:47.321" v="1231" actId="1076"/>
          <ac:spMkLst>
            <pc:docMk/>
            <pc:sldMk cId="1211331611" sldId="1004"/>
            <ac:spMk id="11" creationId="{6F299814-9CBF-B632-E297-39FAE43DE2A5}"/>
          </ac:spMkLst>
        </pc:spChg>
        <pc:spChg chg="add mod">
          <ac:chgData name="Govind, Manish" userId="S::c8980632@lowes.com::c0811ffd-760b-4f00-ad2d-b385ee4e36d1" providerId="AD" clId="Web-{F0B6956B-655F-C0CF-B6D9-5770DE637908}" dt="2025-02-26T12:54:40.337" v="1229" actId="1076"/>
          <ac:spMkLst>
            <pc:docMk/>
            <pc:sldMk cId="1211331611" sldId="1004"/>
            <ac:spMk id="12" creationId="{FA58927A-F5BE-811F-8254-DE8BB185048C}"/>
          </ac:spMkLst>
        </pc:spChg>
        <pc:spChg chg="add mod">
          <ac:chgData name="Govind, Manish" userId="S::c8980632@lowes.com::c0811ffd-760b-4f00-ad2d-b385ee4e36d1" providerId="AD" clId="Web-{F0B6956B-655F-C0CF-B6D9-5770DE637908}" dt="2025-02-26T13:02:25.680" v="1517" actId="20577"/>
          <ac:spMkLst>
            <pc:docMk/>
            <pc:sldMk cId="1211331611" sldId="1004"/>
            <ac:spMk id="13" creationId="{0385A99E-8700-F2C1-5C82-61A476DBAAFD}"/>
          </ac:spMkLst>
        </pc:spChg>
        <pc:picChg chg="add mod">
          <ac:chgData name="Govind, Manish" userId="S::c8980632@lowes.com::c0811ffd-760b-4f00-ad2d-b385ee4e36d1" providerId="AD" clId="Web-{F0B6956B-655F-C0CF-B6D9-5770DE637908}" dt="2025-02-26T13:01:10.787" v="1497" actId="1076"/>
          <ac:picMkLst>
            <pc:docMk/>
            <pc:sldMk cId="1211331611" sldId="1004"/>
            <ac:picMk id="2" creationId="{50B5E66E-DA8A-0FA4-E759-C0878B2AD7A1}"/>
          </ac:picMkLst>
        </pc:picChg>
        <pc:picChg chg="del">
          <ac:chgData name="Govind, Manish" userId="S::c8980632@lowes.com::c0811ffd-760b-4f00-ad2d-b385ee4e36d1" providerId="AD" clId="Web-{F0B6956B-655F-C0CF-B6D9-5770DE637908}" dt="2025-02-26T12:49:27.858" v="1131"/>
          <ac:picMkLst>
            <pc:docMk/>
            <pc:sldMk cId="1211331611" sldId="1004"/>
            <ac:picMk id="3" creationId="{0420A3B5-46C2-6825-8323-F072A0E4D554}"/>
          </ac:picMkLst>
        </pc:picChg>
        <pc:picChg chg="add mod">
          <ac:chgData name="Govind, Manish" userId="S::c8980632@lowes.com::c0811ffd-760b-4f00-ad2d-b385ee4e36d1" providerId="AD" clId="Web-{F0B6956B-655F-C0CF-B6D9-5770DE637908}" dt="2025-02-26T13:01:43.288" v="1504" actId="1076"/>
          <ac:picMkLst>
            <pc:docMk/>
            <pc:sldMk cId="1211331611" sldId="1004"/>
            <ac:picMk id="8" creationId="{82BC9B5F-FF58-28AE-3315-D96F72D030F3}"/>
          </ac:picMkLst>
        </pc:picChg>
        <pc:cxnChg chg="del">
          <ac:chgData name="Govind, Manish" userId="S::c8980632@lowes.com::c0811ffd-760b-4f00-ad2d-b385ee4e36d1" providerId="AD" clId="Web-{F0B6956B-655F-C0CF-B6D9-5770DE637908}" dt="2025-02-26T12:49:35.311" v="1135"/>
          <ac:cxnSpMkLst>
            <pc:docMk/>
            <pc:sldMk cId="1211331611" sldId="1004"/>
            <ac:cxnSpMk id="9" creationId="{9F7FBEB3-6683-6E3E-EEAB-DBBAFCD81F38}"/>
          </ac:cxnSpMkLst>
        </pc:cxnChg>
        <pc:cxnChg chg="del">
          <ac:chgData name="Govind, Manish" userId="S::c8980632@lowes.com::c0811ffd-760b-4f00-ad2d-b385ee4e36d1" providerId="AD" clId="Web-{F0B6956B-655F-C0CF-B6D9-5770DE637908}" dt="2025-02-26T12:49:33.530" v="1134"/>
          <ac:cxnSpMkLst>
            <pc:docMk/>
            <pc:sldMk cId="1211331611" sldId="1004"/>
            <ac:cxnSpMk id="10" creationId="{557A90FA-2076-5CE7-545D-16391FE6D655}"/>
          </ac:cxnSpMkLst>
        </pc:cxnChg>
      </pc:sldChg>
      <pc:sldChg chg="modSp add replId">
        <pc:chgData name="Govind, Manish" userId="S::c8980632@lowes.com::c0811ffd-760b-4f00-ad2d-b385ee4e36d1" providerId="AD" clId="Web-{F0B6956B-655F-C0CF-B6D9-5770DE637908}" dt="2025-02-26T13:12:18.262" v="1935" actId="20577"/>
        <pc:sldMkLst>
          <pc:docMk/>
          <pc:sldMk cId="3011516662" sldId="1005"/>
        </pc:sldMkLst>
        <pc:spChg chg="mod">
          <ac:chgData name="Govind, Manish" userId="S::c8980632@lowes.com::c0811ffd-760b-4f00-ad2d-b385ee4e36d1" providerId="AD" clId="Web-{F0B6956B-655F-C0CF-B6D9-5770DE637908}" dt="2025-02-26T13:12:18.262" v="1935" actId="20577"/>
          <ac:spMkLst>
            <pc:docMk/>
            <pc:sldMk cId="3011516662" sldId="1005"/>
            <ac:spMk id="3" creationId="{B6F24F6A-FFCE-CE97-CEEC-DBA5C4876E8C}"/>
          </ac:spMkLst>
        </pc:spChg>
      </pc:sldChg>
      <pc:sldChg chg="modSp add ord replId">
        <pc:chgData name="Govind, Manish" userId="S::c8980632@lowes.com::c0811ffd-760b-4f00-ad2d-b385ee4e36d1" providerId="AD" clId="Web-{F0B6956B-655F-C0CF-B6D9-5770DE637908}" dt="2025-02-26T12:42:22.047" v="881" actId="20577"/>
        <pc:sldMkLst>
          <pc:docMk/>
          <pc:sldMk cId="3767115457" sldId="1006"/>
        </pc:sldMkLst>
        <pc:spChg chg="mod">
          <ac:chgData name="Govind, Manish" userId="S::c8980632@lowes.com::c0811ffd-760b-4f00-ad2d-b385ee4e36d1" providerId="AD" clId="Web-{F0B6956B-655F-C0CF-B6D9-5770DE637908}" dt="2025-02-26T12:38:24.180" v="813" actId="20577"/>
          <ac:spMkLst>
            <pc:docMk/>
            <pc:sldMk cId="3767115457" sldId="1006"/>
            <ac:spMk id="2" creationId="{507004C5-8BE5-C58B-0399-4E675A4E4A0E}"/>
          </ac:spMkLst>
        </pc:spChg>
        <pc:spChg chg="mod">
          <ac:chgData name="Govind, Manish" userId="S::c8980632@lowes.com::c0811ffd-760b-4f00-ad2d-b385ee4e36d1" providerId="AD" clId="Web-{F0B6956B-655F-C0CF-B6D9-5770DE637908}" dt="2025-02-26T12:42:22.047" v="881" actId="20577"/>
          <ac:spMkLst>
            <pc:docMk/>
            <pc:sldMk cId="3767115457" sldId="1006"/>
            <ac:spMk id="7" creationId="{F464DCF3-36F7-D37C-9A52-1F9DA40DE2A1}"/>
          </ac:spMkLst>
        </pc:spChg>
      </pc:sldChg>
      <pc:sldChg chg="add del replId">
        <pc:chgData name="Govind, Manish" userId="S::c8980632@lowes.com::c0811ffd-760b-4f00-ad2d-b385ee4e36d1" providerId="AD" clId="Web-{F0B6956B-655F-C0CF-B6D9-5770DE637908}" dt="2025-02-26T13:16:34.802" v="1938"/>
        <pc:sldMkLst>
          <pc:docMk/>
          <pc:sldMk cId="1576717866" sldId="1007"/>
        </pc:sldMkLst>
      </pc:sldChg>
      <pc:sldChg chg="modSp add replId">
        <pc:chgData name="Govind, Manish" userId="S::c8980632@lowes.com::c0811ffd-760b-4f00-ad2d-b385ee4e36d1" providerId="AD" clId="Web-{F0B6956B-655F-C0CF-B6D9-5770DE637908}" dt="2025-02-26T13:25:57.273" v="2072" actId="1076"/>
        <pc:sldMkLst>
          <pc:docMk/>
          <pc:sldMk cId="2361104532" sldId="1008"/>
        </pc:sldMkLst>
        <pc:spChg chg="mod">
          <ac:chgData name="Govind, Manish" userId="S::c8980632@lowes.com::c0811ffd-760b-4f00-ad2d-b385ee4e36d1" providerId="AD" clId="Web-{F0B6956B-655F-C0CF-B6D9-5770DE637908}" dt="2025-02-26T13:25:57.273" v="2072" actId="1076"/>
          <ac:spMkLst>
            <pc:docMk/>
            <pc:sldMk cId="2361104532" sldId="1008"/>
            <ac:spMk id="2" creationId="{67F83500-D722-E35A-FA52-8ACB687B6C10}"/>
          </ac:spMkLst>
        </pc:spChg>
      </pc:sldChg>
    </pc:docChg>
  </pc:docChgLst>
  <pc:docChgLst>
    <pc:chgData clId="Web-{0C84341B-4669-0D8A-03A9-E4ED37867FA8}"/>
    <pc:docChg chg="addSld">
      <pc:chgData name="" userId="" providerId="" clId="Web-{0C84341B-4669-0D8A-03A9-E4ED37867FA8}" dt="2025-02-12T12:41:48.353" v="1"/>
      <pc:docMkLst>
        <pc:docMk/>
      </pc:docMkLst>
      <pc:sldChg chg="add">
        <pc:chgData name="" userId="" providerId="" clId="Web-{0C84341B-4669-0D8A-03A9-E4ED37867FA8}" dt="2025-02-12T12:41:48.338" v="0"/>
        <pc:sldMkLst>
          <pc:docMk/>
          <pc:sldMk cId="2560108542" sldId="662"/>
        </pc:sldMkLst>
      </pc:sldChg>
      <pc:sldChg chg="add">
        <pc:chgData name="" userId="" providerId="" clId="Web-{0C84341B-4669-0D8A-03A9-E4ED37867FA8}" dt="2025-02-12T12:41:48.353" v="1"/>
        <pc:sldMkLst>
          <pc:docMk/>
          <pc:sldMk cId="2137490613" sldId="8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51E74-4019-44B8-B65C-787B2FC15289}" type="datetimeFigureOut"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C37B2-57A4-4631-8D05-0C9B39CA670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48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4748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872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610CDD9-5E29-F1FE-94C6-3D78C0DC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B0282B6-4899-4407-EE33-DEDFE8F3D2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9F21723-2F25-01A5-AE96-4FC9B4647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7C4E295-BCD6-8E5F-5638-03645CB92B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660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92C1892-FEA4-3D6F-C814-8A31D456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D57EB83-4140-5861-CEBC-CF8D931CD2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52F27F3-F8EB-9698-CCD9-C46EF343E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C77262D-56E1-87F7-B255-C16A9C6EAD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6318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CEE64E0-005F-C123-F67E-16A5F7BCE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E1F715A-8FFB-11EF-36DA-403E6D5F76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BD8A549-510F-BA1E-D548-AED766E55D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9877602-44A2-3005-6C91-AEA564EA6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43215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E73A732-46A2-EAC5-EA0F-12B04E939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A55CC6C-8CCC-2BCD-9E3D-68CC4E7F9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64CD4A-3EF5-2BBE-5F21-4955BE886C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62656058-561F-4692-558F-8FED206B18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1821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44D94AC-FF9E-31D7-4A96-E0D73AD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D73AB2D-7886-0868-53CF-ED3C9976D7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EE8D98F-99EC-9D5E-2DDD-6B5D5E1BEF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6AB2E1A-B3D5-7073-442B-DC55D9A751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53305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7077205-58B3-29EE-E7AB-094E1550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F235952-99C4-7093-CEFD-7755F6BCC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72A438-B6B0-CA4F-A749-265D72971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7627A0-93D9-6EAF-0C2E-AF5B4D776C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17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8BF042B-CDF9-660D-C144-902B02C6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4136F22-F68A-B825-28D7-5729B83BD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9DF0737-D21A-910B-E6A8-895E2F21C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3B08C92-4C7E-B791-A2A5-F70918A1FE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0118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FBD05E1-2A66-21ED-6C9F-5E647E986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4ECF7E8-C05A-BAEE-85B5-179D1303A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2A072AE-8AF0-E47B-D6AE-A69135845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9B95A8B-4DEE-50CF-FC95-3D7A53A4CF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772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0A5687D-FFD2-E0B5-D6E8-0A029C621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5998BD8-6F1D-D704-B772-363310D64E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6505546-7CF9-E40F-A228-49DEE1E08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B17C288-97A5-06BB-4C32-44C12403A1B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9177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F5A9AFD4-7A3C-AFB5-232A-9DB5B940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63283DD-1D0A-C2B1-5F96-881FBEE1B4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144BAAF-4477-E81E-C80A-DE0F87D47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030A8384-C108-C203-A00E-93EF56E7C4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33102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F252685-2393-C487-56F3-9B3DFC432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0E9484-AC35-2E9A-4FD1-D2FEF1FDF5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6FF31A2-9AA6-8615-690F-59AD524D2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EBFA076-DB7E-3B72-A37C-A4C09F4CED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5375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E6C29828-0450-8A3C-BFDC-B6D6D379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313BC3EC-95A2-8651-D6D0-3FD4812FBE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B89309EF-C13A-5426-272E-5F29948F37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2782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5D3EB5C-3E23-E559-3678-F56CEEA69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FE8BA6F-F69F-D9D2-C194-E6FCEC818E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370F444-0690-8077-0C36-ACE0BF60F2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AA89C81A-5B38-4CF9-C03E-25E04D0A0C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3570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E1CBC297-E8F3-AA46-9F62-109CDCF6F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DB6ED73-3FF0-B12E-586E-0C2C039ECF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6EA258F-F845-BC1F-4F1E-0E985D92B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B9AF260-BD8E-C194-C0CF-29BCD8DAA0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31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386E541-D741-6B53-153B-3954DE619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B3D79CB-D0DF-69F8-3D3D-B9B88F422F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2813C7-22F6-6F19-15DC-5A9D582C1F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4ACBB1-CEAD-79AC-25EB-22210BBB0C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789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7F7306D-D5D2-3B4D-D00C-488EFF09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A10A743-1989-CE6F-D3A8-12B1DAE1B5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635564F-CBC3-1CAB-A84A-3F67CCBC8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95F7E72-31AA-EDEF-9FE4-DEDE8EF854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6886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23F7A439-4A6E-B6E6-A1A6-8BAE9B8CF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4FC03D-A6F2-F45D-B088-48D8D012E7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813BF36-BBC9-882C-AD8D-E6C8B5BBAA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A3E9A1A-8524-C93D-1DF3-CCF97353550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72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179FA6D-557B-28AC-A01B-0339C849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49C26DF-4846-3984-5807-B87741200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776B723B-BC5F-7A25-3F95-A59BD01C03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3168A5F8-E992-0B16-7988-D829EA1CAD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3765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FA5E227-58BD-4BB4-2187-EFCBD9F8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248C272-56B5-DF8E-F9C0-CFF13A9D8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A6D0887D-4585-1C8E-FE94-5191EEEA6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B44C2C2-52E2-2DA1-A646-F0B9E483D3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61985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67D74CB-DF18-0F06-79C3-0AADDF142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D6BC1B2-59B9-2EFB-EFCF-512116001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F24DAC2-23C9-955A-0E7F-CFDF6F7137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 err="1">
                <a:ea typeface="Calibri"/>
                <a:cs typeface="Calibri"/>
              </a:rPr>
              <a:t>HIgher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maP</a:t>
            </a:r>
            <a:r>
              <a:rPr lang="en-US" dirty="0">
                <a:ea typeface="Calibri"/>
                <a:cs typeface="Calibri"/>
              </a:rPr>
              <a:t> means More precise </a:t>
            </a:r>
            <a:r>
              <a:rPr lang="en-US" dirty="0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E5DB45A-5F2D-C76C-3572-F9A01295A8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6474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EFE56AE-3EC5-45CD-6A51-B5D14D14A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5E73FBC-7889-64B7-4E68-A545CAE32F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B1F691E-9B2D-BF0F-90DE-D43B6811E7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A629DE7-5434-9B20-B2B7-185CE4D66E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483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C0BFDB5-D3F1-F5EE-09B1-8EFCFCC48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8555E7B-AC32-58DE-44B2-3D10C0E37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3B1255-BB7E-745B-6A4F-232EA58F0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 dirty="0" err="1">
                <a:ea typeface="Calibri"/>
                <a:cs typeface="Calibri"/>
              </a:rPr>
              <a:t>HIgher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maP</a:t>
            </a:r>
            <a:r>
              <a:rPr lang="en-US" dirty="0">
                <a:ea typeface="Calibri"/>
                <a:cs typeface="Calibri"/>
              </a:rPr>
              <a:t> means More precise </a:t>
            </a:r>
            <a:r>
              <a:rPr lang="en-US" dirty="0" err="1">
                <a:ea typeface="Calibri"/>
                <a:cs typeface="Calibri"/>
              </a:rPr>
              <a:t>retrival</a:t>
            </a:r>
            <a:r>
              <a:rPr lang="en-US">
                <a:ea typeface="Calibri"/>
                <a:cs typeface="Calibri"/>
              </a:rPr>
              <a:t> of correct matches across frame in multi-camera tracking.</a:t>
            </a:r>
          </a:p>
          <a:p>
            <a:pPr>
              <a:buSzPts val="1400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8D14A41-D111-FF72-F58F-48DE38C8E6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48090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5B83FF79-956F-AFCD-572B-8513644A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D21B3B18-A1C9-CB78-BF1B-1650C0913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0D3B1F53-3D6B-D775-44CE-F1E3484920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34816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6362956-2F09-6F60-A3C8-FB9179D9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EEAC1EB-FA65-5B85-FCAF-A13FD425C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A1A4337-1C1C-96A1-B95B-A71994DCFE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49F56EC-93DA-4A32-B3C1-7BDB41F28E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4075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39B2399-E829-3399-6321-C21EC0ABF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3F9C246-B502-9E50-35AF-3B553C81E1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0174A7D-30D6-A5E1-1653-A2F9C8946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031D35E-7B5F-E070-EBE9-F32ABB6545D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6976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3C76B05-B1D1-C6A6-8BA0-85D898BFC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AAB1E21-9DD9-A414-848B-08F62F1BD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7F32AF4-0F19-7494-B1F1-D024B2906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AF13386-C45B-4484-3946-7D5FE73EA49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4318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BA59A654-FB9A-731F-0066-B493256C7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A201D9-63DD-29F6-921E-512E35E06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4A9724C-3170-B0C9-CB32-2987A9C70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D54901-9ADC-2B64-9C14-27D2C1A6AD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40819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BE1F2E8-3DF6-38CD-E77D-D4E2C5BF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FFBFE57-A502-6702-4708-562D02B4B7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0C4E4C89-614B-062A-6677-CE8EC9D071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8F9EFBB-16D8-333C-00D3-772B33D0C8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62485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B5A3026-1AB6-65F9-00A7-7EC0C2B7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88103D1-3226-697D-E50C-E43EF2D79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3AE126D-7A3E-D1E2-1E17-2476C047E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C26B709-EF81-6209-ECBB-8CC2F68160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617640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161F47A-5E1D-B19E-3D82-3EA91F63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35EB189E-9D45-FF21-54B2-3629993012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69FABBA-FEAF-88B5-F298-608D665F4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9FD1C50-0E9D-5F0E-B8F8-F1EC72467A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70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8D38F1A-26D8-5E20-94F8-D928430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6815D10-68E4-31D4-76AB-6206845874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219DB14-22F7-5D50-3957-42E1E0DC2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1FBFFFD-5929-94D1-C2DB-381B326788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1502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E91C4CE-AD5F-6D06-7313-8517DE5D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45AFE12-1A2A-1B93-7754-8243759811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830C647-D2C5-777B-E5E1-2F6925A56C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EFB10183-7EFB-2745-D459-5D9625207EE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9223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A9CFAEF-8AA0-47B5-6114-74DCB617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7144D445-1C5C-77C2-B395-661708A0BD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5E90CE9B-3F96-8358-C006-12D9E4DC01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CLIP-SCGI uses image captioner </a:t>
            </a:r>
            <a:r>
              <a:rPr lang="en-US" dirty="0" err="1"/>
              <a:t>LLaVA</a:t>
            </a:r>
            <a:r>
              <a:rPr lang="en-US" dirty="0"/>
              <a:t> (A large language vision model) to generate person specific captions.</a:t>
            </a:r>
          </a:p>
          <a:p>
            <a:pPr marL="342900" indent="-342900">
              <a:buFont typeface="Arial,Sans-Serif"/>
              <a:buChar char="•"/>
            </a:pPr>
            <a:endParaRPr lang="en-US" dirty="0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7FF938D-295C-2B80-073A-44A2C2B9533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38616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0811C14-0102-299B-8D16-7FEB76DA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74E939D-9417-CEFA-F308-2517DC6BC5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B8C92D6-0E95-9FEE-7A6B-2408E2143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20F9C75-54A7-C8DD-BD03-FA00A5EE63B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5518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17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CBE46E8-0E06-E296-4A8C-64BEDB08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022BE81-D447-1530-2F94-1E4B2A49D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AF46629-C720-3E54-1FD4-5830915D9C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4E9024F4-609D-A4BF-801D-2CFA5DAB3F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2310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2.0069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acebookresearch/pippo?tab=readme-ov-file#pippo-high-resolution-multi-view-humans-from-a-single-image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3" Type="http://schemas.openxmlformats.org/officeDocument/2006/relationships/image" Target="../media/image20.jpe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yashkant.github.io/pippo/pippo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/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/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/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/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/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/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C9703E-D930-A814-4F71-78CB1B3B74C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Biweekly progress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560EB-774A-2E1E-5972-B31EDEE41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1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F6C09-3F03-84E7-AFEB-58660DF5E9C0}"/>
              </a:ext>
            </a:extLst>
          </p:cNvPr>
          <p:cNvSpPr txBox="1"/>
          <p:nvPr/>
        </p:nvSpPr>
        <p:spPr>
          <a:xfrm>
            <a:off x="712371" y="1598463"/>
            <a:ext cx="11133704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Setup of CLIP-</a:t>
            </a:r>
            <a:r>
              <a:rPr lang="en-US" sz="24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codebase </a:t>
            </a:r>
            <a:endParaRPr lang="en-US" sz="24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Training of 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Lowe's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Qualitative and 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Resolved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issues including model downloads and  system dependencies(Turtle GUI)  </a:t>
            </a:r>
          </a:p>
        </p:txBody>
      </p:sp>
    </p:spTree>
    <p:extLst>
      <p:ext uri="{BB962C8B-B14F-4D97-AF65-F5344CB8AC3E}">
        <p14:creationId xmlns:p14="http://schemas.microsoft.com/office/powerpoint/2010/main" val="213749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5938786-0351-8DF0-E65B-8BCE14CC3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518C6BD-CAEC-4F9D-5C2A-23B2228A666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CA3EB12-BEB0-C53A-E326-3486162581F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5C8DD-A54C-43AF-1D79-99FFF3EFB70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098FECE-E85D-E004-4D32-4D18BC3A0B20}"/>
              </a:ext>
            </a:extLst>
          </p:cNvPr>
          <p:cNvSpPr/>
          <p:nvPr/>
        </p:nvSpPr>
        <p:spPr>
          <a:xfrm>
            <a:off x="716024" y="401052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1CABE77-9E7B-7E30-E62C-29830E49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Market-1501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4AA8D9-D2F8-8410-2F33-813E02EB048B}"/>
              </a:ext>
            </a:extLst>
          </p:cNvPr>
          <p:cNvSpPr txBox="1"/>
          <p:nvPr/>
        </p:nvSpPr>
        <p:spPr>
          <a:xfrm>
            <a:off x="712371" y="1855055"/>
            <a:ext cx="821788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1D1C1D"/>
                </a:solidFill>
                <a:latin typeface="Aptos"/>
                <a:ea typeface="Roboto"/>
                <a:cs typeface="Roboto"/>
              </a:rPr>
              <a:t>A </a:t>
            </a:r>
            <a:r>
              <a:rPr lang="en-US" sz="1100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 </a:t>
            </a:r>
            <a:r>
              <a:rPr lang="en-US" dirty="0">
                <a:solidFill>
                  <a:srgbClr val="111111"/>
                </a:solidFill>
                <a:latin typeface="Aptos"/>
                <a:ea typeface="Roboto"/>
                <a:cs typeface="Roboto"/>
              </a:rPr>
              <a:t>Large-scale public benchmark dataset  for person re-identification tasks</a:t>
            </a:r>
            <a:endParaRPr lang="en-US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1501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8C170A-C74B-8C68-10B6-8834414F6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903388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12936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3368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15913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F332E0CA-42B4-EB01-18D8-3AD1066C36E4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BB9E2E-CFFF-8B07-AC5E-8370700158A3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D57AA-4F16-0417-3A91-9A71D6255108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8C0B04-9109-F880-8362-253B00CB5F27}"/>
              </a:ext>
            </a:extLst>
          </p:cNvPr>
          <p:cNvSpPr txBox="1"/>
          <p:nvPr/>
        </p:nvSpPr>
        <p:spPr>
          <a:xfrm>
            <a:off x="962209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present in </a:t>
            </a:r>
            <a:r>
              <a:rPr lang="en-US" dirty="0" err="1"/>
              <a:t>atleast</a:t>
            </a:r>
            <a:r>
              <a:rPr lang="en-US" dirty="0"/>
              <a:t> 2 cameras</a:t>
            </a:r>
          </a:p>
        </p:txBody>
      </p:sp>
      <p:pic>
        <p:nvPicPr>
          <p:cNvPr id="12" name="Picture 11" descr="A collage of a person and person walking&#10;&#10;AI-generated content may be incorrect.">
            <a:extLst>
              <a:ext uri="{FF2B5EF4-FFF2-40B4-BE49-F238E27FC236}">
                <a16:creationId xmlns:a16="http://schemas.microsoft.com/office/drawing/2014/main" id="{216782AF-638E-D1FB-054F-70B9AF5B84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22" y="2453941"/>
            <a:ext cx="526732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9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2294439-4E05-4A92-63A1-7A5B3F19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24E792C-326A-A89F-930B-558CC602C59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7CD2CC-FC2D-1DF2-2BFD-E9DAD6BF3F9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A8D99D0-1137-6A0D-275A-DF3F3402B97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381B3DD-B53F-6FBE-1586-BBD1D6B14603}"/>
              </a:ext>
            </a:extLst>
          </p:cNvPr>
          <p:cNvSpPr/>
          <p:nvPr/>
        </p:nvSpPr>
        <p:spPr>
          <a:xfrm>
            <a:off x="716024" y="401052"/>
            <a:ext cx="6053795" cy="78737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26336B6-DC24-70D4-C468-304BB6677E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540524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Dataset overview : Lowe's Re-ID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3F9A6-ABC6-7438-9A15-F3DAC6DBBE36}"/>
              </a:ext>
            </a:extLst>
          </p:cNvPr>
          <p:cNvSpPr txBox="1"/>
          <p:nvPr/>
        </p:nvSpPr>
        <p:spPr>
          <a:xfrm>
            <a:off x="712371" y="1855055"/>
            <a:ext cx="4696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 This dataset consists of  1022</a:t>
            </a:r>
            <a:r>
              <a:rPr lang="en-US" dirty="0">
                <a:solidFill>
                  <a:srgbClr val="1D1C1D"/>
                </a:solidFill>
                <a:latin typeface="Aptos"/>
                <a:ea typeface="+mn-lt"/>
                <a:cs typeface="Times New Roman"/>
              </a:rPr>
              <a:t> </a:t>
            </a:r>
            <a:r>
              <a:rPr lang="en-US" dirty="0">
                <a:solidFill>
                  <a:srgbClr val="000000"/>
                </a:solidFill>
                <a:latin typeface="Aptos"/>
                <a:ea typeface="+mn-lt"/>
                <a:cs typeface="Times New Roman"/>
              </a:rPr>
              <a:t> identities.</a:t>
            </a:r>
            <a:endParaRPr lang="en-US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B1A8E43-1331-18A3-93B1-722A2D388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624323"/>
              </p:ext>
            </p:extLst>
          </p:nvPr>
        </p:nvGraphicFramePr>
        <p:xfrm>
          <a:off x="1058778" y="3208421"/>
          <a:ext cx="4331366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1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Split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13615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3612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Gallery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13625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8" name="Right Brace 7">
            <a:extLst>
              <a:ext uri="{FF2B5EF4-FFF2-40B4-BE49-F238E27FC236}">
                <a16:creationId xmlns:a16="http://schemas.microsoft.com/office/drawing/2014/main" id="{85CF5C27-5524-4DFC-8752-8AC2BA271D86}"/>
              </a:ext>
            </a:extLst>
          </p:cNvPr>
          <p:cNvSpPr/>
          <p:nvPr/>
        </p:nvSpPr>
        <p:spPr>
          <a:xfrm>
            <a:off x="5504928" y="4311316"/>
            <a:ext cx="155448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22722-3566-8C48-550C-1FB90FB6DB7A}"/>
              </a:ext>
            </a:extLst>
          </p:cNvPr>
          <p:cNvSpPr txBox="1"/>
          <p:nvPr/>
        </p:nvSpPr>
        <p:spPr>
          <a:xfrm>
            <a:off x="1038390" y="5376283"/>
            <a:ext cx="435399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Dataset statistics </a:t>
            </a: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8F9941-85FD-E4BC-DD8E-EBB2D94BA6C1}"/>
              </a:ext>
            </a:extLst>
          </p:cNvPr>
          <p:cNvSpPr txBox="1"/>
          <p:nvPr/>
        </p:nvSpPr>
        <p:spPr>
          <a:xfrm>
            <a:off x="5662863" y="4588042"/>
            <a:ext cx="1219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1E21FA-D95C-2B71-473D-3734BA71DEC7}"/>
              </a:ext>
            </a:extLst>
          </p:cNvPr>
          <p:cNvSpPr txBox="1"/>
          <p:nvPr/>
        </p:nvSpPr>
        <p:spPr>
          <a:xfrm>
            <a:off x="978251" y="5917589"/>
            <a:ext cx="50275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Each identity is across only one camera.</a:t>
            </a:r>
          </a:p>
        </p:txBody>
      </p:sp>
      <p:pic>
        <p:nvPicPr>
          <p:cNvPr id="3" name="Picture 2" descr="A person in a blue shirt&#10;&#10;AI-generated content may be incorrect.">
            <a:extLst>
              <a:ext uri="{FF2B5EF4-FFF2-40B4-BE49-F238E27FC236}">
                <a16:creationId xmlns:a16="http://schemas.microsoft.com/office/drawing/2014/main" id="{2F1C0A9F-C2C7-ECC5-1E77-C7F46DA88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7798" y="1994485"/>
            <a:ext cx="1114425" cy="1970673"/>
          </a:xfrm>
          <a:prstGeom prst="rect">
            <a:avLst/>
          </a:prstGeom>
        </p:spPr>
      </p:pic>
      <p:pic>
        <p:nvPicPr>
          <p:cNvPr id="5" name="Picture 4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683D897D-B0F2-4B02-7C85-CE0D970C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88" y="1992479"/>
            <a:ext cx="2266950" cy="1959143"/>
          </a:xfrm>
          <a:prstGeom prst="rect">
            <a:avLst/>
          </a:prstGeom>
        </p:spPr>
      </p:pic>
      <p:pic>
        <p:nvPicPr>
          <p:cNvPr id="13" name="Picture 12" descr="A person standing at a counter&#10;&#10;AI-generated content may be incorrect.">
            <a:extLst>
              <a:ext uri="{FF2B5EF4-FFF2-40B4-BE49-F238E27FC236}">
                <a16:creationId xmlns:a16="http://schemas.microsoft.com/office/drawing/2014/main" id="{BE5620AE-4C1A-D544-31E5-B4455D4EF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01388" y="4525377"/>
            <a:ext cx="2288506" cy="2331620"/>
          </a:xfrm>
          <a:prstGeom prst="rect">
            <a:avLst/>
          </a:prstGeom>
        </p:spPr>
      </p:pic>
      <p:pic>
        <p:nvPicPr>
          <p:cNvPr id="14" name="Picture 13" descr="A person in a grey hoodie holding a bottle of water&#10;&#10;AI-generated content may be incorrect.">
            <a:extLst>
              <a:ext uri="{FF2B5EF4-FFF2-40B4-BE49-F238E27FC236}">
                <a16:creationId xmlns:a16="http://schemas.microsoft.com/office/drawing/2014/main" id="{15E6C807-E8F1-C0E9-D1C1-758CE8927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0053" y="4527633"/>
            <a:ext cx="1109914" cy="23266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F0F5E7-4451-135B-BC42-8870AD817925}"/>
              </a:ext>
            </a:extLst>
          </p:cNvPr>
          <p:cNvSpPr txBox="1"/>
          <p:nvPr/>
        </p:nvSpPr>
        <p:spPr>
          <a:xfrm>
            <a:off x="7868652" y="162025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 set examples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DC5C29-210B-8C4B-6ECB-8CE70A58B97B}"/>
              </a:ext>
            </a:extLst>
          </p:cNvPr>
          <p:cNvSpPr txBox="1"/>
          <p:nvPr/>
        </p:nvSpPr>
        <p:spPr>
          <a:xfrm>
            <a:off x="8117305" y="4130842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Test set examples</a:t>
            </a:r>
            <a:r>
              <a:rPr lang="en-US" dirty="0"/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928017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3BAFE42-132A-7B48-DCF8-A39DD312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E7D7BE4-A0D8-4BBC-FCEB-516B2790634E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5A9329-E3C7-33C6-D688-347F643C770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D588701-D427-EE0E-8158-36C160E1D80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13BCF59-6DFD-2564-7597-29E84EB0903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8DBB7D-5D69-4840-FA14-5FC048A5A9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0365" y="403834"/>
            <a:ext cx="9754372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  : Re-ID Evaluation workflow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CA669E-8352-4E98-7194-E957C9525C80}"/>
              </a:ext>
            </a:extLst>
          </p:cNvPr>
          <p:cNvSpPr txBox="1"/>
          <p:nvPr/>
        </p:nvSpPr>
        <p:spPr>
          <a:xfrm>
            <a:off x="528016" y="1831979"/>
            <a:ext cx="11133704" cy="54961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Extract features for all the query and gallery  images.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Apply </a:t>
            </a:r>
            <a:r>
              <a:rPr lang="en-US" sz="2000" b="1" dirty="0">
                <a:solidFill>
                  <a:srgbClr val="262626"/>
                </a:solidFill>
              </a:rPr>
              <a:t>L2 Normalization</a:t>
            </a:r>
            <a:r>
              <a:rPr lang="en-US" sz="2000" dirty="0">
                <a:solidFill>
                  <a:srgbClr val="262626"/>
                </a:solidFill>
              </a:rPr>
              <a:t> to feature vector.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Compute E</a:t>
            </a:r>
            <a:r>
              <a:rPr lang="en-US" sz="2000" b="1" dirty="0">
                <a:solidFill>
                  <a:srgbClr val="262626"/>
                </a:solidFill>
              </a:rPr>
              <a:t>uclidean distance</a:t>
            </a:r>
            <a:r>
              <a:rPr lang="en-US" sz="2000" dirty="0">
                <a:solidFill>
                  <a:srgbClr val="262626"/>
                </a:solidFill>
              </a:rPr>
              <a:t> between query and gallery features.</a:t>
            </a: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Generate a distance matrix ; Rank gallery images in ascending order.</a:t>
            </a:r>
            <a:endParaRPr lang="en-US" sz="2000">
              <a:solidFill>
                <a:srgbClr val="000000"/>
              </a:solidFill>
            </a:endParaRPr>
          </a:p>
          <a:p>
            <a:pPr marL="457200" indent="-457200">
              <a:lnSpc>
                <a:spcPct val="200000"/>
              </a:lnSpc>
              <a:buAutoNum type="arabicParenR"/>
            </a:pPr>
            <a:r>
              <a:rPr lang="en-US" sz="2000" dirty="0">
                <a:solidFill>
                  <a:srgbClr val="262626"/>
                </a:solidFill>
              </a:rPr>
              <a:t>Evalutation metrics : 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dirty="0">
                <a:solidFill>
                  <a:srgbClr val="262626"/>
                </a:solidFill>
              </a:rPr>
              <a:t>CMC curve Assess matching probability at various ranks(</a:t>
            </a:r>
            <a:r>
              <a:rPr lang="en-US" sz="2000" b="1" dirty="0">
                <a:solidFill>
                  <a:srgbClr val="262626"/>
                </a:solidFill>
              </a:rPr>
              <a:t>Rank-1 Accuracy</a:t>
            </a:r>
            <a:r>
              <a:rPr lang="en-US" sz="2000" dirty="0">
                <a:solidFill>
                  <a:srgbClr val="262626"/>
                </a:solidFill>
              </a:rPr>
              <a:t>)  </a:t>
            </a:r>
            <a:endParaRPr lang="en-US" sz="2000">
              <a:solidFill>
                <a:srgbClr val="000000"/>
              </a:solidFill>
            </a:endParaRP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r>
              <a:rPr lang="en-US" sz="2000" b="1" dirty="0"/>
              <a:t>Mean Average Precision</a:t>
            </a:r>
            <a:r>
              <a:rPr lang="en-US" sz="2000" dirty="0"/>
              <a:t> measures the </a:t>
            </a:r>
            <a:r>
              <a:rPr lang="en-US" sz="2000" dirty="0" err="1"/>
              <a:t>retrival</a:t>
            </a:r>
            <a:r>
              <a:rPr lang="en-US" sz="2000" dirty="0"/>
              <a:t> performance</a:t>
            </a:r>
            <a:r>
              <a:rPr lang="en-US" dirty="0"/>
              <a:t>  </a:t>
            </a:r>
            <a:endParaRPr lang="en-US" sz="2000" b="1" dirty="0">
              <a:solidFill>
                <a:srgbClr val="000000"/>
              </a:solidFill>
              <a:latin typeface="Aptos"/>
            </a:endParaRPr>
          </a:p>
          <a:p>
            <a:pPr lvl="1">
              <a:lnSpc>
                <a:spcPct val="200000"/>
              </a:lnSpc>
            </a:pPr>
            <a:r>
              <a:rPr lang="en-US" sz="2000" b="1" dirty="0">
                <a:solidFill>
                  <a:srgbClr val="0070C0"/>
                </a:solidFill>
                <a:latin typeface="Aptos"/>
              </a:rPr>
              <a:t> Key  : For each query identity, its gallery images from the same camera view are discarded</a:t>
            </a:r>
          </a:p>
          <a:p>
            <a:pPr marL="914400" lvl="1" indent="-457200">
              <a:lnSpc>
                <a:spcPct val="200000"/>
              </a:lnSpc>
              <a:buFont typeface="Courier New"/>
              <a:buChar char="o"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4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BB16006-59BA-B126-2A32-291D8846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21137C1-9F21-FE45-ED61-9291215A38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EF48232-AD04-8183-6118-F6E7FB2FE7C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17583FE-197D-6E18-F979-D2D7265E7AA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92C9F4-D007-AA5E-E83A-F24578F3312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E94AA2A-443F-093F-2CAC-4492D466D2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 : Quantitative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8839C5-C76A-ED6A-9CEA-CFF11E638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651528"/>
              </p:ext>
            </p:extLst>
          </p:nvPr>
        </p:nvGraphicFramePr>
        <p:xfrm>
          <a:off x="1732935" y="3269225"/>
          <a:ext cx="6618398" cy="1854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06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75817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110928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28923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err="1"/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80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D7C80-7E36-2513-623A-5634E85040B0}"/>
              </a:ext>
            </a:extLst>
          </p:cNvPr>
          <p:cNvSpPr txBox="1"/>
          <p:nvPr/>
        </p:nvSpPr>
        <p:spPr>
          <a:xfrm>
            <a:off x="9216125" y="3184581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</a:t>
            </a:r>
            <a:r>
              <a:rPr lang="en-US" dirty="0" err="1"/>
              <a:t>mAP</a:t>
            </a:r>
            <a:r>
              <a:rPr lang="en-US" dirty="0"/>
              <a:t> , </a:t>
            </a:r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6.5%      </a:t>
            </a:r>
            <a:r>
              <a:rPr lang="en-US" dirty="0"/>
              <a:t>Top-1 Accuracy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51F0FB-6F5E-B30E-E395-D46BAAE8A83D}"/>
              </a:ext>
            </a:extLst>
          </p:cNvPr>
          <p:cNvCxnSpPr/>
          <p:nvPr/>
        </p:nvCxnSpPr>
        <p:spPr>
          <a:xfrm flipV="1">
            <a:off x="9949662" y="3729143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D7B8EB-BF1E-69F4-A8B5-BAE57FFDB4CA}"/>
              </a:ext>
            </a:extLst>
          </p:cNvPr>
          <p:cNvCxnSpPr>
            <a:cxnSpLocks/>
          </p:cNvCxnSpPr>
          <p:nvPr/>
        </p:nvCxnSpPr>
        <p:spPr>
          <a:xfrm flipV="1">
            <a:off x="9986533" y="3188368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6C3F44F-45FF-3213-194A-3EC2B58147BB}"/>
              </a:ext>
            </a:extLst>
          </p:cNvPr>
          <p:cNvSpPr txBox="1"/>
          <p:nvPr/>
        </p:nvSpPr>
        <p:spPr>
          <a:xfrm>
            <a:off x="1934496" y="1946787"/>
            <a:ext cx="7874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Performance comparison of CLIP-</a:t>
            </a:r>
            <a:r>
              <a:rPr lang="en-US" b="1" dirty="0" err="1">
                <a:latin typeface="Aptos"/>
              </a:rPr>
              <a:t>ReID</a:t>
            </a:r>
            <a:r>
              <a:rPr lang="en-US" b="1" dirty="0">
                <a:latin typeface="Aptos"/>
              </a:rPr>
              <a:t> &amp; </a:t>
            </a:r>
            <a:r>
              <a:rPr lang="en-US" b="1" dirty="0" err="1">
                <a:latin typeface="Aptos"/>
              </a:rPr>
              <a:t>OSNeT</a:t>
            </a:r>
            <a:r>
              <a:rPr lang="en-US" b="1" dirty="0">
                <a:latin typeface="Aptos"/>
              </a:rPr>
              <a:t> on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34C735-A74B-E68F-BE1B-1336FD7100F9}"/>
              </a:ext>
            </a:extLst>
          </p:cNvPr>
          <p:cNvSpPr/>
          <p:nvPr/>
        </p:nvSpPr>
        <p:spPr>
          <a:xfrm>
            <a:off x="1740699" y="4012143"/>
            <a:ext cx="6615103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2C9BBF-E907-23A3-116E-4264B9D6BBE4}"/>
              </a:ext>
            </a:extLst>
          </p:cNvPr>
          <p:cNvSpPr/>
          <p:nvPr/>
        </p:nvSpPr>
        <p:spPr>
          <a:xfrm>
            <a:off x="1734552" y="4731126"/>
            <a:ext cx="6627393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72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8B12873-8ADA-0F43-CAC9-4502BC05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A6E2B2A-DE5A-B36E-8BF2-88C2D1EA8D5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E5C7895-6F82-E473-E1B9-7B7026657A3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D051E8F-F3DF-63CA-E4A1-3E017FF489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4466560-3CDA-859D-C082-52A4BD8B4E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7E7F9C6-FBE4-CC64-2962-CA1E61A64C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Experiments: Quantitative Results 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95238-85FC-5E9F-758B-03B542D31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257989"/>
              </p:ext>
            </p:extLst>
          </p:nvPr>
        </p:nvGraphicFramePr>
        <p:xfrm>
          <a:off x="2045368" y="2550694"/>
          <a:ext cx="6395045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188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105302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130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mAP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OSNET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CLIP-</a:t>
                      </a:r>
                      <a:r>
                        <a:rPr lang="en-US" err="1"/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8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1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b="0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9580113-027C-17D1-1636-CFE234BC61E9}"/>
              </a:ext>
            </a:extLst>
          </p:cNvPr>
          <p:cNvSpPr txBox="1"/>
          <p:nvPr/>
        </p:nvSpPr>
        <p:spPr>
          <a:xfrm>
            <a:off x="1315453" y="1989221"/>
            <a:ext cx="86868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Performance comparison of CLIP-</a:t>
            </a:r>
            <a:r>
              <a:rPr lang="en-US" b="1" dirty="0" err="1"/>
              <a:t>ReID</a:t>
            </a:r>
            <a:r>
              <a:rPr lang="en-US" b="1" dirty="0"/>
              <a:t> &amp; </a:t>
            </a:r>
            <a:r>
              <a:rPr lang="en-US" b="1" dirty="0" err="1"/>
              <a:t>OSNeT</a:t>
            </a:r>
            <a:r>
              <a:rPr lang="en-US" b="1" dirty="0"/>
              <a:t> on Lowe's Dataset </a:t>
            </a:r>
            <a:r>
              <a:rPr lang="en-US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8AB9E-F7F1-B8EF-C1FB-EA537AEACB71}"/>
              </a:ext>
            </a:extLst>
          </p:cNvPr>
          <p:cNvSpPr txBox="1"/>
          <p:nvPr/>
        </p:nvSpPr>
        <p:spPr>
          <a:xfrm>
            <a:off x="1319023" y="4402038"/>
            <a:ext cx="1022684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Both methods perform  in similar for the below reasons  :</a:t>
            </a:r>
          </a:p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Unlike Market-1501 , Lowe's data has </a:t>
            </a:r>
            <a:r>
              <a:rPr lang="en-US" b="1" dirty="0">
                <a:solidFill>
                  <a:srgbClr val="C00000"/>
                </a:solidFill>
              </a:rPr>
              <a:t>common identities in both train and test split.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 This dataset lacks </a:t>
            </a:r>
            <a:r>
              <a:rPr lang="en-US" b="1" dirty="0">
                <a:solidFill>
                  <a:srgbClr val="C00000"/>
                </a:solidFill>
              </a:rPr>
              <a:t>multi camera and multi view</a:t>
            </a:r>
            <a:r>
              <a:rPr lang="en-US" dirty="0"/>
              <a:t> samples.</a:t>
            </a:r>
          </a:p>
          <a:p>
            <a:pPr marL="342900" indent="-342900"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In Traditional </a:t>
            </a:r>
            <a:r>
              <a:rPr lang="en-US" dirty="0" err="1"/>
              <a:t>ReID</a:t>
            </a:r>
            <a:r>
              <a:rPr lang="en-US" dirty="0"/>
              <a:t> evaluations , </a:t>
            </a:r>
            <a:r>
              <a:rPr lang="en-US" b="1" dirty="0"/>
              <a:t>Gallery samples  from same person and  camera are not considered.</a:t>
            </a:r>
            <a:r>
              <a:rPr lang="en-US" dirty="0"/>
              <a:t> However , we evaluate on same samples.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8730-325C-F0C2-DEE1-29CF7AA9EAB8}"/>
              </a:ext>
            </a:extLst>
          </p:cNvPr>
          <p:cNvSpPr/>
          <p:nvPr/>
        </p:nvSpPr>
        <p:spPr>
          <a:xfrm>
            <a:off x="2013415" y="2929301"/>
            <a:ext cx="6398535" cy="3655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D30B86-B2E4-C23E-181B-8E5B4F056FC5}"/>
              </a:ext>
            </a:extLst>
          </p:cNvPr>
          <p:cNvSpPr/>
          <p:nvPr/>
        </p:nvSpPr>
        <p:spPr>
          <a:xfrm>
            <a:off x="2039352" y="3664326"/>
            <a:ext cx="6402804" cy="3593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6B03FDE-923A-E0CD-64FE-3099B31E8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CB0E0C8-DCE2-560C-D3BF-1E1D2E35BCB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7EFC47A-6B5A-B45E-8301-87A571DCACB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5E23761-D24A-5DFD-F53D-68C2F561592F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539F3E-AC34-98A9-626D-1082BC5E3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Lowe's Data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50B57-DC73-1F0F-A981-569CBAFB0C89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5075B0-3D12-7FDC-0029-27578FC8913A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DD634B3F-3BD2-FD26-2FE4-EF0C537E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343" y="2241884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96ED1E9B-3F8C-45E2-DD8F-F42D33D13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88" y="4784558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81224DD2-C995-81E5-1972-2D9A5DA9E0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836" y="478255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97ED9219-743E-E119-A1BD-3DD60352C5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6513" y="4780547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BA7A6F3A-F25B-CB25-17F2-F765B0AA87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9806" y="4778542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DD816A-ACF6-7AAE-8788-324003311E63}"/>
              </a:ext>
            </a:extLst>
          </p:cNvPr>
          <p:cNvSpPr txBox="1"/>
          <p:nvPr/>
        </p:nvSpPr>
        <p:spPr>
          <a:xfrm>
            <a:off x="4318780" y="2100001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90893192-0DF5-2180-52EA-268CBBDE27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353" y="2232116"/>
            <a:ext cx="756203" cy="142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F2899B-465B-0AF8-C39C-A7D8F5429D44}"/>
              </a:ext>
            </a:extLst>
          </p:cNvPr>
          <p:cNvSpPr txBox="1"/>
          <p:nvPr/>
        </p:nvSpPr>
        <p:spPr>
          <a:xfrm>
            <a:off x="8997031" y="2589991"/>
            <a:ext cx="30311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</a:p>
        </p:txBody>
      </p:sp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6F3CB58C-D39D-0955-4D01-0D4C6C73B9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75469" y="2225841"/>
            <a:ext cx="879140" cy="148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3213497-F3CE-94EE-8477-6E03E48C1A71}"/>
              </a:ext>
            </a:extLst>
          </p:cNvPr>
          <p:cNvSpPr txBox="1"/>
          <p:nvPr/>
        </p:nvSpPr>
        <p:spPr>
          <a:xfrm>
            <a:off x="8347303" y="5003569"/>
            <a:ext cx="360828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 the Query is similar to Gallery images , their Feature Norms are closer  and Hence, Always  Rank as Top-1.</a:t>
            </a:r>
          </a:p>
        </p:txBody>
      </p:sp>
    </p:spTree>
    <p:extLst>
      <p:ext uri="{BB962C8B-B14F-4D97-AF65-F5344CB8AC3E}">
        <p14:creationId xmlns:p14="http://schemas.microsoft.com/office/powerpoint/2010/main" val="3025657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C36BF49-7847-7F67-ABB3-2871B30A6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8938E10-FC17-8B18-26A8-4D8B62E073E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21EAB1D-C89F-85AD-4B43-01D59A48DF8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93FF-5B26-E491-4B9F-EBE8B6342B6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ABA3A3-393F-6E6E-03BA-EDA6ACB95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43059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Dataset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46F2-4B9E-DB8D-1B89-D80AAF095713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3EFB7-4693-9753-FF47-7A41C407AEAF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9FDD6E88-D087-A141-3249-63EEF7624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2410326"/>
            <a:ext cx="994610" cy="1467852"/>
          </a:xfrm>
          <a:prstGeom prst="rect">
            <a:avLst/>
          </a:prstGeom>
        </p:spPr>
      </p:pic>
      <p:pic>
        <p:nvPicPr>
          <p:cNvPr id="5" name="Picture 4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684F4512-CA4F-3E22-0F9B-B9C3F4EA1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1" y="4784558"/>
            <a:ext cx="1042736" cy="1419726"/>
          </a:xfrm>
          <a:prstGeom prst="rect">
            <a:avLst/>
          </a:prstGeom>
        </p:spPr>
      </p:pic>
      <p:pic>
        <p:nvPicPr>
          <p:cNvPr id="6" name="Picture 5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E5871416-A2A1-2189-09CC-395A0DF86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53" y="4782553"/>
            <a:ext cx="1066799" cy="1419726"/>
          </a:xfrm>
          <a:prstGeom prst="rect">
            <a:avLst/>
          </a:prstGeom>
        </p:spPr>
      </p:pic>
      <p:pic>
        <p:nvPicPr>
          <p:cNvPr id="8" name="Picture 7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E2787E0F-F1E7-46EA-DD12-F15B396892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042" y="4780547"/>
            <a:ext cx="1018672" cy="1411705"/>
          </a:xfrm>
          <a:prstGeom prst="rect">
            <a:avLst/>
          </a:prstGeom>
        </p:spPr>
      </p:pic>
      <p:pic>
        <p:nvPicPr>
          <p:cNvPr id="9" name="Picture 8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7D0FE762-52FC-94C2-918F-EDDBD85BB9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142" y="4778542"/>
            <a:ext cx="994610" cy="1411705"/>
          </a:xfrm>
          <a:prstGeom prst="rect">
            <a:avLst/>
          </a:prstGeom>
        </p:spPr>
      </p:pic>
      <p:pic>
        <p:nvPicPr>
          <p:cNvPr id="10" name="Picture 9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FD48AC77-943E-325D-89ED-FE4F8CCA4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684" y="4776537"/>
            <a:ext cx="1018673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4FF52-E75D-2D82-EE6F-3EB4947150D3}"/>
              </a:ext>
            </a:extLst>
          </p:cNvPr>
          <p:cNvSpPr txBox="1"/>
          <p:nvPr/>
        </p:nvSpPr>
        <p:spPr>
          <a:xfrm>
            <a:off x="6633411" y="2406316"/>
            <a:ext cx="357738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Train spilt does not contain this sample</a:t>
            </a:r>
          </a:p>
          <a:p>
            <a:endParaRPr lang="en-US" b="1" dirty="0">
              <a:solidFill>
                <a:schemeClr val="accent6"/>
              </a:solidFill>
              <a:cs typeface="Segoe UI"/>
            </a:endParaRPr>
          </a:p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Cross Camera sample between Query and Gallery samples</a:t>
            </a: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183891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8BFC99B3-EFF5-C9AC-0FD6-EAAAC49D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388A61-672C-4C70-3074-28053BCF624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B341C53-1B4A-50E4-3FC9-11854E82055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8CB6EB2-29D3-CE36-37F0-803D38540A7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AAE370-04FA-5E87-7F24-64A39AE1933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DA64334-6B39-0E72-D8AD-22C77DD385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4973825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–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7214A-862E-2096-46C8-152B182FA353}"/>
              </a:ext>
            </a:extLst>
          </p:cNvPr>
          <p:cNvSpPr txBox="1"/>
          <p:nvPr/>
        </p:nvSpPr>
        <p:spPr>
          <a:xfrm>
            <a:off x="711868" y="2004616"/>
            <a:ext cx="11092446" cy="4462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Quantitative results on Market-1501 suggest that</a:t>
            </a:r>
            <a:r>
              <a:rPr lang="en-US" sz="2000" b="1" dirty="0"/>
              <a:t> CLIP-</a:t>
            </a:r>
            <a:r>
              <a:rPr lang="en-US" sz="2000" b="1" dirty="0" err="1"/>
              <a:t>ReID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chemeClr val="accent6"/>
                </a:solidFill>
              </a:rPr>
              <a:t>better</a:t>
            </a:r>
            <a:r>
              <a:rPr lang="en-US" sz="2000" dirty="0"/>
              <a:t> than </a:t>
            </a:r>
            <a:r>
              <a:rPr lang="en-US" sz="2000" dirty="0" err="1"/>
              <a:t>OSNeT</a:t>
            </a:r>
            <a:r>
              <a:rPr lang="en-US" sz="2000" dirty="0"/>
              <a:t>.  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requires </a:t>
            </a:r>
            <a:r>
              <a:rPr lang="en-US" sz="2000" b="1" dirty="0">
                <a:solidFill>
                  <a:srgbClr val="00B050"/>
                </a:solidFill>
              </a:rPr>
              <a:t>less</a:t>
            </a:r>
            <a:r>
              <a:rPr lang="en-US" sz="2000" dirty="0"/>
              <a:t> training than </a:t>
            </a:r>
            <a:r>
              <a:rPr lang="en-US" sz="2000" dirty="0" err="1"/>
              <a:t>OSNeT</a:t>
            </a:r>
            <a:r>
              <a:rPr lang="en-US" sz="2000" dirty="0"/>
              <a:t>(in terms of epochs) due to CLIP's pretraining.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Unlike to this trend , performance on Lowe's data is </a:t>
            </a:r>
            <a:r>
              <a:rPr lang="en-US" sz="2000" b="1" dirty="0">
                <a:solidFill>
                  <a:schemeClr val="accent2"/>
                </a:solidFill>
              </a:rPr>
              <a:t>almost similar </a:t>
            </a:r>
            <a:r>
              <a:rPr lang="en-US" sz="2000" dirty="0"/>
              <a:t> due to below limitations. So irrespective of the method , unless the dataset is diverse  the performance remains same.</a:t>
            </a:r>
          </a:p>
          <a:p>
            <a:endParaRPr lang="en-US" sz="2000" dirty="0"/>
          </a:p>
          <a:p>
            <a:r>
              <a:rPr lang="en-US" sz="2000" b="1" dirty="0"/>
              <a:t> Limitations   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 Query and Gallery images belong to  same  camera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Train and Test split has common images.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Lack of multi camera image samples.</a:t>
            </a:r>
          </a:p>
          <a:p>
            <a:pPr marL="342900" indent="-342900">
              <a:buFont typeface="Arial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25817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DE091DB-0D0D-B930-FCF9-06DF7BB2C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15F9418-FD0B-11F8-9539-9018C4A57A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6C80E58-ED14-3BA6-AEA2-E0C0EE0293B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76B7B09-1B03-D3AF-BE09-4F3882BEEA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ADAA882-511F-C494-5E82-C63D8D45858B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7F41661D-22C2-DE2C-DA93-CB65A2C487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2D50B-F933-934C-C517-C132ADEFAE07}"/>
              </a:ext>
            </a:extLst>
          </p:cNvPr>
          <p:cNvSpPr txBox="1"/>
          <p:nvPr/>
        </p:nvSpPr>
        <p:spPr>
          <a:xfrm>
            <a:off x="711868" y="2004616"/>
            <a:ext cx="11092446" cy="53943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Explored state-of-the-art person Re-ID  methods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, </a:t>
            </a:r>
            <a:r>
              <a:rPr lang="en-US" sz="2400" b="1" dirty="0"/>
              <a:t>CLIP-SCGI</a:t>
            </a:r>
            <a:endParaRPr lang="en-US" b="1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 Conducted experiments on Market-1501,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CLIP-</a:t>
            </a:r>
            <a:r>
              <a:rPr lang="en-US" sz="2400" dirty="0" err="1"/>
              <a:t>ReID</a:t>
            </a:r>
            <a:r>
              <a:rPr lang="en-US" sz="2400" dirty="0"/>
              <a:t> outperforms </a:t>
            </a:r>
            <a:r>
              <a:rPr lang="en-US" sz="2400" dirty="0" err="1"/>
              <a:t>OSNeT</a:t>
            </a:r>
            <a:r>
              <a:rPr lang="en-US" sz="2400" dirty="0"/>
              <a:t>(our baseline) by </a:t>
            </a:r>
            <a:r>
              <a:rPr lang="en-US" sz="2400" b="1" dirty="0">
                <a:solidFill>
                  <a:schemeClr val="accent6"/>
                </a:solidFill>
              </a:rPr>
              <a:t>13.2% , 6%</a:t>
            </a:r>
            <a:r>
              <a:rPr lang="en-US" sz="2400" dirty="0"/>
              <a:t>  in </a:t>
            </a:r>
            <a:r>
              <a:rPr lang="en-US" sz="2400" dirty="0" err="1"/>
              <a:t>mAP</a:t>
            </a:r>
            <a:r>
              <a:rPr lang="en-US" sz="2400" dirty="0"/>
              <a:t> , rank-1 accuracy respectively on Market-1501.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In Contrast to Market-1501 data, both approaches demonstrate </a:t>
            </a:r>
            <a:r>
              <a:rPr lang="en-US" sz="2400" b="1" dirty="0">
                <a:solidFill>
                  <a:schemeClr val="accent2"/>
                </a:solidFill>
              </a:rPr>
              <a:t>similar  performance</a:t>
            </a:r>
            <a:r>
              <a:rPr lang="en-US" sz="2400" dirty="0">
                <a:solidFill>
                  <a:srgbClr val="000000"/>
                </a:solidFill>
              </a:rPr>
              <a:t> </a:t>
            </a:r>
            <a:r>
              <a:rPr lang="en-US" sz="2400" dirty="0"/>
              <a:t> on Lowe's data  due to several dataset limitations.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22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A2B922F-3EBE-F558-DA90-4F878C0E7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884A1AA-C651-D82B-6F8C-4BDCC790CCA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72925B1-6347-6EA6-8A68-A368731485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439F48A-EA88-CBAF-081E-12E46A4459D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509A31-D160-7D09-3D4E-569365DAB5C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5EB9878-D286-CE1B-B171-269897F35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91E7A1-27F5-FC30-22FC-2153F3E90878}"/>
              </a:ext>
            </a:extLst>
          </p:cNvPr>
          <p:cNvSpPr txBox="1"/>
          <p:nvPr/>
        </p:nvSpPr>
        <p:spPr>
          <a:xfrm>
            <a:off x="378160" y="1758884"/>
            <a:ext cx="11635019" cy="4287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sz="2000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sz="200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 sz="200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Dataset description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Results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Conclusion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787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F07FE2-BD98-78AE-2864-DF9D2CBA2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951C8BF-237A-57BD-45B5-EC1C54A5863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72BA6E5D-85A5-3570-C948-1DF343A6AD6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3440E09-0981-12F0-11AB-6D492AFCB8D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2A603D2-2381-24BA-DDF6-8E766630BDE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A0A09E84-019C-AB27-60B0-1931194BA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8BA14E-76CD-43FD-FB16-0E599EEE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214A8D-45DA-4C2A-BA28-8F9C7C3DA743}"/>
              </a:ext>
            </a:extLst>
          </p:cNvPr>
          <p:cNvSpPr txBox="1"/>
          <p:nvPr/>
        </p:nvSpPr>
        <p:spPr>
          <a:xfrm>
            <a:off x="840657" y="1197077"/>
            <a:ext cx="10234152" cy="6699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on Lowe's data which contains multi camera data.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Extract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features  and replace them with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Perform end-to-end tracking  after replacing 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 component.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Conduct literature study :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Courier New"/>
              <a:buChar char="o"/>
            </a:pPr>
            <a:r>
              <a:rPr lang="en-US" sz="2400" dirty="0">
                <a:cs typeface="Arial"/>
              </a:rPr>
              <a:t> </a:t>
            </a:r>
            <a:r>
              <a:rPr lang="en-US" sz="2000" dirty="0">
                <a:cs typeface="Arial"/>
              </a:rPr>
              <a:t>Multi camera tracking approach </a:t>
            </a:r>
            <a:r>
              <a:rPr lang="en-US" sz="2000" dirty="0">
                <a:cs typeface="Arial"/>
                <a:hlinkClick r:id="rId3"/>
              </a:rPr>
              <a:t>BEV-SUSHI: Multi-Target Multi-Camera 3D Detection and Tracking in Bird’s-Eye View from Nvidia</a:t>
            </a:r>
            <a:r>
              <a:rPr lang="en-US" sz="2000" dirty="0">
                <a:cs typeface="Arial"/>
              </a:rPr>
              <a:t> </a:t>
            </a:r>
          </a:p>
          <a:p>
            <a:pPr marL="742950" lvl="1" indent="-285750">
              <a:lnSpc>
                <a:spcPct val="150000"/>
              </a:lnSpc>
              <a:spcBef>
                <a:spcPts val="1000"/>
              </a:spcBef>
              <a:buFont typeface="Courier New"/>
              <a:buChar char="o"/>
            </a:pPr>
            <a:r>
              <a:rPr lang="en-US" sz="2000">
                <a:cs typeface="Arial"/>
              </a:rPr>
              <a:t>Generate  multi-view human   data to enhance  training  using  </a:t>
            </a:r>
            <a:r>
              <a:rPr lang="en-US" sz="2000" dirty="0">
                <a:solidFill>
                  <a:srgbClr val="1F2328"/>
                </a:solidFill>
                <a:ea typeface="+mn-lt"/>
                <a:cs typeface="+mn-lt"/>
                <a:hlinkClick r:id="rId4"/>
              </a:rPr>
              <a:t>Pippo: High-Resolution Multi-View Humans from a Single Image</a:t>
            </a:r>
            <a:endParaRPr lang="en-US" sz="2000" dirty="0">
              <a:cs typeface="Arial"/>
            </a:endParaRPr>
          </a:p>
          <a:p>
            <a:pPr lvl="1">
              <a:spcBef>
                <a:spcPts val="1000"/>
              </a:spcBef>
            </a:pPr>
            <a:br>
              <a:rPr lang="en-US" sz="3600" dirty="0">
                <a:cs typeface="Arial"/>
              </a:rPr>
            </a:br>
            <a:r>
              <a:rPr lang="en-US" sz="3600" dirty="0">
                <a:cs typeface="Arial"/>
              </a:rPr>
              <a:t>​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766101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03A7-C288-C790-CABA-56055AD1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3A30D-0C6D-F2C9-AAF5-728A04355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335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61EE2FB9-F156-DA94-749B-7FFA10BF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E8D88643-1BB9-39F6-5C7B-C980CC97D0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1C8EE8D8-7F31-CCB8-98BC-8C8EE16AB856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115BCB1B-8007-371E-28A3-69E9679BDFDB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615E1845-6F0F-BB38-6ED5-DB83A53865CC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99128373-2488-62AA-9977-9E4D604E2165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3973E445-9EC4-D2FF-275A-ADCE6A9E1A75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649E594E-015F-65FB-3240-48DCDFEEB6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AD4585-128D-69D4-A414-3A0A53C50574}"/>
              </a:ext>
            </a:extLst>
          </p:cNvPr>
          <p:cNvSpPr txBox="1"/>
          <p:nvPr/>
        </p:nvSpPr>
        <p:spPr>
          <a:xfrm>
            <a:off x="826379" y="5059283"/>
            <a:ext cx="40400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Spring 2025 – weekly progress  - Feb 27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5F78B3-71B2-B455-24FA-4674A6E7DF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8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A85D73A-2C29-B32F-33B9-B100B8873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1DB416D-E3DA-B78D-F374-FA1866238C9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0F244F6-50E5-72CB-F26C-9B6ED2C5076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7F06332-8380-FE51-4A6C-7D5EFA964E4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DB2EA45-67BF-142C-2AF0-C33CB133490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7EC635E-1EBF-05AB-5727-2F7171453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22891-AA90-668F-A5CF-04A15FB95F1F}"/>
              </a:ext>
            </a:extLst>
          </p:cNvPr>
          <p:cNvSpPr txBox="1"/>
          <p:nvPr/>
        </p:nvSpPr>
        <p:spPr>
          <a:xfrm>
            <a:off x="378160" y="1758884"/>
            <a:ext cx="11635019" cy="4287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Objective </a:t>
            </a:r>
          </a:p>
          <a:p>
            <a:endParaRPr lang="en-US" sz="2000" dirty="0">
              <a:solidFill>
                <a:srgbClr val="1D1C1D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Recap </a:t>
            </a:r>
            <a:endParaRPr lang="en-US" sz="2000"/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Current progress</a:t>
            </a:r>
            <a:endParaRPr lang="en-US" sz="2000" dirty="0">
              <a:solidFill>
                <a:srgbClr val="000000"/>
              </a:solidFill>
              <a:latin typeface="Aptos"/>
              <a:ea typeface="+mn-lt"/>
              <a:cs typeface="+mn-lt"/>
            </a:endParaRP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Experimental Discussion (CLIP-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, </a:t>
            </a:r>
            <a:r>
              <a:rPr lang="en-US" sz="2000" dirty="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OSNeT</a:t>
            </a: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)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Literature study on Pippo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Conclusion </a:t>
            </a:r>
          </a:p>
          <a:p>
            <a:pPr marL="285750" indent="-285750">
              <a:lnSpc>
                <a:spcPct val="20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Next steps </a:t>
            </a:r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334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2BD70AC-E3FB-F1E3-3B29-63524F84A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2A421C-B280-AA72-A628-2F5C0B62851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86823A2-2F88-26B2-AC62-F31199A12A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491124FB-1DB7-F15F-C28D-8CE1E6987BF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12D48BD-4AB6-B898-12B9-13C5DFB0B13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94B4CD3-3BDB-3DFA-BC23-3C172984C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3FA1CCD9-56CA-BE8A-0DCE-6A0F30C704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0535B1-ED04-1D3C-12E5-7CA49B7DF2A9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D1C1D"/>
                </a:solidFill>
              </a:rPr>
              <a:t>Project Goal :</a:t>
            </a:r>
            <a:r>
              <a:rPr lang="en-US" dirty="0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 dirty="0">
                <a:solidFill>
                  <a:schemeClr val="accent6"/>
                </a:solidFill>
              </a:rPr>
              <a:t>focus on person re-identification(Re-ID)</a:t>
            </a:r>
            <a:r>
              <a:rPr lang="en-US" dirty="0">
                <a:solidFill>
                  <a:srgbClr val="1D1C1D"/>
                </a:solidFill>
              </a:rPr>
              <a:t> tasks for this semester.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C90D1D-091A-2345-427F-3AEBCDF8FB50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10998B-0390-AB06-B9D6-0A7BB04F29F8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19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2E465CD-1858-FC3B-F4F8-99DB61D69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14E8B07-0ED6-B1D2-C21E-4567AC14BE2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D88F2D4-7189-638C-470C-D65217DC80C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01E38F0-4F9E-98EC-550A-0D82BC7920D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436840A-A7C8-89A5-EB94-A938CB348FC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F22DB200-6CA8-C6E1-A51A-3299717B2F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BC9F0-88B6-3779-30E4-8903AE2D7010}"/>
              </a:ext>
            </a:extLst>
          </p:cNvPr>
          <p:cNvSpPr txBox="1"/>
          <p:nvPr/>
        </p:nvSpPr>
        <p:spPr>
          <a:xfrm>
            <a:off x="374387" y="1715221"/>
            <a:ext cx="11576155" cy="44710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Discussed  state-of-the-art person re-identification approaches like  CLIP-</a:t>
            </a:r>
            <a:r>
              <a:rPr lang="en-US" sz="2400" dirty="0" err="1">
                <a:solidFill>
                  <a:srgbClr val="000000"/>
                </a:solidFill>
                <a:latin typeface="Aptos"/>
                <a:ea typeface="+mn-lt"/>
                <a:cs typeface="+mn-lt"/>
              </a:rPr>
              <a:t>ReID,CLIP</a:t>
            </a:r>
            <a:r>
              <a:rPr lang="en-US" sz="2400" dirty="0">
                <a:solidFill>
                  <a:srgbClr val="000000"/>
                </a:solidFill>
                <a:latin typeface="Aptos"/>
                <a:ea typeface="+mn-lt"/>
                <a:cs typeface="+mn-lt"/>
              </a:rPr>
              <a:t>-SCGI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1D1C1D"/>
                </a:solidFill>
                <a:latin typeface="Aptos"/>
                <a:ea typeface="+mn-lt"/>
                <a:cs typeface="+mn-lt"/>
              </a:rPr>
              <a:t>Setup CLIP-</a:t>
            </a:r>
            <a:r>
              <a:rPr lang="en-US" sz="2400" err="1">
                <a:solidFill>
                  <a:srgbClr val="1D1C1D"/>
                </a:solidFill>
                <a:latin typeface="Aptos"/>
                <a:ea typeface="+mn-lt"/>
                <a:cs typeface="+mn-lt"/>
              </a:rPr>
              <a:t>ReID</a:t>
            </a:r>
            <a:r>
              <a:rPr lang="en-US" sz="2400">
                <a:solidFill>
                  <a:srgbClr val="1D1C1D"/>
                </a:solidFill>
                <a:latin typeface="Aptos"/>
                <a:ea typeface="+mn-lt"/>
                <a:cs typeface="+mn-lt"/>
              </a:rPr>
              <a:t> codebase and resolved</a:t>
            </a:r>
            <a:r>
              <a:rPr lang="en-US" sz="2400" dirty="0">
                <a:solidFill>
                  <a:srgbClr val="262626"/>
                </a:solidFill>
                <a:latin typeface="Aptos"/>
                <a:ea typeface="+mn-lt"/>
                <a:cs typeface="+mn-lt"/>
              </a:rPr>
              <a:t>  issues 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(Turtle GUI and model downloads).</a:t>
            </a:r>
            <a:endParaRPr lang="en-US" sz="24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Training of CLIP-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and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OSNeT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on :</a:t>
            </a:r>
            <a:endParaRPr lang="en-US" sz="2400">
              <a:solidFill>
                <a:srgbClr val="000000"/>
              </a:solidFill>
              <a:ea typeface="+mn-lt"/>
              <a:cs typeface="+mn-lt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Market-1501</a:t>
            </a: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Lowe's in-house </a:t>
            </a:r>
            <a:r>
              <a:rPr lang="en-US" sz="2400" dirty="0" err="1">
                <a:solidFill>
                  <a:srgbClr val="262626"/>
                </a:solidFill>
                <a:ea typeface="+mn-lt"/>
                <a:cs typeface="+mn-lt"/>
              </a:rPr>
              <a:t>ReID</a:t>
            </a:r>
            <a:r>
              <a:rPr lang="en-US" sz="2400" dirty="0">
                <a:solidFill>
                  <a:srgbClr val="262626"/>
                </a:solidFill>
                <a:ea typeface="+mn-lt"/>
                <a:cs typeface="+mn-lt"/>
              </a:rPr>
              <a:t> dataset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Qualitative and Quantitative comparison of 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 on both datasets.</a:t>
            </a:r>
            <a:endParaRPr lang="en-US" sz="2400">
              <a:solidFill>
                <a:srgbClr val="262626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99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2257216-BAF5-B3B4-2E6D-C54688AD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7115CEC-B2FE-5DDF-79F8-F132A3DEC2E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40123BD-5B0E-0BB8-F9A4-0366517862E5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15C4C3B-8E86-F86A-0694-5F45533BA09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77A218A-8423-3D16-68B7-ABBEC8B5975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FAF617E-7D2E-66C4-BF92-22C9E027AD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Experiments : Quantitative Results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07B05E-B9DE-4B1F-2578-C2191C8D1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383623"/>
              </p:ext>
            </p:extLst>
          </p:nvPr>
        </p:nvGraphicFramePr>
        <p:xfrm>
          <a:off x="430161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85.3%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89.8%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27313-4B89-0075-D2B2-1046E6894E2A}"/>
              </a:ext>
            </a:extLst>
          </p:cNvPr>
          <p:cNvSpPr txBox="1"/>
          <p:nvPr/>
        </p:nvSpPr>
        <p:spPr>
          <a:xfrm>
            <a:off x="895577" y="4942097"/>
            <a:ext cx="256608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13.2%</a:t>
            </a:r>
            <a:r>
              <a:rPr lang="en-US" dirty="0"/>
              <a:t>    </a:t>
            </a:r>
            <a:r>
              <a:rPr lang="en-US" err="1"/>
              <a:t>mAP</a:t>
            </a:r>
            <a:r>
              <a:rPr lang="en-US" dirty="0"/>
              <a:t> , </a:t>
            </a:r>
            <a:endParaRPr lang="en-US"/>
          </a:p>
          <a:p>
            <a:endParaRPr lang="en-US" b="1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6"/>
                </a:solidFill>
              </a:rPr>
              <a:t>6.5%      </a:t>
            </a:r>
            <a:r>
              <a:rPr lang="en-US" dirty="0"/>
              <a:t>Top-1 Accuracy 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419F3FB-D1EC-8492-937D-F8B3EF9C55D3}"/>
              </a:ext>
            </a:extLst>
          </p:cNvPr>
          <p:cNvCxnSpPr/>
          <p:nvPr/>
        </p:nvCxnSpPr>
        <p:spPr>
          <a:xfrm flipV="1">
            <a:off x="1696710" y="5498950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6E80FE-0662-E65C-65B2-507EF846A220}"/>
              </a:ext>
            </a:extLst>
          </p:cNvPr>
          <p:cNvCxnSpPr>
            <a:cxnSpLocks/>
          </p:cNvCxnSpPr>
          <p:nvPr/>
        </p:nvCxnSpPr>
        <p:spPr>
          <a:xfrm flipV="1">
            <a:off x="1696711" y="4945884"/>
            <a:ext cx="7115" cy="29852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8F2BAF-B069-617B-7664-781A32888429}"/>
              </a:ext>
            </a:extLst>
          </p:cNvPr>
          <p:cNvSpPr txBox="1"/>
          <p:nvPr/>
        </p:nvSpPr>
        <p:spPr>
          <a:xfrm>
            <a:off x="1866899" y="1977512"/>
            <a:ext cx="29214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 Market-1501 Dataset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A40258-06A5-1074-B2AF-99447076B8CC}"/>
              </a:ext>
            </a:extLst>
          </p:cNvPr>
          <p:cNvSpPr/>
          <p:nvPr/>
        </p:nvSpPr>
        <p:spPr>
          <a:xfrm>
            <a:off x="437925" y="3237852"/>
            <a:ext cx="5189427" cy="37356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96B762-9D7A-EC9D-7D4F-1D78C0CFE551}"/>
              </a:ext>
            </a:extLst>
          </p:cNvPr>
          <p:cNvSpPr/>
          <p:nvPr/>
        </p:nvSpPr>
        <p:spPr>
          <a:xfrm>
            <a:off x="431778" y="3969126"/>
            <a:ext cx="5189427" cy="36741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A8A4D78-9DB9-D3CF-4F33-5E6DD27EE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318144"/>
              </p:ext>
            </p:extLst>
          </p:nvPr>
        </p:nvGraphicFramePr>
        <p:xfrm>
          <a:off x="5929110" y="2550694"/>
          <a:ext cx="5524497" cy="1483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789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862261">
                  <a:extLst>
                    <a:ext uri="{9D8B030D-6E8A-4147-A177-3AD203B41FA5}">
                      <a16:colId xmlns:a16="http://schemas.microsoft.com/office/drawing/2014/main" val="1596525055"/>
                    </a:ext>
                  </a:extLst>
                </a:gridCol>
                <a:gridCol w="96252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874921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95.8%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98.3%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Aptos"/>
                        </a:rPr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/>
                        <a:t>96.6%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98.2%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457088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B2271A-8705-D7F1-DE06-32A6547FA763}"/>
              </a:ext>
            </a:extLst>
          </p:cNvPr>
          <p:cNvSpPr txBox="1"/>
          <p:nvPr/>
        </p:nvSpPr>
        <p:spPr>
          <a:xfrm>
            <a:off x="8068985" y="1976931"/>
            <a:ext cx="18902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 Lowe's Dataset </a:t>
            </a:r>
            <a:r>
              <a:rPr lang="en-US" dirty="0"/>
              <a:t>​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A3D841-0AA0-AEF8-3FE1-5F1E43C879E0}"/>
              </a:ext>
            </a:extLst>
          </p:cNvPr>
          <p:cNvSpPr/>
          <p:nvPr/>
        </p:nvSpPr>
        <p:spPr>
          <a:xfrm>
            <a:off x="5940172" y="2917011"/>
            <a:ext cx="5532068" cy="3348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09BE477-8942-193B-D3C7-BA97338E0C7A}"/>
              </a:ext>
            </a:extLst>
          </p:cNvPr>
          <p:cNvSpPr/>
          <p:nvPr/>
        </p:nvSpPr>
        <p:spPr>
          <a:xfrm>
            <a:off x="5941529" y="3633601"/>
            <a:ext cx="5517901" cy="39012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83825-C813-895B-E865-06B040C8759C}"/>
              </a:ext>
            </a:extLst>
          </p:cNvPr>
          <p:cNvSpPr txBox="1"/>
          <p:nvPr/>
        </p:nvSpPr>
        <p:spPr>
          <a:xfrm>
            <a:off x="6930448" y="5216595"/>
            <a:ext cx="41748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 change observed in the metrics.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Due to Dataset limitations</a:t>
            </a:r>
          </a:p>
        </p:txBody>
      </p:sp>
    </p:spTree>
    <p:extLst>
      <p:ext uri="{BB962C8B-B14F-4D97-AF65-F5344CB8AC3E}">
        <p14:creationId xmlns:p14="http://schemas.microsoft.com/office/powerpoint/2010/main" val="213575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7D4F8C-4911-DF32-B6ED-BCD83EFD8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3B14731-41B6-5F32-629C-078035D9BF9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F947369-4911-615B-BB77-F75026E70D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55CB5F0-6E28-B542-BC32-AFFF4023D5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4E59E04-1667-2011-35E2-2765606975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22743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Lowe's Data Overview &amp; Limitations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C513D-C37B-6B6E-B42B-9388ACC89A86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E9A35-7AC8-E32E-AC12-84E6C7C93E24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8BC3A930-126D-8FFB-1294-427B9D60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472" y="2469255"/>
            <a:ext cx="758239" cy="1467852"/>
          </a:xfrm>
          <a:prstGeom prst="rect">
            <a:avLst/>
          </a:prstGeom>
        </p:spPr>
      </p:pic>
      <p:pic>
        <p:nvPicPr>
          <p:cNvPr id="5" name="Picture 4" descr="A person in a blue shirt&#10;&#10;AI-generated content may be incorrect.">
            <a:extLst>
              <a:ext uri="{FF2B5EF4-FFF2-40B4-BE49-F238E27FC236}">
                <a16:creationId xmlns:a16="http://schemas.microsoft.com/office/drawing/2014/main" id="{DB21ACCC-3183-FE69-AF6F-45E622A0D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4614" y="4802993"/>
            <a:ext cx="747207" cy="1419726"/>
          </a:xfrm>
          <a:prstGeom prst="rect">
            <a:avLst/>
          </a:prstGeom>
        </p:spPr>
      </p:pic>
      <p:pic>
        <p:nvPicPr>
          <p:cNvPr id="6" name="Picture 5" descr="A person wearing blue jeans&#10;&#10;AI-generated content may be incorrect.">
            <a:extLst>
              <a:ext uri="{FF2B5EF4-FFF2-40B4-BE49-F238E27FC236}">
                <a16:creationId xmlns:a16="http://schemas.microsoft.com/office/drawing/2014/main" id="{3EA5871E-52B4-5FD4-6349-9C62EA267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336" y="4794843"/>
            <a:ext cx="780434" cy="1417850"/>
          </a:xfrm>
          <a:prstGeom prst="rect">
            <a:avLst/>
          </a:prstGeom>
        </p:spPr>
      </p:pic>
      <p:pic>
        <p:nvPicPr>
          <p:cNvPr id="8" name="Picture 7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B87C342E-3EC7-0CB2-01AC-FA4ADC2CA8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5932" y="4805128"/>
            <a:ext cx="684773" cy="1413581"/>
          </a:xfrm>
          <a:prstGeom prst="rect">
            <a:avLst/>
          </a:prstGeom>
        </p:spPr>
      </p:pic>
      <p:pic>
        <p:nvPicPr>
          <p:cNvPr id="9" name="Picture 8" descr="A person wearing a blue shirt&#10;&#10;AI-generated content may be incorrect.">
            <a:extLst>
              <a:ext uri="{FF2B5EF4-FFF2-40B4-BE49-F238E27FC236}">
                <a16:creationId xmlns:a16="http://schemas.microsoft.com/office/drawing/2014/main" id="{A453C0B6-A1A6-A622-CCB2-F9E598DF5C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6758" y="4803123"/>
            <a:ext cx="573281" cy="14117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4FB58-DBC5-9FD4-AFE0-0338893CF3FA}"/>
              </a:ext>
            </a:extLst>
          </p:cNvPr>
          <p:cNvSpPr txBox="1"/>
          <p:nvPr/>
        </p:nvSpPr>
        <p:spPr>
          <a:xfrm>
            <a:off x="2813216" y="2044695"/>
            <a:ext cx="2740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 samples  :</a:t>
            </a:r>
            <a:r>
              <a:rPr lang="en-US" dirty="0"/>
              <a:t> </a:t>
            </a:r>
          </a:p>
        </p:txBody>
      </p:sp>
      <p:pic>
        <p:nvPicPr>
          <p:cNvPr id="12" name="Picture 11" descr="A person in a blue shirt&#10;&#10;AI-generated content may be incorrect.">
            <a:extLst>
              <a:ext uri="{FF2B5EF4-FFF2-40B4-BE49-F238E27FC236}">
                <a16:creationId xmlns:a16="http://schemas.microsoft.com/office/drawing/2014/main" id="{64DD57AE-004B-4D14-1809-65FED98041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030" y="2471777"/>
            <a:ext cx="756203" cy="14264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C9F5C5-6505-6267-DEE2-8A18EC58B8D2}"/>
              </a:ext>
            </a:extLst>
          </p:cNvPr>
          <p:cNvSpPr txBox="1"/>
          <p:nvPr/>
        </p:nvSpPr>
        <p:spPr>
          <a:xfrm>
            <a:off x="6096515" y="2602281"/>
            <a:ext cx="487468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Train set and Test set has Similar Identities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No Multi camera samples</a:t>
            </a:r>
          </a:p>
        </p:txBody>
      </p:sp>
      <p:pic>
        <p:nvPicPr>
          <p:cNvPr id="14" name="Picture 13" descr="A person standing on a skateboard&#10;&#10;AI-generated content may be incorrect.">
            <a:extLst>
              <a:ext uri="{FF2B5EF4-FFF2-40B4-BE49-F238E27FC236}">
                <a16:creationId xmlns:a16="http://schemas.microsoft.com/office/drawing/2014/main" id="{8EAA91E4-BDD7-9EC7-63C3-74EEFCE20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7759" y="2471647"/>
            <a:ext cx="879140" cy="14838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5F36351-7687-31D6-9C07-5402B2D17EDC}"/>
              </a:ext>
            </a:extLst>
          </p:cNvPr>
          <p:cNvSpPr txBox="1"/>
          <p:nvPr/>
        </p:nvSpPr>
        <p:spPr>
          <a:xfrm>
            <a:off x="4586465" y="5507472"/>
            <a:ext cx="747973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As the Query is similar to Gallery images , their Feature Norms are closer  and Hence, Always  Rank as Top-1.</a:t>
            </a:r>
          </a:p>
        </p:txBody>
      </p:sp>
    </p:spTree>
    <p:extLst>
      <p:ext uri="{BB962C8B-B14F-4D97-AF65-F5344CB8AC3E}">
        <p14:creationId xmlns:p14="http://schemas.microsoft.com/office/powerpoint/2010/main" val="751728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D9031F0B-849A-5DAA-F43D-724748FE9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3C2172B-5A6A-9177-77B8-0E97A58DC84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182B2F9-AB6C-0519-C856-289DC6180E9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88ADCD4-23DC-A8CE-3667-EADD3EC2C8E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DC4AB31-8D52-AD34-681C-24FE05B9F6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43059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Market –1501 Dataset : Query &amp; Gallery Examples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9AC51-F835-40B4-740B-4CE68B8DA083}"/>
              </a:ext>
            </a:extLst>
          </p:cNvPr>
          <p:cNvSpPr txBox="1"/>
          <p:nvPr/>
        </p:nvSpPr>
        <p:spPr>
          <a:xfrm>
            <a:off x="902071" y="2044695"/>
            <a:ext cx="280243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Query: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03A30A-037A-2C6C-ACC8-33108318E0B1}"/>
              </a:ext>
            </a:extLst>
          </p:cNvPr>
          <p:cNvSpPr txBox="1"/>
          <p:nvPr/>
        </p:nvSpPr>
        <p:spPr>
          <a:xfrm>
            <a:off x="898358" y="430730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Gallery: </a:t>
            </a:r>
          </a:p>
        </p:txBody>
      </p:sp>
      <p:pic>
        <p:nvPicPr>
          <p:cNvPr id="4" name="Picture 3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D727DB5B-5DBC-F172-7B2F-5FE84758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137" y="2410326"/>
            <a:ext cx="994610" cy="1467852"/>
          </a:xfrm>
          <a:prstGeom prst="rect">
            <a:avLst/>
          </a:prstGeom>
        </p:spPr>
      </p:pic>
      <p:pic>
        <p:nvPicPr>
          <p:cNvPr id="5" name="Picture 4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65A983D6-B937-A10A-45D1-370CDA190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411" y="4784558"/>
            <a:ext cx="1042736" cy="1419726"/>
          </a:xfrm>
          <a:prstGeom prst="rect">
            <a:avLst/>
          </a:prstGeom>
        </p:spPr>
      </p:pic>
      <p:pic>
        <p:nvPicPr>
          <p:cNvPr id="6" name="Picture 5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497984C5-62EC-C869-5F06-37F4D20A72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1153" y="4782553"/>
            <a:ext cx="1066799" cy="1419726"/>
          </a:xfrm>
          <a:prstGeom prst="rect">
            <a:avLst/>
          </a:prstGeom>
        </p:spPr>
      </p:pic>
      <p:pic>
        <p:nvPicPr>
          <p:cNvPr id="8" name="Picture 7" descr="A blurry image of a person carrying a chair&#10;&#10;AI-generated content may be incorrect.">
            <a:extLst>
              <a:ext uri="{FF2B5EF4-FFF2-40B4-BE49-F238E27FC236}">
                <a16:creationId xmlns:a16="http://schemas.microsoft.com/office/drawing/2014/main" id="{E160A599-6FF8-BC6D-3A58-6F4CD685B3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5042" y="4780547"/>
            <a:ext cx="1018672" cy="1411705"/>
          </a:xfrm>
          <a:prstGeom prst="rect">
            <a:avLst/>
          </a:prstGeom>
        </p:spPr>
      </p:pic>
      <p:pic>
        <p:nvPicPr>
          <p:cNvPr id="9" name="Picture 8" descr="A blurry image of a person walking&#10;&#10;AI-generated content may be incorrect.">
            <a:extLst>
              <a:ext uri="{FF2B5EF4-FFF2-40B4-BE49-F238E27FC236}">
                <a16:creationId xmlns:a16="http://schemas.microsoft.com/office/drawing/2014/main" id="{920971FD-52B0-1862-8069-6F5D67416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59142" y="4778542"/>
            <a:ext cx="994610" cy="1411705"/>
          </a:xfrm>
          <a:prstGeom prst="rect">
            <a:avLst/>
          </a:prstGeom>
        </p:spPr>
      </p:pic>
      <p:pic>
        <p:nvPicPr>
          <p:cNvPr id="10" name="Picture 9" descr="A blurry image of a person in a white dress&#10;&#10;AI-generated content may be incorrect.">
            <a:extLst>
              <a:ext uri="{FF2B5EF4-FFF2-40B4-BE49-F238E27FC236}">
                <a16:creationId xmlns:a16="http://schemas.microsoft.com/office/drawing/2014/main" id="{81987FD7-56F5-4B51-F1D0-645B31CEBE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684" y="4776537"/>
            <a:ext cx="1018673" cy="14277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419DA-FA1D-AF55-61BA-A92EB97A1D50}"/>
              </a:ext>
            </a:extLst>
          </p:cNvPr>
          <p:cNvSpPr txBox="1"/>
          <p:nvPr/>
        </p:nvSpPr>
        <p:spPr>
          <a:xfrm>
            <a:off x="4716121" y="2406316"/>
            <a:ext cx="54393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Train spilt does not contain this sample</a:t>
            </a:r>
          </a:p>
          <a:p>
            <a:endParaRPr lang="en-US" b="1" dirty="0">
              <a:solidFill>
                <a:schemeClr val="accent6"/>
              </a:solidFill>
              <a:cs typeface="Segoe UI"/>
            </a:endParaRPr>
          </a:p>
          <a:p>
            <a:r>
              <a:rPr lang="en-US" b="1" dirty="0">
                <a:solidFill>
                  <a:schemeClr val="accent6"/>
                </a:solidFill>
                <a:cs typeface="Segoe UI"/>
              </a:rPr>
              <a:t>Cross Camera sample between Query and Gallery samples</a:t>
            </a:r>
          </a:p>
          <a:p>
            <a:endParaRPr lang="en-US" dirty="0">
              <a:cs typeface="Segoe UI"/>
            </a:endParaRPr>
          </a:p>
          <a:p>
            <a:r>
              <a:rPr lang="en-US" dirty="0"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8992478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939F0FD-5606-562F-72BA-9DDC1219D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2DE822B-9F4B-0CEF-5CAA-B50C1CA141B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E412347-B9E3-D623-196A-965F9E74F75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A591FCE-5FB9-1592-57C1-BFB3CA0589D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6CCA9CE2-7BC8-6C6C-C28A-1954F940685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62DC29B-C142-B759-F873-271CCD05CB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Current Progress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7692F9-CAE4-FD86-9994-BEC31415A7EE}"/>
              </a:ext>
            </a:extLst>
          </p:cNvPr>
          <p:cNvSpPr txBox="1"/>
          <p:nvPr/>
        </p:nvSpPr>
        <p:spPr>
          <a:xfrm>
            <a:off x="712371" y="1598463"/>
            <a:ext cx="11145994" cy="33630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To  better understand the effectiveness of CLIP-</a:t>
            </a:r>
            <a:r>
              <a:rPr lang="en-US" sz="2400" dirty="0" err="1">
                <a:solidFill>
                  <a:srgbClr val="262626"/>
                </a:solidFill>
              </a:rPr>
              <a:t>ReID</a:t>
            </a:r>
            <a:r>
              <a:rPr lang="en-US" sz="2400" dirty="0">
                <a:solidFill>
                  <a:srgbClr val="262626"/>
                </a:solidFill>
              </a:rPr>
              <a:t> and </a:t>
            </a:r>
            <a:r>
              <a:rPr lang="en-US" sz="2400" dirty="0" err="1">
                <a:solidFill>
                  <a:srgbClr val="262626"/>
                </a:solidFill>
              </a:rPr>
              <a:t>OSNeT</a:t>
            </a:r>
            <a:r>
              <a:rPr lang="en-US" sz="2400" dirty="0">
                <a:solidFill>
                  <a:srgbClr val="262626"/>
                </a:solidFill>
              </a:rPr>
              <a:t>, we  performed cross-setting experiments.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Quantitative analysis of   cross-setting evaluations for both 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Conducted literature study on generating multi-view  synthetic data.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Familiarized with </a:t>
            </a:r>
            <a:r>
              <a:rPr lang="en-US" sz="2400" b="1" dirty="0">
                <a:solidFill>
                  <a:srgbClr val="262626"/>
                </a:solidFill>
              </a:rPr>
              <a:t>Pippo </a:t>
            </a:r>
            <a:r>
              <a:rPr lang="en-US" sz="2400" dirty="0">
                <a:solidFill>
                  <a:srgbClr val="262626"/>
                </a:solidFill>
              </a:rPr>
              <a:t>,latest multi-view video generation model from single human image as input.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8E924BD-BFFD-55FF-4C44-A92BA4447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1E345CA-9319-8D4D-CA8F-E07F66A2CDD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9F4F7D6-CC20-A3F7-4B83-E8F9EB0B83B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7E02830-623C-ADBE-1087-3E0D5789820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1C437F7-B4E1-8651-DF6A-3F371234AF2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91D4DF1-E85E-2165-19F9-8B34F8DA36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Objective    </a:t>
            </a: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EF6AA724-AE2B-244B-6E5E-EA1EF919E2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39" b="-198"/>
          <a:stretch/>
        </p:blipFill>
        <p:spPr>
          <a:xfrm>
            <a:off x="1684421" y="2407009"/>
            <a:ext cx="8831492" cy="4065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A7512B-2116-279A-12F1-4C368B4BE746}"/>
              </a:ext>
            </a:extLst>
          </p:cNvPr>
          <p:cNvSpPr txBox="1"/>
          <p:nvPr/>
        </p:nvSpPr>
        <p:spPr>
          <a:xfrm>
            <a:off x="826169" y="1756610"/>
            <a:ext cx="980172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1D1C1D"/>
                </a:solidFill>
              </a:rPr>
              <a:t>Project Goal :</a:t>
            </a:r>
            <a:r>
              <a:rPr lang="en-US" dirty="0">
                <a:solidFill>
                  <a:srgbClr val="1D1C1D"/>
                </a:solidFill>
              </a:rPr>
              <a:t> Developing a robust foundational Mutli camera tracking model , with a </a:t>
            </a:r>
            <a:r>
              <a:rPr lang="en-US" b="1" dirty="0">
                <a:solidFill>
                  <a:schemeClr val="accent6"/>
                </a:solidFill>
              </a:rPr>
              <a:t>focus on person re-identification(Re-ID)</a:t>
            </a:r>
            <a:r>
              <a:rPr lang="en-US" dirty="0">
                <a:solidFill>
                  <a:srgbClr val="1D1C1D"/>
                </a:solidFill>
              </a:rPr>
              <a:t> tasks for this semester.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784D32-7A0D-102D-5821-D1CF14A6D345}"/>
              </a:ext>
            </a:extLst>
          </p:cNvPr>
          <p:cNvSpPr/>
          <p:nvPr/>
        </p:nvSpPr>
        <p:spPr>
          <a:xfrm>
            <a:off x="5003489" y="2549855"/>
            <a:ext cx="2044695" cy="1924419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DBDC139-1180-82E1-9146-D98BCA730A3F}"/>
              </a:ext>
            </a:extLst>
          </p:cNvPr>
          <p:cNvCxnSpPr/>
          <p:nvPr/>
        </p:nvCxnSpPr>
        <p:spPr>
          <a:xfrm>
            <a:off x="3608286" y="2357413"/>
            <a:ext cx="1407231" cy="40893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79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0EB5DC4-85B2-2A5D-2F6A-D8CF0C052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3D1A3F-3407-9718-E692-47F62C638B9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247C244-F84D-03D0-30FE-843C41F56B6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3DD2723-1080-59A8-6430-2DD581F7883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716D1F8-988D-DA43-F7F5-FA549578001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D0DBA34-D277-F510-CF73-C34B4B92B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Cross setting Evaluation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4642E4-13F4-634F-E852-83A82DAAD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477400"/>
              </p:ext>
            </p:extLst>
          </p:nvPr>
        </p:nvGraphicFramePr>
        <p:xfrm>
          <a:off x="3195484" y="2507225"/>
          <a:ext cx="5193626" cy="1854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62">
                  <a:extLst>
                    <a:ext uri="{9D8B030D-6E8A-4147-A177-3AD203B41FA5}">
                      <a16:colId xmlns:a16="http://schemas.microsoft.com/office/drawing/2014/main" val="667142567"/>
                    </a:ext>
                  </a:extLst>
                </a:gridCol>
                <a:gridCol w="902366">
                  <a:extLst>
                    <a:ext uri="{9D8B030D-6E8A-4147-A177-3AD203B41FA5}">
                      <a16:colId xmlns:a16="http://schemas.microsoft.com/office/drawing/2014/main" val="3194835682"/>
                    </a:ext>
                  </a:extLst>
                </a:gridCol>
                <a:gridCol w="9324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Epochs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mAP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Top-1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68.4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 96.2%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err="1"/>
                        <a:t>OSNeT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150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70.2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043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CLIP-</a:t>
                      </a:r>
                      <a:r>
                        <a:rPr lang="en-US" sz="1400" err="1"/>
                        <a:t>ReID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80.4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/>
                        <a:t>CLIP-ReID</a:t>
                      </a:r>
                      <a:r>
                        <a:rPr lang="en-US" sz="1400" b="0" i="0" u="none" strike="noStrike" noProof="0" err="1">
                          <a:solidFill>
                            <a:srgbClr val="1F2328"/>
                          </a:solidFill>
                          <a:latin typeface="Aptos"/>
                        </a:rPr>
                        <a:t>+SIE+OLP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1F2328"/>
                          </a:solidFill>
                          <a:latin typeface="Aptos"/>
                        </a:rP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/>
                        <a:t>80.7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/>
                        <a:t>96.7%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98548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C75F6E4-D724-8C50-EF9A-1B54655632E3}"/>
              </a:ext>
            </a:extLst>
          </p:cNvPr>
          <p:cNvSpPr txBox="1"/>
          <p:nvPr/>
        </p:nvSpPr>
        <p:spPr>
          <a:xfrm>
            <a:off x="895964" y="1977512"/>
            <a:ext cx="83230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 Trained on Market-1501 Train split  and evaluated on Lowe's  Data(Test Split)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80F17C-94B5-D183-7531-E2A3EA7A080B}"/>
              </a:ext>
            </a:extLst>
          </p:cNvPr>
          <p:cNvSpPr/>
          <p:nvPr/>
        </p:nvSpPr>
        <p:spPr>
          <a:xfrm>
            <a:off x="5870246" y="2856852"/>
            <a:ext cx="973847" cy="150427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E6BE0B-C569-3BEC-02D9-7DF72C1CFBF4}"/>
              </a:ext>
            </a:extLst>
          </p:cNvPr>
          <p:cNvSpPr txBox="1"/>
          <p:nvPr/>
        </p:nvSpPr>
        <p:spPr>
          <a:xfrm>
            <a:off x="898810" y="4739860"/>
            <a:ext cx="833529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err="1"/>
              <a:t>ReID</a:t>
            </a:r>
            <a:r>
              <a:rPr lang="en-US" dirty="0"/>
              <a:t> outperforms </a:t>
            </a:r>
            <a:r>
              <a:rPr lang="en-US" err="1"/>
              <a:t>OSNet</a:t>
            </a:r>
            <a:r>
              <a:rPr lang="en-US" dirty="0"/>
              <a:t> in </a:t>
            </a:r>
            <a:r>
              <a:rPr lang="en-US" err="1"/>
              <a:t>mAP</a:t>
            </a:r>
            <a:r>
              <a:rPr lang="en-US" dirty="0"/>
              <a:t>, suggesting better </a:t>
            </a:r>
            <a:r>
              <a:rPr lang="en-US" err="1"/>
              <a:t>retrival</a:t>
            </a:r>
            <a:r>
              <a:rPr lang="en-US" dirty="0"/>
              <a:t> performance and better feature discrimination.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err="1"/>
              <a:t>OSNeT</a:t>
            </a:r>
            <a:r>
              <a:rPr lang="en-US" dirty="0"/>
              <a:t>  struggles with domain shift, the learned features may be dataset specific.  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78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3C02B6F-E46C-9089-4385-6292A3B4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0ABE3E9-87B1-9DFE-485E-D95991E38DD3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D4B7AEA-0478-2010-AC79-4162A0CA8E4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F28764E-DB66-4F4E-EC29-275752E8AC3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8A91C9F-9AD3-A8E9-B962-7545E3B80B2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D380939-3215-B14F-3676-C81A8EC34A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CLIP-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or 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OSNeT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101735-5225-1C62-FF95-58223793DE72}"/>
              </a:ext>
            </a:extLst>
          </p:cNvPr>
          <p:cNvSpPr txBox="1"/>
          <p:nvPr/>
        </p:nvSpPr>
        <p:spPr>
          <a:xfrm>
            <a:off x="712198" y="1979554"/>
            <a:ext cx="1092454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CLIP-</a:t>
            </a:r>
            <a:r>
              <a:rPr lang="en-US" dirty="0" err="1"/>
              <a:t>ReID</a:t>
            </a:r>
            <a:r>
              <a:rPr lang="en-US" dirty="0"/>
              <a:t> leverages a richer embedding space that captures </a:t>
            </a:r>
            <a:r>
              <a:rPr lang="en-US" b="1" dirty="0"/>
              <a:t>more semantic person information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beyond low level CNN features.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This might help in cases where a person's appearance </a:t>
            </a:r>
            <a:r>
              <a:rPr lang="en-US" b="1" dirty="0"/>
              <a:t>changes due to lighting , pose or occlusion</a:t>
            </a:r>
            <a:br>
              <a:rPr lang="en-US" b="1" dirty="0"/>
            </a:br>
            <a:endParaRPr lang="en-US" b="1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Better </a:t>
            </a:r>
            <a:r>
              <a:rPr lang="en-US" dirty="0" err="1"/>
              <a:t>ReID</a:t>
            </a:r>
            <a:r>
              <a:rPr lang="en-US" dirty="0"/>
              <a:t> features benefits tracking , </a:t>
            </a:r>
            <a:r>
              <a:rPr lang="en-US" b="1" dirty="0"/>
              <a:t>More precise retrieval of correct matches</a:t>
            </a:r>
            <a:r>
              <a:rPr lang="en-US" dirty="0"/>
              <a:t> across frames  in multi camera tracking.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More discriminative features mean </a:t>
            </a:r>
            <a:r>
              <a:rPr lang="en-US" b="1" dirty="0"/>
              <a:t>fewer ID switches </a:t>
            </a:r>
            <a:r>
              <a:rPr lang="en-US" dirty="0"/>
              <a:t> in tracking algorithms.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/>
              <a:t>In Conclusion , CLIP-</a:t>
            </a:r>
            <a:r>
              <a:rPr lang="en-US" dirty="0" err="1"/>
              <a:t>ReID's</a:t>
            </a:r>
            <a:r>
              <a:rPr lang="en-US" dirty="0"/>
              <a:t> </a:t>
            </a:r>
            <a:r>
              <a:rPr lang="en-US" b="1" dirty="0"/>
              <a:t>stronger generalization</a:t>
            </a:r>
            <a:r>
              <a:rPr lang="en-US" dirty="0"/>
              <a:t> across domains, robust  person re-identification  features would improve   tracking performance. </a:t>
            </a:r>
            <a:endParaRPr lang="en-US"/>
          </a:p>
          <a:p>
            <a:pPr>
              <a:buFont typeface="Arial"/>
            </a:pPr>
            <a:endParaRPr lang="en-US" b="1" i="1" dirty="0"/>
          </a:p>
          <a:p>
            <a:pPr>
              <a:buFont typeface="Arial"/>
            </a:pPr>
            <a:r>
              <a:rPr lang="en-US" b="1" i="1" dirty="0">
                <a:solidFill>
                  <a:srgbClr val="000000"/>
                </a:solidFill>
              </a:rPr>
              <a:t>Hence, these observations suggest </a:t>
            </a:r>
            <a:r>
              <a:rPr lang="en-US" b="1" i="1" dirty="0"/>
              <a:t>CLIP-</a:t>
            </a:r>
            <a:r>
              <a:rPr lang="en-US" b="1" i="1" dirty="0" err="1"/>
              <a:t>ReID</a:t>
            </a:r>
            <a:r>
              <a:rPr lang="en-US" b="1" i="1" dirty="0">
                <a:solidFill>
                  <a:srgbClr val="000000"/>
                </a:solidFill>
              </a:rPr>
              <a:t> is </a:t>
            </a:r>
            <a:r>
              <a:rPr lang="en-US" b="1" i="1" dirty="0">
                <a:solidFill>
                  <a:srgbClr val="FF0000"/>
                </a:solidFill>
              </a:rPr>
              <a:t>better</a:t>
            </a:r>
            <a:r>
              <a:rPr lang="en-US" b="1" i="1" dirty="0">
                <a:solidFill>
                  <a:srgbClr val="000000"/>
                </a:solidFill>
              </a:rPr>
              <a:t> than </a:t>
            </a:r>
            <a:r>
              <a:rPr lang="en-US" b="1" i="1" dirty="0" err="1">
                <a:solidFill>
                  <a:srgbClr val="000000"/>
                </a:solidFill>
              </a:rPr>
              <a:t>OSNeT</a:t>
            </a:r>
            <a:endParaRPr lang="en-US" b="1" i="1" dirty="0">
              <a:solidFill>
                <a:srgbClr val="000000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206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D97D31B1-FB24-0AA7-E1A3-56299D08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8FB35051-CF58-08D6-DA28-090935324ED6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C44ED848-792A-F09B-6EE8-A52B874915A0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49FB5B91-D2AE-DB32-57F3-0D8BA5C8C480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7894D88B-0A19-9FA2-54E8-CEDDCC9A45BB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67AFD8AC-57F0-1C86-78F3-E679762544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5399" y="500400"/>
            <a:ext cx="11108408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b="1" dirty="0">
                <a:solidFill>
                  <a:schemeClr val="bg1"/>
                </a:solidFill>
                <a:latin typeface="Times New Roman"/>
                <a:cs typeface="Times New Roman"/>
              </a:rPr>
              <a:t>Pippo: 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High-Resolution Multi-View Humans from a Single Image</a:t>
            </a:r>
            <a:endParaRPr lang="en-US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6C2BE-A3E9-26DA-678C-AB5B74A5CD4B}"/>
              </a:ext>
            </a:extLst>
          </p:cNvPr>
          <p:cNvSpPr txBox="1"/>
          <p:nvPr/>
        </p:nvSpPr>
        <p:spPr>
          <a:xfrm>
            <a:off x="462395" y="5313687"/>
            <a:ext cx="11636543" cy="661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Authors:  </a:t>
            </a:r>
            <a:r>
              <a:rPr lang="en-US" dirty="0">
                <a:ea typeface="+mn-lt"/>
                <a:cs typeface="+mn-lt"/>
              </a:rPr>
              <a:t>Yash Kant, Ethan Weber, Jin Kyu Kim , Rawal </a:t>
            </a:r>
            <a:r>
              <a:rPr lang="en-US" err="1">
                <a:ea typeface="+mn-lt"/>
                <a:cs typeface="+mn-lt"/>
              </a:rPr>
              <a:t>Khirodkar</a:t>
            </a:r>
            <a:r>
              <a:rPr lang="en-US" dirty="0">
                <a:ea typeface="+mn-lt"/>
                <a:cs typeface="+mn-lt"/>
              </a:rPr>
              <a:t> , Su </a:t>
            </a:r>
            <a:r>
              <a:rPr lang="en-US" err="1">
                <a:ea typeface="+mn-lt"/>
                <a:cs typeface="+mn-lt"/>
              </a:rPr>
              <a:t>Zhaoen</a:t>
            </a:r>
            <a:r>
              <a:rPr lang="en-US" dirty="0">
                <a:ea typeface="+mn-lt"/>
                <a:cs typeface="+mn-lt"/>
              </a:rPr>
              <a:t>, Julieta Martinez , Igor </a:t>
            </a:r>
            <a:r>
              <a:rPr lang="en-US" err="1">
                <a:ea typeface="+mn-lt"/>
                <a:cs typeface="+mn-lt"/>
              </a:rPr>
              <a:t>Gilitschenski</a:t>
            </a:r>
            <a:r>
              <a:rPr lang="en-US" dirty="0">
                <a:ea typeface="+mn-lt"/>
                <a:cs typeface="+mn-lt"/>
              </a:rPr>
              <a:t> , </a:t>
            </a:r>
            <a:endParaRPr lang="en-US" dirty="0" err="1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Shunsuke Saito , Timur </a:t>
            </a:r>
            <a:r>
              <a:rPr lang="en-US" dirty="0" err="1">
                <a:ea typeface="+mn-lt"/>
                <a:cs typeface="+mn-lt"/>
              </a:rPr>
              <a:t>Bagautdino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5E26CC-F60D-5156-F660-7E80E6E4C2EC}"/>
              </a:ext>
            </a:extLst>
          </p:cNvPr>
          <p:cNvSpPr txBox="1"/>
          <p:nvPr/>
        </p:nvSpPr>
        <p:spPr>
          <a:xfrm>
            <a:off x="7999076" y="6357600"/>
            <a:ext cx="610076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600"/>
              <a:t>Source : </a:t>
            </a:r>
            <a:r>
              <a:rPr lang="en-US" sz="1600" dirty="0">
                <a:ea typeface="+mn-lt"/>
                <a:cs typeface="+mn-lt"/>
                <a:hlinkClick r:id="rId3"/>
              </a:rPr>
              <a:t>pippo.pdf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8935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68C95882-7003-5303-D7D2-30DCEF8D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D2CDE25-BFC7-77C3-C493-F1C71AB6732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90F1C83-C161-930C-3FF5-A97F6DFB4F1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1997DF3-DD39-8931-4511-C04484393BF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5A001C3-5610-9506-CB24-E2D9CA2F29D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CE3FD36-9488-3BFA-73E0-890B361C8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Problem &amp; Motivation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D32833-7D9C-36A1-870D-9FED44887BE3}"/>
              </a:ext>
            </a:extLst>
          </p:cNvPr>
          <p:cNvSpPr txBox="1"/>
          <p:nvPr/>
        </p:nvSpPr>
        <p:spPr>
          <a:xfrm>
            <a:off x="914399" y="1744578"/>
            <a:ext cx="9926054" cy="40626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b="1" dirty="0"/>
              <a:t>Challenges in Multi-View Human Generation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Creating a realistic multi-view images is difficult.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Existing approaches rely on expensive 3D captures or predefined models.</a:t>
            </a:r>
          </a:p>
          <a:p>
            <a:pPr>
              <a:lnSpc>
                <a:spcPct val="200000"/>
              </a:lnSpc>
            </a:pPr>
            <a:r>
              <a:rPr lang="en-US" sz="2000" b="1" dirty="0"/>
              <a:t>Pippo's introduction 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Uses a data-driven approach to synthesize consistent multi-view images.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r>
              <a:rPr lang="en-US" sz="2000" dirty="0"/>
              <a:t>Requires only  a single image without parametric models.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972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272B8A0E-8CF7-79CB-C62D-72789A43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599F4E2-F041-A76B-D13B-D01EF3BFD55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E637D12-77EE-065C-7A38-B9C759E4598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EF86708-28B8-1AA2-466B-CCFD1F20E4C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B15AA0A-2B2E-7C0F-FE32-AAA98D9681C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E506925-2C2A-DF1F-FA48-DDF01506AF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Background and Related work 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F3AF9F-0ED4-4DE4-A90D-12394AE24C20}"/>
              </a:ext>
            </a:extLst>
          </p:cNvPr>
          <p:cNvSpPr txBox="1"/>
          <p:nvPr/>
        </p:nvSpPr>
        <p:spPr>
          <a:xfrm>
            <a:off x="945126" y="2008239"/>
            <a:ext cx="10903973" cy="42029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cs typeface="Arial"/>
              </a:rPr>
              <a:t>Multi-View Human Generation 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Traditional methods use </a:t>
            </a:r>
            <a:r>
              <a:rPr lang="en-US" sz="2000" dirty="0" err="1">
                <a:cs typeface="Arial"/>
              </a:rPr>
              <a:t>parameteric</a:t>
            </a:r>
            <a:r>
              <a:rPr lang="en-US" sz="2000" dirty="0">
                <a:cs typeface="Arial"/>
              </a:rPr>
              <a:t> 3D models like SMPL or explicit mesh reconstruction.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Neural rendering approaches, such as  </a:t>
            </a:r>
            <a:r>
              <a:rPr lang="en-US" sz="2000" dirty="0" err="1">
                <a:cs typeface="Arial"/>
              </a:rPr>
              <a:t>NeRF</a:t>
            </a:r>
            <a:r>
              <a:rPr lang="en-US" sz="2000" dirty="0">
                <a:cs typeface="Arial"/>
              </a:rPr>
              <a:t>, struggle with limited input data. ​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cs typeface="Arial"/>
              </a:rPr>
              <a:t>Diffusion Transformer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Recent works use diffusion models for image synthesis but lack structured multi-view consistency.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cs typeface="Arial"/>
              </a:rPr>
              <a:t> Pippo introduces spatial conditioning and large-scale training for high-resolution multi-view generation.  ​</a:t>
            </a:r>
            <a:endParaRPr lang="en-US" sz="2000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endParaRPr lang="en-US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573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5F00EB5B-43C9-690F-7D5F-18E42B875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A64C7D5-8721-0C18-3C31-B4B41204ECA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8AF13B83-612E-DC8D-0D79-D57D217FB5D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8F60207-5175-E923-8DE2-4783B4F7778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D18A6063-9C50-C7C8-8634-5C4064C0171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A07546A-F0EC-072E-3194-CEF92E7A16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Pipeline overview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diagram of a person&#10;&#10;AI-generated content may be incorrect.">
            <a:extLst>
              <a:ext uri="{FF2B5EF4-FFF2-40B4-BE49-F238E27FC236}">
                <a16:creationId xmlns:a16="http://schemas.microsoft.com/office/drawing/2014/main" id="{91B557B7-6F74-C07F-DC20-C6881C47A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306" y="1977360"/>
            <a:ext cx="7541036" cy="3419475"/>
          </a:xfrm>
          <a:prstGeom prst="rect">
            <a:avLst/>
          </a:prstGeom>
        </p:spPr>
      </p:pic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B0BC6CFC-E5FA-4AEF-5DF7-F9AB80CA2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5486" y="1977820"/>
            <a:ext cx="425767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9847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730696E7-628B-CF27-6AB4-A29C2609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17B995-D37A-A6FB-5A24-74122EF0DC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BF16062-2319-9B4B-BD75-FAAD0DC7955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B0A4E35-21EE-8EEB-E2E8-5BB105AEF71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B2B0C85-3A93-3F03-D674-C94B12435D3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F464DCF3-36F7-D37C-9A52-1F9DA40D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Pippo's Approach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7004C5-8BE5-C58B-0399-4E675A4E4A0E}"/>
              </a:ext>
            </a:extLst>
          </p:cNvPr>
          <p:cNvSpPr txBox="1"/>
          <p:nvPr/>
        </p:nvSpPr>
        <p:spPr>
          <a:xfrm>
            <a:off x="803787" y="1713271"/>
            <a:ext cx="10793360" cy="50383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cs typeface="Arial"/>
              </a:rPr>
              <a:t>Multi stage Training pipeline </a:t>
            </a:r>
            <a:endParaRPr lang="en-US"/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Pre-training</a:t>
            </a:r>
            <a:r>
              <a:rPr lang="en-US" dirty="0">
                <a:cs typeface="Arial"/>
              </a:rPr>
              <a:t> : Learns generalizable features from 3B in the wild human images.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Mid-training</a:t>
            </a:r>
            <a:r>
              <a:rPr lang="en-US" dirty="0">
                <a:cs typeface="Arial"/>
              </a:rPr>
              <a:t> : 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cs typeface="Arial"/>
              </a:rPr>
              <a:t>Learns multi-view generation from studio-captured datasets.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Train model at low-resolution of 128 × 128 to denoise 48 target views with coarse camera control (no pixel-aligned spatial control).</a:t>
            </a:r>
            <a:endParaRPr lang="en-US" dirty="0"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b="1" dirty="0">
                <a:cs typeface="Arial"/>
              </a:rPr>
              <a:t>Post-training</a:t>
            </a:r>
            <a:r>
              <a:rPr lang="en-US" dirty="0">
                <a:cs typeface="Arial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cs typeface="Arial"/>
              </a:rPr>
              <a:t>Enhances 3D consistency using Spatial Anchor &amp; </a:t>
            </a:r>
            <a:r>
              <a:rPr lang="en-US" dirty="0" err="1">
                <a:cs typeface="Arial"/>
              </a:rPr>
              <a:t>plucker</a:t>
            </a:r>
            <a:r>
              <a:rPr lang="en-US" dirty="0">
                <a:cs typeface="Arial"/>
              </a:rPr>
              <a:t> rays.</a:t>
            </a:r>
            <a:endParaRPr lang="en-US"/>
          </a:p>
          <a:p>
            <a:pPr marL="800100" lvl="1" indent="-342900">
              <a:lnSpc>
                <a:spcPct val="150000"/>
              </a:lnSpc>
              <a:buFont typeface="Courier New"/>
              <a:buChar char="o"/>
            </a:pPr>
            <a:r>
              <a:rPr lang="en-US" dirty="0">
                <a:ea typeface="+mn-lt"/>
                <a:cs typeface="+mn-lt"/>
              </a:rPr>
              <a:t>Train at a high-resolution of 1024 × 1024 to denoise 1 − 3 target views with spatial control injected via </a:t>
            </a:r>
            <a:r>
              <a:rPr lang="en-US" dirty="0" err="1">
                <a:ea typeface="+mn-lt"/>
                <a:cs typeface="+mn-lt"/>
              </a:rPr>
              <a:t>ControlMLP</a:t>
            </a:r>
            <a:r>
              <a:rPr lang="en-US" dirty="0">
                <a:ea typeface="+mn-lt"/>
                <a:cs typeface="+mn-lt"/>
              </a:rPr>
              <a:t> layers</a:t>
            </a:r>
            <a:endParaRPr lang="en-US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cs typeface="Arial"/>
              </a:rPr>
              <a:t>Diffusion Transformer(</a:t>
            </a:r>
            <a:r>
              <a:rPr lang="en-US" b="1" err="1">
                <a:cs typeface="Arial"/>
              </a:rPr>
              <a:t>DiT</a:t>
            </a:r>
            <a:r>
              <a:rPr lang="en-US" b="1" dirty="0">
                <a:cs typeface="Arial"/>
              </a:rPr>
              <a:t>) Model: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cs typeface="Arial"/>
              </a:rPr>
              <a:t>Generates multiple views simultaneously with high fidelity</a:t>
            </a:r>
          </a:p>
        </p:txBody>
      </p:sp>
    </p:spTree>
    <p:extLst>
      <p:ext uri="{BB962C8B-B14F-4D97-AF65-F5344CB8AC3E}">
        <p14:creationId xmlns:p14="http://schemas.microsoft.com/office/powerpoint/2010/main" val="3767115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Pippo – Experimental results  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50B5E66E-DA8A-0FA4-E759-C0878B2AD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25" y="3791410"/>
            <a:ext cx="5065149" cy="2267871"/>
          </a:xfrm>
          <a:prstGeom prst="rect">
            <a:avLst/>
          </a:prstGeom>
        </p:spPr>
      </p:pic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82BC9B5F-FF58-28AE-3315-D96F72D0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2330" y="3610897"/>
            <a:ext cx="5887372" cy="2438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299814-9CBF-B632-E297-39FAE43DE2A5}"/>
              </a:ext>
            </a:extLst>
          </p:cNvPr>
          <p:cNvSpPr txBox="1"/>
          <p:nvPr/>
        </p:nvSpPr>
        <p:spPr>
          <a:xfrm>
            <a:off x="1493597" y="6029373"/>
            <a:ext cx="348851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State-of-the-art-comparison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58927A-F5BE-811F-8254-DE8BB185048C}"/>
              </a:ext>
            </a:extLst>
          </p:cNvPr>
          <p:cNvSpPr txBox="1"/>
          <p:nvPr/>
        </p:nvSpPr>
        <p:spPr>
          <a:xfrm>
            <a:off x="7821562" y="6027175"/>
            <a:ext cx="35113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Unseen studio and </a:t>
            </a:r>
            <a:r>
              <a:rPr lang="en-US" b="1" dirty="0" err="1"/>
              <a:t>iphone</a:t>
            </a:r>
            <a:r>
              <a:rPr lang="en-US" b="1" dirty="0"/>
              <a:t> data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85A99E-8700-F2C1-5C82-61A476DBAAFD}"/>
              </a:ext>
            </a:extLst>
          </p:cNvPr>
          <p:cNvSpPr txBox="1"/>
          <p:nvPr/>
        </p:nvSpPr>
        <p:spPr>
          <a:xfrm>
            <a:off x="1072816" y="1935078"/>
            <a:ext cx="1069904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Training Data :</a:t>
            </a:r>
            <a:r>
              <a:rPr lang="en-US" dirty="0"/>
              <a:t> Humans-3B</a:t>
            </a:r>
            <a:r>
              <a:rPr lang="en-US" dirty="0">
                <a:ea typeface="+mn-lt"/>
                <a:cs typeface="+mn-lt"/>
              </a:rPr>
              <a:t>  , High quality head and full body </a:t>
            </a:r>
            <a:endParaRPr lang="en-US">
              <a:ea typeface="+mn-lt"/>
              <a:cs typeface="+mn-lt"/>
            </a:endParaRPr>
          </a:p>
          <a:p>
            <a:r>
              <a:rPr lang="en-US" b="1" dirty="0"/>
              <a:t>Test Data : </a:t>
            </a:r>
            <a:r>
              <a:rPr lang="en-US" dirty="0"/>
              <a:t>Real world images from </a:t>
            </a:r>
            <a:r>
              <a:rPr lang="en-US" dirty="0" err="1"/>
              <a:t>iphone</a:t>
            </a:r>
            <a:r>
              <a:rPr lang="en-US" dirty="0"/>
              <a:t>.</a:t>
            </a:r>
          </a:p>
          <a:p>
            <a:r>
              <a:rPr lang="en-US" b="1" dirty="0"/>
              <a:t>Evaluation metrics :</a:t>
            </a:r>
            <a:r>
              <a:rPr lang="en-US" dirty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  3D Consistency  like reprojection error(RE@SG) , PSNR , SSIM , LPIPS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          Identity evaluation using   cosine similarity of features from </a:t>
            </a:r>
            <a:r>
              <a:rPr lang="en-US" dirty="0" err="1"/>
              <a:t>FaceNet</a:t>
            </a:r>
            <a:r>
              <a:rPr lang="en-US" dirty="0"/>
              <a:t> for face , CLIP features for body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331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8C7E2D3B-5AAF-8309-0793-69F420E7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1F1D7F-51EC-4F6D-C9AE-DF46F12B8222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6C86E6D-A1D8-8B0C-E336-8B018485BB1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097143C-DFE2-65BA-F340-7CE18C861529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01A4F6A9-19A1-7845-D7A6-7EEFFEA44D9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DA662E5-3DEE-8ABF-FB9E-0A03BFAF76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Qualitative examples of Pippo</a:t>
            </a:r>
          </a:p>
        </p:txBody>
      </p:sp>
    </p:spTree>
    <p:extLst>
      <p:ext uri="{BB962C8B-B14F-4D97-AF65-F5344CB8AC3E}">
        <p14:creationId xmlns:p14="http://schemas.microsoft.com/office/powerpoint/2010/main" val="1141323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F8495EF5-89FD-D087-EE1A-8047C180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13D789E7-8D98-AF5C-3C10-96424FBC2DF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A41A787-AD0A-BD92-7760-0C2D7BE39D89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4B4E5D9-FAE9-4466-3CC7-FA8DCDC340E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D526A47-6EFB-D60F-1173-6279D60F71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EE82D65-C932-7479-BE8C-6F6E6CC71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Conclusion  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F24F6A-FFCE-CE97-CEEC-DBA5C4876E8C}"/>
              </a:ext>
            </a:extLst>
          </p:cNvPr>
          <p:cNvSpPr txBox="1"/>
          <p:nvPr/>
        </p:nvSpPr>
        <p:spPr>
          <a:xfrm>
            <a:off x="552094" y="1715793"/>
            <a:ext cx="11092446" cy="61330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Goal :</a:t>
            </a:r>
            <a:r>
              <a:rPr lang="en-US" sz="2400" dirty="0"/>
              <a:t> To Enhance</a:t>
            </a:r>
            <a:r>
              <a:rPr lang="en-US" sz="2400" b="1" dirty="0"/>
              <a:t> person re-identification task</a:t>
            </a:r>
            <a:r>
              <a:rPr lang="en-US" sz="2400" dirty="0"/>
              <a:t> of  Multi camera tracking framework.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 Conducted experiments on Market-1501, Lowe's datasets using CLIP-</a:t>
            </a:r>
            <a:r>
              <a:rPr lang="en-US" sz="2400" dirty="0" err="1"/>
              <a:t>ReID</a:t>
            </a:r>
            <a:r>
              <a:rPr lang="en-US" sz="2400" dirty="0"/>
              <a:t>, </a:t>
            </a:r>
            <a:r>
              <a:rPr lang="en-US" sz="2400" dirty="0" err="1"/>
              <a:t>OSNeT</a:t>
            </a:r>
            <a:r>
              <a:rPr lang="en-US" sz="2400" dirty="0"/>
              <a:t>.</a:t>
            </a:r>
            <a:endParaRPr lang="en-US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From initial observations , both approaches demonstrate </a:t>
            </a:r>
            <a:r>
              <a:rPr lang="en-US" sz="2400" b="1" dirty="0">
                <a:solidFill>
                  <a:schemeClr val="accent2"/>
                </a:solidFill>
              </a:rPr>
              <a:t>similar performance</a:t>
            </a:r>
            <a:r>
              <a:rPr lang="en-US" sz="2400" dirty="0"/>
              <a:t>  on Lowe's data  due to several dataset limitations.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Based on the cross setting evaluations, it is evident that </a:t>
            </a:r>
            <a:r>
              <a:rPr lang="en-US" sz="2400" b="1" dirty="0"/>
              <a:t>CLIP-</a:t>
            </a:r>
            <a:r>
              <a:rPr lang="en-US" sz="2400" b="1" dirty="0" err="1"/>
              <a:t>ReID</a:t>
            </a:r>
            <a:r>
              <a:rPr lang="en-US" sz="2400" dirty="0"/>
              <a:t> is</a:t>
            </a:r>
            <a:r>
              <a:rPr lang="en-US" sz="2400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2400" b="1" dirty="0">
                <a:solidFill>
                  <a:schemeClr val="accent6">
                    <a:lumMod val="76000"/>
                  </a:schemeClr>
                </a:solidFill>
              </a:rPr>
              <a:t>better</a:t>
            </a:r>
            <a:r>
              <a:rPr lang="en-US" sz="2400" dirty="0"/>
              <a:t> than </a:t>
            </a:r>
            <a:r>
              <a:rPr lang="en-US" sz="2400" dirty="0" err="1"/>
              <a:t>OSNeT</a:t>
            </a:r>
            <a:r>
              <a:rPr lang="en-US" sz="2400" dirty="0"/>
              <a:t>. </a:t>
            </a:r>
            <a:endParaRPr lang="en-US" dirty="0"/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/>
              <a:t>With the focus of improving training data, we can leverage </a:t>
            </a:r>
            <a:r>
              <a:rPr lang="en-US" sz="2400" b="1" dirty="0" err="1"/>
              <a:t>pippo</a:t>
            </a:r>
            <a:r>
              <a:rPr lang="en-US" sz="2400" b="1" dirty="0"/>
              <a:t> capabilities</a:t>
            </a:r>
            <a:r>
              <a:rPr lang="en-US" sz="2400" dirty="0"/>
              <a:t> to generate multi-view turnaround videos.</a:t>
            </a:r>
          </a:p>
          <a:p>
            <a:pPr marL="342900" indent="-342900">
              <a:buFont typeface="Arial"/>
              <a:buChar char="•"/>
            </a:pPr>
            <a:endParaRPr lang="en-US" sz="2400" dirty="0"/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1516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DC7819-9070-85EF-3CF2-39C948740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691A237-5B1A-04D9-9444-7E670AF5A74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DED97BA8-B59F-26A6-42D4-98A583A9E1D4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7B95281-AD1C-4903-4610-799EE1544B4D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A1F2E81-918B-EB62-1704-6DF767823BD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26061F46-6A7B-FAD5-D895-2BFF50002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98943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</a:t>
            </a:r>
            <a:r>
              <a:rPr lang="en-US" sz="2800" b="1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</a:p>
        </p:txBody>
      </p:sp>
      <p:pic>
        <p:nvPicPr>
          <p:cNvPr id="4" name="Picture 3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B58FCF2C-AC83-3ADC-A5AB-D6FC2B059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97" b="5778"/>
          <a:stretch/>
        </p:blipFill>
        <p:spPr>
          <a:xfrm>
            <a:off x="712091" y="1779546"/>
            <a:ext cx="4776536" cy="407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BC3970-3E36-F2B2-CD8D-0105271D1AAC}"/>
              </a:ext>
            </a:extLst>
          </p:cNvPr>
          <p:cNvSpPr txBox="1"/>
          <p:nvPr/>
        </p:nvSpPr>
        <p:spPr>
          <a:xfrm>
            <a:off x="6479718" y="1588248"/>
            <a:ext cx="47765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0" i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1: Learnable Text Token Optimization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image and text encoders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Optimization of learnable text tokens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Contrastive loss similar to CLIP</a:t>
            </a:r>
          </a:p>
          <a:p>
            <a:pPr algn="l">
              <a:lnSpc>
                <a:spcPct val="150000"/>
              </a:lnSpc>
            </a:pPr>
            <a:r>
              <a:rPr lang="en-US" b="1" i="0" u="sng">
                <a:effectLst/>
              </a:rPr>
              <a:t>Stage 2: Image Encoder Fine-tuning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Fixed text tokens and text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Fine-tuning of image encoder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ID loss and triplet loss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Cross-modality image-to-text cross-entropy loss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>
              <a:effectLst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49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99295D0-8A7F-D627-81D4-E0BA53CB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F3DC0442-6FE6-B40F-83EB-3DFC2B88EC0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45920B8-1551-C0E5-FA71-DDABE952DFE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548C04-05E6-134B-5B8F-0DE6842E84E5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7FB75E7D-16B1-9BA0-F9E6-C143B88FC8A9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9D91C30-CF2D-C99C-C898-BCF3E83D30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527CDF-D6D0-E5EC-A183-3172E5BBE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F83500-D722-E35A-FA52-8ACB687B6C10}"/>
              </a:ext>
            </a:extLst>
          </p:cNvPr>
          <p:cNvSpPr txBox="1"/>
          <p:nvPr/>
        </p:nvSpPr>
        <p:spPr>
          <a:xfrm>
            <a:off x="975851" y="1590367"/>
            <a:ext cx="10234152" cy="54271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cs typeface="Arial"/>
              </a:rPr>
              <a:t>​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Evaluate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on Lowe's data which contains multi camera data(New Dataset).</a:t>
            </a:r>
          </a:p>
          <a:p>
            <a:pPr marL="342900" indent="-342900">
              <a:buFont typeface="Arial,Sans-Serif"/>
              <a:buChar char="•"/>
            </a:pPr>
            <a:endParaRPr lang="en-US" sz="2400"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Extract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features  and replace them with </a:t>
            </a:r>
            <a:r>
              <a:rPr lang="en-US" sz="2400" dirty="0" err="1">
                <a:cs typeface="Arial"/>
              </a:rPr>
              <a:t>OSNeT</a:t>
            </a:r>
            <a:r>
              <a:rPr lang="en-US" sz="2400" dirty="0">
                <a:cs typeface="Arial"/>
              </a:rPr>
              <a:t> features in existing Multi camera tracking pipeline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 sz="2400" dirty="0">
                <a:cs typeface="Arial"/>
              </a:rPr>
              <a:t>Perform end-to-end tracking  after replacing  CLIP-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 component.</a:t>
            </a:r>
          </a:p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dirty="0">
                <a:cs typeface="Arial"/>
              </a:rPr>
              <a:t>Utilize Pippo which generates multi-view human  turn around synthetic video to enhance </a:t>
            </a:r>
            <a:r>
              <a:rPr lang="en-US" sz="2400" dirty="0" err="1">
                <a:cs typeface="Arial"/>
              </a:rPr>
              <a:t>ReID</a:t>
            </a:r>
            <a:r>
              <a:rPr lang="en-US" sz="2400" dirty="0">
                <a:cs typeface="Arial"/>
              </a:rPr>
              <a:t> task and further tracking.   </a:t>
            </a:r>
          </a:p>
          <a:p>
            <a:pPr lvl="1">
              <a:spcBef>
                <a:spcPts val="1000"/>
              </a:spcBef>
            </a:pPr>
            <a:br>
              <a:rPr lang="en-US" sz="3600" dirty="0">
                <a:cs typeface="Arial"/>
              </a:rPr>
            </a:br>
            <a:r>
              <a:rPr lang="en-US" sz="3600" dirty="0">
                <a:cs typeface="Arial"/>
              </a:rPr>
              <a:t>​</a:t>
            </a:r>
            <a:endParaRPr lang="en-US" sz="3600"/>
          </a:p>
        </p:txBody>
      </p:sp>
    </p:spTree>
    <p:extLst>
      <p:ext uri="{BB962C8B-B14F-4D97-AF65-F5344CB8AC3E}">
        <p14:creationId xmlns:p14="http://schemas.microsoft.com/office/powerpoint/2010/main" val="2361104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3CB14B7E-7C93-062A-F549-13C993F8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41408-C404-9550-D30D-65FCF0585FD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310C3866-91E3-2051-2989-BCA771DF2FB3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100A118B-29B3-DF5C-08ED-16BE65427D8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A7E35DD-7B3F-38AB-EF58-B96F327A86D7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8ABFAB0-0B90-2086-6907-BAFE64C235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0825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CLIP-</a:t>
            </a:r>
            <a:r>
              <a:rPr lang="en-US" sz="2800" b="1" dirty="0" err="1">
                <a:solidFill>
                  <a:schemeClr val="bg1"/>
                </a:solidFill>
                <a:latin typeface="Times New Roman"/>
                <a:cs typeface="Times New Roman"/>
              </a:rPr>
              <a:t>ReID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 –  State-of-the-art Comparison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0A3B5-46C2-6825-8323-F072A0E4D5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92" y="1667086"/>
            <a:ext cx="7772400" cy="47932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B6B23-5D1A-91E7-9797-4E6CF0283958}"/>
              </a:ext>
            </a:extLst>
          </p:cNvPr>
          <p:cNvSpPr/>
          <p:nvPr/>
        </p:nvSpPr>
        <p:spPr>
          <a:xfrm>
            <a:off x="2658978" y="2430379"/>
            <a:ext cx="6974983" cy="19250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CDDBB-98B5-5351-0E1C-E822AC5C1FE5}"/>
              </a:ext>
            </a:extLst>
          </p:cNvPr>
          <p:cNvSpPr/>
          <p:nvPr/>
        </p:nvSpPr>
        <p:spPr>
          <a:xfrm>
            <a:off x="2608508" y="5999749"/>
            <a:ext cx="6974984" cy="4485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1D21D8-385F-8380-42BA-8281F6920FA4}"/>
              </a:ext>
            </a:extLst>
          </p:cNvPr>
          <p:cNvSpPr txBox="1"/>
          <p:nvPr/>
        </p:nvSpPr>
        <p:spPr>
          <a:xfrm>
            <a:off x="10044022" y="3898232"/>
            <a:ext cx="20116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43%</a:t>
            </a:r>
            <a:r>
              <a:rPr lang="en-US"/>
              <a:t>     in </a:t>
            </a:r>
            <a:r>
              <a:rPr lang="en-US" err="1"/>
              <a:t>mAP</a:t>
            </a:r>
            <a:r>
              <a:rPr lang="en-US"/>
              <a:t> </a:t>
            </a:r>
          </a:p>
          <a:p>
            <a:endParaRPr lang="en-US"/>
          </a:p>
          <a:p>
            <a:r>
              <a:rPr lang="en-US"/>
              <a:t> </a:t>
            </a:r>
            <a:r>
              <a:rPr lang="en-US" b="1">
                <a:solidFill>
                  <a:schemeClr val="accent6"/>
                </a:solidFill>
              </a:rPr>
              <a:t>14%</a:t>
            </a:r>
            <a:r>
              <a:rPr lang="en-US"/>
              <a:t>    R1(rank1 accuracy)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7FBEB3-6683-6E3E-EEAB-DBBAFCD81F38}"/>
              </a:ext>
            </a:extLst>
          </p:cNvPr>
          <p:cNvCxnSpPr/>
          <p:nvPr/>
        </p:nvCxnSpPr>
        <p:spPr>
          <a:xfrm flipV="1">
            <a:off x="10647947" y="3982448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7A90FA-2076-5CE7-545D-16391FE6D655}"/>
              </a:ext>
            </a:extLst>
          </p:cNvPr>
          <p:cNvCxnSpPr/>
          <p:nvPr/>
        </p:nvCxnSpPr>
        <p:spPr>
          <a:xfrm flipV="1">
            <a:off x="10680027" y="4483775"/>
            <a:ext cx="0" cy="24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50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FBE737EB-D8A3-3783-7C18-EB6B9F072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B9EFBF7-6152-38C1-FA16-205EBCB1E385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E978A50-E000-E550-82A4-EE7D77380C0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F6927918-DCA6-D97E-1951-58C4F32179F7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2E74B00-1F0A-79AE-C270-E9FBE415E5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Recap – Literature Review on CLIP-SCGI</a:t>
            </a:r>
            <a:endParaRPr lang="en-US"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2F607-3012-A19B-A65F-C230952405CA}"/>
              </a:ext>
            </a:extLst>
          </p:cNvPr>
          <p:cNvSpPr txBox="1"/>
          <p:nvPr/>
        </p:nvSpPr>
        <p:spPr>
          <a:xfrm>
            <a:off x="714972" y="1711743"/>
            <a:ext cx="6011684" cy="56015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Problem: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FF0000"/>
                </a:solidFill>
              </a:rPr>
              <a:t>predefined ID tokens </a:t>
            </a:r>
            <a:r>
              <a:rPr lang="en-US" sz="2000" dirty="0"/>
              <a:t>along with simple text prompts.</a:t>
            </a:r>
          </a:p>
          <a:p>
            <a:endParaRPr lang="en-US" sz="2000"/>
          </a:p>
          <a:p>
            <a:r>
              <a:rPr lang="en-US" sz="2000" b="1" dirty="0">
                <a:solidFill>
                  <a:srgbClr val="FF0000"/>
                </a:solidFill>
              </a:rPr>
              <a:t>Absence of concrete descriptions</a:t>
            </a:r>
            <a:r>
              <a:rPr lang="en-US" sz="2000" dirty="0"/>
              <a:t> that capture key semantic attributes such as gender, clothing, and age.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Solution :</a:t>
            </a:r>
            <a:r>
              <a:rPr lang="en-US" dirty="0"/>
              <a:t> </a:t>
            </a:r>
          </a:p>
          <a:p>
            <a:endParaRPr lang="en-US"/>
          </a:p>
          <a:p>
            <a:r>
              <a:rPr lang="en-US" dirty="0"/>
              <a:t>Leverage existing image captioning models(</a:t>
            </a:r>
            <a:r>
              <a:rPr lang="en-US" err="1"/>
              <a:t>LLaVA</a:t>
            </a:r>
            <a:r>
              <a:rPr lang="en-US" dirty="0"/>
              <a:t>) to generate pseudo captions for person images, to  boost person re-identification using Vision language models (CLIP) </a:t>
            </a:r>
          </a:p>
          <a:p>
            <a:endParaRPr lang="en-US" dirty="0"/>
          </a:p>
          <a:p>
            <a:r>
              <a:rPr lang="en-US" dirty="0"/>
              <a:t>Introduce Caption guided inversion and Fusion module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CAE75F-F049-7F74-54D0-1EB10772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F38D8-ECD5-FEF3-C81C-14D6637A5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F39546-57B1-C591-8977-FC147EDC4F21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06694E-65E7-C2AB-BAEA-5ADC4C636799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99963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90B290AA-8389-87D0-580B-C85BD31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7EF0BD3-2FC8-6488-F0A3-83895A80B7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877DD90-40AF-A31F-F88E-1945CAD931E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5F723C3-CFD7-D115-66C0-B89564ADF0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ECB51E5-7424-50DA-E3AC-321E1CE3E001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7B17B9A-D697-D003-80DF-0C32209799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CLIP-SGCI :Methodology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B582B5-91DD-F45E-0CAA-182A0F228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296"/>
          <a:stretch/>
        </p:blipFill>
        <p:spPr>
          <a:xfrm>
            <a:off x="1084314" y="1715928"/>
            <a:ext cx="9658350" cy="2915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936D8-2394-AFBA-ADC6-8A5A01B98DAB}"/>
              </a:ext>
            </a:extLst>
          </p:cNvPr>
          <p:cNvSpPr txBox="1"/>
          <p:nvPr/>
        </p:nvSpPr>
        <p:spPr>
          <a:xfrm>
            <a:off x="292186" y="4486356"/>
            <a:ext cx="11709054" cy="24468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On top of CLIP-</a:t>
            </a:r>
            <a:r>
              <a:rPr lang="en-US" dirty="0" err="1"/>
              <a:t>ReID</a:t>
            </a:r>
            <a:r>
              <a:rPr lang="en-US" dirty="0"/>
              <a:t> , CLIP-SCGI  uses </a:t>
            </a:r>
            <a:r>
              <a:rPr lang="en-US" b="1" dirty="0"/>
              <a:t>Caption Guided inversion(CGI)</a:t>
            </a:r>
            <a:r>
              <a:rPr lang="en-US" dirty="0"/>
              <a:t> and </a:t>
            </a:r>
            <a:r>
              <a:rPr lang="en-US" b="1" dirty="0"/>
              <a:t>Cross Feature Fusion(CFF)</a:t>
            </a:r>
            <a:r>
              <a:rPr lang="en-US" dirty="0"/>
              <a:t> module 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In Caption Guided Inversion , semantic attributes from images are converted into pseudo-word tokens  guided through text descriptions.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Cross attention is performed between extracted features , guiding the model to focus on relevant regions.  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dirty="0"/>
              <a:t>The objective function remains same as CLIP-</a:t>
            </a:r>
            <a:r>
              <a:rPr lang="en-US" dirty="0" err="1"/>
              <a:t>ReID</a:t>
            </a:r>
            <a:r>
              <a:rPr lang="en-US" dirty="0"/>
              <a:t> (ID loss + Triplet loss + contrastive loss)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3A76528-9663-8BA4-A4D5-9663394C5F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0188" y="280931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 CLIP-SCGI – State-of-the-art Comparison</a:t>
            </a:r>
            <a:endParaRPr lang="en-US" sz="2800" b="1" dirty="0">
              <a:solidFill>
                <a:schemeClr val="bg1"/>
              </a:solidFill>
              <a:latin typeface="Times New Roman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8FDB3-6714-4023-49EB-EC8B08623D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1842814"/>
            <a:ext cx="7772400" cy="46151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E9F95A-C705-B711-35AD-F2BBA5C450E9}"/>
              </a:ext>
            </a:extLst>
          </p:cNvPr>
          <p:cNvSpPr/>
          <p:nvPr/>
        </p:nvSpPr>
        <p:spPr>
          <a:xfrm>
            <a:off x="2511248" y="4239068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8010D0-C3E4-C507-C921-1499DF5505E1}"/>
              </a:ext>
            </a:extLst>
          </p:cNvPr>
          <p:cNvSpPr/>
          <p:nvPr/>
        </p:nvSpPr>
        <p:spPr>
          <a:xfrm>
            <a:off x="2496960" y="5653532"/>
            <a:ext cx="6747052" cy="718695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9AD1B-0A75-4D21-F1AD-E7DCA7FDE04A}"/>
              </a:ext>
            </a:extLst>
          </p:cNvPr>
          <p:cNvSpPr txBox="1"/>
          <p:nvPr/>
        </p:nvSpPr>
        <p:spPr>
          <a:xfrm>
            <a:off x="9340764" y="2858328"/>
            <a:ext cx="28432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CLIP-SCGI  has 26% higher parameters than CLIP-</a:t>
            </a:r>
            <a:r>
              <a:rPr lang="en-US" err="1"/>
              <a:t>ReID</a:t>
            </a:r>
            <a:r>
              <a:rPr lang="en-US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No increase in training time for one-stage approach compared to the two-stage CLIP-</a:t>
            </a:r>
            <a:r>
              <a:rPr lang="en-US" err="1"/>
              <a:t>ReID</a:t>
            </a:r>
            <a:r>
              <a:rPr lang="en-US"/>
              <a:t>.</a:t>
            </a:r>
            <a:br>
              <a:rPr lang="en-US"/>
            </a:b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75E43-C934-F1D3-3B5B-F1C213D98B23}"/>
              </a:ext>
            </a:extLst>
          </p:cNvPr>
          <p:cNvSpPr txBox="1"/>
          <p:nvPr/>
        </p:nvSpPr>
        <p:spPr>
          <a:xfrm>
            <a:off x="4724400" y="3200400"/>
            <a:ext cx="274320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rgbClr val="FFFFFF"/>
                </a:solidFill>
                <a:latin typeface="Times New Roman"/>
              </a:rPr>
              <a:t>Recap – Literature Review on CLIP-SCGI</a:t>
            </a:r>
            <a:r>
              <a:rPr lang="en-US" sz="2800">
                <a:latin typeface="Times New Roman"/>
                <a:cs typeface="Times New Roman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6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AAF21B4-5219-9049-FE9A-20D5B9890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A4F3E5-CDC0-F50C-8D05-85D257D012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EDB26B4-69B0-01AC-DA4F-17E92467123F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DF3B408C-6B0F-9D4D-6328-36FDE1431CE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261DB41E-0189-2A54-57A1-A747C776EAD6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DF65B91-2789-DD1B-3D41-1626501573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CLIP-SCGI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277E63-3B08-2C6F-EE00-48FD8EE59221}"/>
              </a:ext>
            </a:extLst>
          </p:cNvPr>
          <p:cNvSpPr txBox="1"/>
          <p:nvPr/>
        </p:nvSpPr>
        <p:spPr>
          <a:xfrm>
            <a:off x="711868" y="2004616"/>
            <a:ext cx="11092446" cy="21319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 </a:t>
            </a:r>
            <a:r>
              <a:rPr lang="en-US" sz="2800" b="1" dirty="0">
                <a:latin typeface="Aptos"/>
                <a:cs typeface="Times New Roman"/>
              </a:rPr>
              <a:t>Challenges  :</a:t>
            </a:r>
            <a:endParaRPr lang="en-US" sz="2400" dirty="0">
              <a:latin typeface="Apto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Open-source implementation is not available  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Develop the modules from scratch which is time expensive.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400" dirty="0"/>
              <a:t>Overhead of extracting synthetic captions using Large Language models. 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56E1A-FD08-4AD4-C378-4B9F49409F93}"/>
              </a:ext>
            </a:extLst>
          </p:cNvPr>
          <p:cNvSpPr txBox="1"/>
          <p:nvPr/>
        </p:nvSpPr>
        <p:spPr>
          <a:xfrm>
            <a:off x="829905" y="4450219"/>
            <a:ext cx="868394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Based on the observations from CLIP-</a:t>
            </a:r>
            <a:r>
              <a:rPr lang="en-US" sz="2000" b="1" err="1"/>
              <a:t>ReID</a:t>
            </a:r>
            <a:r>
              <a:rPr lang="en-US" sz="2000" b="1" dirty="0"/>
              <a:t> results , CLIP-SCGI can be considered for future work</a:t>
            </a:r>
          </a:p>
        </p:txBody>
      </p:sp>
    </p:spTree>
    <p:extLst>
      <p:ext uri="{BB962C8B-B14F-4D97-AF65-F5344CB8AC3E}">
        <p14:creationId xmlns:p14="http://schemas.microsoft.com/office/powerpoint/2010/main" val="3359846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40</Slides>
  <Notes>39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Multi Camera Tracking Project </vt:lpstr>
      <vt:lpstr>Agenda </vt:lpstr>
      <vt:lpstr>Objective    </vt:lpstr>
      <vt:lpstr>Recap – Literature Review on CLIP-ReID</vt:lpstr>
      <vt:lpstr>CLIP-ReID –  State-of-the-art Comparison </vt:lpstr>
      <vt:lpstr>Recap – Literature Review on CLIP-SCGI </vt:lpstr>
      <vt:lpstr>CLIP-SGCI :Methodology</vt:lpstr>
      <vt:lpstr> CLIP-SCGI – State-of-the-art Comparison</vt:lpstr>
      <vt:lpstr>CLIP-SCGI </vt:lpstr>
      <vt:lpstr>Current Progress </vt:lpstr>
      <vt:lpstr>Dataset overview : Market-1501</vt:lpstr>
      <vt:lpstr>Dataset overview : Lowe's Re-ID Data</vt:lpstr>
      <vt:lpstr>Experiments  : Re-ID Evaluation workflow  </vt:lpstr>
      <vt:lpstr>Experiments : Quantitative Results</vt:lpstr>
      <vt:lpstr>Experiments: Quantitative Results  </vt:lpstr>
      <vt:lpstr>Lowe's Data : Query &amp; Gallery Examples </vt:lpstr>
      <vt:lpstr>Market –1501 Dataset : Query &amp; Gallery Examples </vt:lpstr>
      <vt:lpstr>CLIP-ReID– Takeaways</vt:lpstr>
      <vt:lpstr>Conclusion   </vt:lpstr>
      <vt:lpstr>Next Steps</vt:lpstr>
      <vt:lpstr>PowerPoint Presentation</vt:lpstr>
      <vt:lpstr>Multi Camera Tracking Project </vt:lpstr>
      <vt:lpstr>Agenda </vt:lpstr>
      <vt:lpstr>Objective    </vt:lpstr>
      <vt:lpstr>Recap </vt:lpstr>
      <vt:lpstr>Experiments : Quantitative Results</vt:lpstr>
      <vt:lpstr>Lowe's Data Overview &amp; Limitations </vt:lpstr>
      <vt:lpstr>Market –1501 Dataset : Query &amp; Gallery Examples </vt:lpstr>
      <vt:lpstr>Current Progress </vt:lpstr>
      <vt:lpstr> Cross setting Evaluation</vt:lpstr>
      <vt:lpstr> CLIP-ReID or OSNeT </vt:lpstr>
      <vt:lpstr>Pippo:  High-Resolution Multi-View Humans from a Single Image</vt:lpstr>
      <vt:lpstr>Pippo – Problem &amp; Motivation </vt:lpstr>
      <vt:lpstr>Pippo – Background and Related work  </vt:lpstr>
      <vt:lpstr>Pippo – Pipeline overview</vt:lpstr>
      <vt:lpstr>Pippo's Approach </vt:lpstr>
      <vt:lpstr>Pippo – Experimental results  </vt:lpstr>
      <vt:lpstr>Qualitative examples of Pippo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2131</cp:revision>
  <dcterms:created xsi:type="dcterms:W3CDTF">2025-02-12T12:25:28Z</dcterms:created>
  <dcterms:modified xsi:type="dcterms:W3CDTF">2025-02-26T13:26:05Z</dcterms:modified>
</cp:coreProperties>
</file>