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62" r:id="rId2"/>
    <p:sldId id="972" r:id="rId3"/>
    <p:sldId id="900" r:id="rId4"/>
    <p:sldId id="974" r:id="rId5"/>
    <p:sldId id="975" r:id="rId6"/>
    <p:sldId id="902" r:id="rId7"/>
    <p:sldId id="950" r:id="rId8"/>
    <p:sldId id="894" r:id="rId9"/>
    <p:sldId id="963" r:id="rId10"/>
    <p:sldId id="976" r:id="rId11"/>
    <p:sldId id="979" r:id="rId12"/>
    <p:sldId id="980" r:id="rId13"/>
    <p:sldId id="971" r:id="rId14"/>
    <p:sldId id="977" r:id="rId15"/>
    <p:sldId id="978" r:id="rId16"/>
    <p:sldId id="9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AA37E-3BF4-5FB1-285C-16750A969764}" v="2541" dt="2025-02-19T01:24:21.312"/>
    <p1510:client id="{78736D32-70CC-D8FC-C6D9-A799EFE47665}" v="315" dt="2025-02-19T13:49:19.758"/>
    <p1510:client id="{CAF854D9-C621-19D4-D117-F659CB537F94}" v="2852" dt="2025-02-19T03:20:0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747AA37E-3BF4-5FB1-285C-16750A969764}"/>
    <pc:docChg chg="addSld delSld modSld">
      <pc:chgData name="Govind, Manish" userId="S::c8980632@lowes.com::c0811ffd-760b-4f00-ad2d-b385ee4e36d1" providerId="AD" clId="Web-{747AA37E-3BF4-5FB1-285C-16750A969764}" dt="2025-02-19T01:24:21.296" v="1455" actId="20577"/>
      <pc:docMkLst>
        <pc:docMk/>
      </pc:docMkLst>
      <pc:sldChg chg="modSp">
        <pc:chgData name="Govind, Manish" userId="S::c8980632@lowes.com::c0811ffd-760b-4f00-ad2d-b385ee4e36d1" providerId="AD" clId="Web-{747AA37E-3BF4-5FB1-285C-16750A969764}" dt="2025-02-18T21:44:22.198" v="37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47AA37E-3BF4-5FB1-285C-16750A969764}" dt="2025-02-18T21:44:22.198" v="37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9T01:10:47.249" v="1097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47AA37E-3BF4-5FB1-285C-16750A969764}" dt="2025-02-19T01:10:47.249" v="1097" actId="20577"/>
          <ac:spMkLst>
            <pc:docMk/>
            <pc:sldMk cId="2137490613" sldId="894"/>
            <ac:spMk id="2" creationId="{D15F6C09-3F03-84E7-AFEB-58660DF5E9C0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22.565" v="3"/>
        <pc:sldMkLst>
          <pc:docMk/>
          <pc:sldMk cId="1785158337" sldId="897"/>
        </pc:sldMkLst>
      </pc:sldChg>
      <pc:sldChg chg="del">
        <pc:chgData name="Govind, Manish" userId="S::c8980632@lowes.com::c0811ffd-760b-4f00-ad2d-b385ee4e36d1" providerId="AD" clId="Web-{747AA37E-3BF4-5FB1-285C-16750A969764}" dt="2025-02-18T22:11:00.258" v="922"/>
        <pc:sldMkLst>
          <pc:docMk/>
          <pc:sldMk cId="1639445215" sldId="898"/>
        </pc:sldMkLst>
      </pc:sldChg>
      <pc:sldChg chg="del">
        <pc:chgData name="Govind, Manish" userId="S::c8980632@lowes.com::c0811ffd-760b-4f00-ad2d-b385ee4e36d1" providerId="AD" clId="Web-{747AA37E-3BF4-5FB1-285C-16750A969764}" dt="2025-02-18T21:30:19.550" v="2"/>
        <pc:sldMkLst>
          <pc:docMk/>
          <pc:sldMk cId="744963507" sldId="899"/>
        </pc:sldMkLst>
      </pc:sldChg>
      <pc:sldChg chg="addSp delSp modSp">
        <pc:chgData name="Govind, Manish" userId="S::c8980632@lowes.com::c0811ffd-760b-4f00-ad2d-b385ee4e36d1" providerId="AD" clId="Web-{747AA37E-3BF4-5FB1-285C-16750A969764}" dt="2025-02-18T21:47:49.344" v="381"/>
        <pc:sldMkLst>
          <pc:docMk/>
          <pc:sldMk cId="4247714913" sldId="900"/>
        </pc:sldMkLst>
        <pc:spChg chg="del mod">
          <ac:chgData name="Govind, Manish" userId="S::c8980632@lowes.com::c0811ffd-760b-4f00-ad2d-b385ee4e36d1" providerId="AD" clId="Web-{747AA37E-3BF4-5FB1-285C-16750A969764}" dt="2025-02-18T21:38:25.469" v="69"/>
          <ac:spMkLst>
            <pc:docMk/>
            <pc:sldMk cId="4247714913" sldId="900"/>
            <ac:spMk id="2" creationId="{697546C6-B8C4-10CA-FC34-DBBA419E53D0}"/>
          </ac:spMkLst>
        </pc:spChg>
        <pc:spChg chg="add">
          <ac:chgData name="Govind, Manish" userId="S::c8980632@lowes.com::c0811ffd-760b-4f00-ad2d-b385ee4e36d1" providerId="AD" clId="Web-{747AA37E-3BF4-5FB1-285C-16750A969764}" dt="2025-02-18T21:47:49.344" v="381"/>
          <ac:spMkLst>
            <pc:docMk/>
            <pc:sldMk cId="4247714913" sldId="900"/>
            <ac:spMk id="6" creationId="{EDBC3970-3E36-F2B2-CD8D-0105271D1AAC}"/>
          </ac:spMkLst>
        </pc:spChg>
        <pc:spChg chg="mod">
          <ac:chgData name="Govind, Manish" userId="S::c8980632@lowes.com::c0811ffd-760b-4f00-ad2d-b385ee4e36d1" providerId="AD" clId="Web-{747AA37E-3BF4-5FB1-285C-16750A969764}" dt="2025-02-18T21:38:09.484" v="65" actId="14100"/>
          <ac:spMkLst>
            <pc:docMk/>
            <pc:sldMk cId="4247714913" sldId="900"/>
            <ac:spMk id="7" creationId="{26061F46-6A7B-FAD5-D895-2BFF50002F4E}"/>
          </ac:spMkLst>
        </pc:spChg>
        <pc:picChg chg="add">
          <ac:chgData name="Govind, Manish" userId="S::c8980632@lowes.com::c0811ffd-760b-4f00-ad2d-b385ee4e36d1" providerId="AD" clId="Web-{747AA37E-3BF4-5FB1-285C-16750A969764}" dt="2025-02-18T21:47:49.313" v="380"/>
          <ac:picMkLst>
            <pc:docMk/>
            <pc:sldMk cId="4247714913" sldId="900"/>
            <ac:picMk id="4" creationId="{B58FCF2C-AC83-3ADC-A5AB-D6FC2B059E68}"/>
          </ac:picMkLst>
        </pc:picChg>
      </pc:sldChg>
      <pc:sldChg chg="addSp delSp modSp add">
        <pc:chgData name="Govind, Manish" userId="S::c8980632@lowes.com::c0811ffd-760b-4f00-ad2d-b385ee4e36d1" providerId="AD" clId="Web-{747AA37E-3BF4-5FB1-285C-16750A969764}" dt="2025-02-19T01:10:26.717" v="1094"/>
        <pc:sldMkLst>
          <pc:docMk/>
          <pc:sldMk cId="1697194845" sldId="902"/>
        </pc:sldMkLst>
        <pc:spChg chg="add del mod">
          <ac:chgData name="Govind, Manish" userId="S::c8980632@lowes.com::c0811ffd-760b-4f00-ad2d-b385ee4e36d1" providerId="AD" clId="Web-{747AA37E-3BF4-5FB1-285C-16750A969764}" dt="2025-02-19T01:10:26.717" v="1094"/>
          <ac:spMkLst>
            <pc:docMk/>
            <pc:sldMk cId="1697194845" sldId="902"/>
            <ac:spMk id="2" creationId="{67E1BD2A-DE42-3B7A-C8EE-92926C83700D}"/>
          </ac:spMkLst>
        </pc:spChg>
      </pc:sldChg>
      <pc:sldChg chg="addSp modSp add">
        <pc:chgData name="Govind, Manish" userId="S::c8980632@lowes.com::c0811ffd-760b-4f00-ad2d-b385ee4e36d1" providerId="AD" clId="Web-{747AA37E-3BF4-5FB1-285C-16750A969764}" dt="2025-02-18T21:51:00.412" v="405"/>
        <pc:sldMkLst>
          <pc:docMk/>
          <pc:sldMk cId="3949061723" sldId="950"/>
        </pc:sldMkLst>
        <pc:spChg chg="add mod">
          <ac:chgData name="Govind, Manish" userId="S::c8980632@lowes.com::c0811ffd-760b-4f00-ad2d-b385ee4e36d1" providerId="AD" clId="Web-{747AA37E-3BF4-5FB1-285C-16750A969764}" dt="2025-02-18T21:51:00.412" v="405"/>
          <ac:spMkLst>
            <pc:docMk/>
            <pc:sldMk cId="3949061723" sldId="950"/>
            <ac:spMk id="2" creationId="{FAA75E43-C934-F1D3-3B5B-F1C213D98B23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8T22:13:57.513" v="1092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47AA37E-3BF4-5FB1-285C-16750A969764}" dt="2025-02-18T22:13:57.513" v="1092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15.612" v="0"/>
        <pc:sldMkLst>
          <pc:docMk/>
          <pc:sldMk cId="1884078603" sldId="961"/>
        </pc:sldMkLst>
      </pc:sldChg>
      <pc:sldChg chg="del">
        <pc:chgData name="Govind, Manish" userId="S::c8980632@lowes.com::c0811ffd-760b-4f00-ad2d-b385ee4e36d1" providerId="AD" clId="Web-{747AA37E-3BF4-5FB1-285C-16750A969764}" dt="2025-02-18T21:30:17.049" v="1"/>
        <pc:sldMkLst>
          <pc:docMk/>
          <pc:sldMk cId="1656401845" sldId="962"/>
        </pc:sldMkLst>
      </pc:sldChg>
      <pc:sldChg chg="add del">
        <pc:chgData name="Govind, Manish" userId="S::c8980632@lowes.com::c0811ffd-760b-4f00-ad2d-b385ee4e36d1" providerId="AD" clId="Web-{747AA37E-3BF4-5FB1-285C-16750A969764}" dt="2025-02-18T21:47:55.079" v="382"/>
        <pc:sldMkLst>
          <pc:docMk/>
          <pc:sldMk cId="2756157526" sldId="962"/>
        </pc:sldMkLst>
      </pc:sldChg>
      <pc:sldChg chg="addSp delSp modSp">
        <pc:chgData name="Govind, Manish" userId="S::c8980632@lowes.com::c0811ffd-760b-4f00-ad2d-b385ee4e36d1" providerId="AD" clId="Web-{747AA37E-3BF4-5FB1-285C-16750A969764}" dt="2025-02-19T01:16:14.949" v="1130"/>
        <pc:sldMkLst>
          <pc:docMk/>
          <pc:sldMk cId="3034072061" sldId="963"/>
        </pc:sldMkLst>
        <pc:spChg chg="del">
          <ac:chgData name="Govind, Manish" userId="S::c8980632@lowes.com::c0811ffd-760b-4f00-ad2d-b385ee4e36d1" providerId="AD" clId="Web-{747AA37E-3BF4-5FB1-285C-16750A969764}" dt="2025-02-18T21:58:38.346" v="759"/>
          <ac:spMkLst>
            <pc:docMk/>
            <pc:sldMk cId="3034072061" sldId="963"/>
            <ac:spMk id="4" creationId="{E3D41A6F-2193-6C37-5507-CA9313123766}"/>
          </ac:spMkLst>
        </pc:spChg>
        <pc:spChg chg="mod">
          <ac:chgData name="Govind, Manish" userId="S::c8980632@lowes.com::c0811ffd-760b-4f00-ad2d-b385ee4e36d1" providerId="AD" clId="Web-{747AA37E-3BF4-5FB1-285C-16750A969764}" dt="2025-02-18T21:58:26.393" v="758" actId="14100"/>
          <ac:spMkLst>
            <pc:docMk/>
            <pc:sldMk cId="3034072061" sldId="963"/>
            <ac:spMk id="7" creationId="{1E94AA2A-443F-093F-2CAC-4492D466D238}"/>
          </ac:spMkLst>
        </pc:spChg>
        <pc:graphicFrameChg chg="add mod modGraphic">
          <ac:chgData name="Govind, Manish" userId="S::c8980632@lowes.com::c0811ffd-760b-4f00-ad2d-b385ee4e36d1" providerId="AD" clId="Web-{747AA37E-3BF4-5FB1-285C-16750A969764}" dt="2025-02-19T01:16:14.949" v="1130"/>
          <ac:graphicFrameMkLst>
            <pc:docMk/>
            <pc:sldMk cId="3034072061" sldId="963"/>
            <ac:graphicFrameMk id="2" creationId="{DA8839C5-C76A-ED6A-9CEA-CFF11E638922}"/>
          </ac:graphicFrameMkLst>
        </pc:graphicFrameChg>
      </pc:sldChg>
      <pc:sldChg chg="del">
        <pc:chgData name="Govind, Manish" userId="S::c8980632@lowes.com::c0811ffd-760b-4f00-ad2d-b385ee4e36d1" providerId="AD" clId="Web-{747AA37E-3BF4-5FB1-285C-16750A969764}" dt="2025-02-18T22:11:02.055" v="923"/>
        <pc:sldMkLst>
          <pc:docMk/>
          <pc:sldMk cId="2281495688" sldId="964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0"/>
        <pc:sldMkLst>
          <pc:docMk/>
          <pc:sldMk cId="1777214616" sldId="967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2"/>
        <pc:sldMkLst>
          <pc:docMk/>
          <pc:sldMk cId="183017181" sldId="968"/>
        </pc:sldMkLst>
      </pc:sldChg>
      <pc:sldChg chg="del">
        <pc:chgData name="Govind, Manish" userId="S::c8980632@lowes.com::c0811ffd-760b-4f00-ad2d-b385ee4e36d1" providerId="AD" clId="Web-{747AA37E-3BF4-5FB1-285C-16750A969764}" dt="2025-02-18T22:13:11.480" v="1073"/>
        <pc:sldMkLst>
          <pc:docMk/>
          <pc:sldMk cId="2756157526" sldId="969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1"/>
        <pc:sldMkLst>
          <pc:docMk/>
          <pc:sldMk cId="1211331611" sldId="970"/>
        </pc:sldMkLst>
      </pc:sldChg>
      <pc:sldChg chg="modSp add del">
        <pc:chgData name="Govind, Manish" userId="S::c8980632@lowes.com::c0811ffd-760b-4f00-ad2d-b385ee4e36d1" providerId="AD" clId="Web-{747AA37E-3BF4-5FB1-285C-16750A969764}" dt="2025-02-19T01:18:20.173" v="1187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47AA37E-3BF4-5FB1-285C-16750A969764}" dt="2025-02-19T01:18:20.173" v="1187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747AA37E-3BF4-5FB1-285C-16750A969764}" dt="2025-02-18T22:13:51.575" v="1091" actId="20577"/>
          <ac:spMkLst>
            <pc:docMk/>
            <pc:sldMk cId="2425817200" sldId="971"/>
            <ac:spMk id="7" creationId="{5DA64334-6B39-0E72-D8AD-22C77DD3857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1:37:03.904" v="43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47AA37E-3BF4-5FB1-285C-16750A969764}" dt="2025-02-18T21:37:03.904" v="43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47AA37E-3BF4-5FB1-285C-16750A969764}" dt="2025-02-18T21:36:00.481" v="6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add del replId">
        <pc:chgData name="Govind, Manish" userId="S::c8980632@lowes.com::c0811ffd-760b-4f00-ad2d-b385ee4e36d1" providerId="AD" clId="Web-{747AA37E-3BF4-5FB1-285C-16750A969764}" dt="2025-02-18T21:50:50.443" v="401"/>
        <pc:sldMkLst>
          <pc:docMk/>
          <pc:sldMk cId="838782045" sldId="973"/>
        </pc:sldMkLst>
        <pc:spChg chg="mod">
          <ac:chgData name="Govind, Manish" userId="S::c8980632@lowes.com::c0811ffd-760b-4f00-ad2d-b385ee4e36d1" providerId="AD" clId="Web-{747AA37E-3BF4-5FB1-285C-16750A969764}" dt="2025-02-18T21:43:49.994" v="369" actId="20577"/>
          <ac:spMkLst>
            <pc:docMk/>
            <pc:sldMk cId="838782045" sldId="973"/>
            <ac:spMk id="7" creationId="{EA7266EC-9F13-8EDE-2A09-F7FC3B45736B}"/>
          </ac:spMkLst>
        </pc:spChg>
      </pc:sldChg>
      <pc:sldChg chg="addSp delSp add">
        <pc:chgData name="Govind, Manish" userId="S::c8980632@lowes.com::c0811ffd-760b-4f00-ad2d-b385ee4e36d1" providerId="AD" clId="Web-{747AA37E-3BF4-5FB1-285C-16750A969764}" dt="2025-02-18T21:48:05.001" v="385"/>
        <pc:sldMkLst>
          <pc:docMk/>
          <pc:sldMk cId="3813507969" sldId="974"/>
        </pc:sldMkLst>
        <pc:spChg chg="add del">
          <ac:chgData name="Govind, Manish" userId="S::c8980632@lowes.com::c0811ffd-760b-4f00-ad2d-b385ee4e36d1" providerId="AD" clId="Web-{747AA37E-3BF4-5FB1-285C-16750A969764}" dt="2025-02-18T21:48:05.001" v="384"/>
          <ac:spMkLst>
            <pc:docMk/>
            <pc:sldMk cId="3813507969" sldId="974"/>
            <ac:spMk id="8" creationId="{E31DC100-2A64-75BF-C09B-D9942F13FDA3}"/>
          </ac:spMkLst>
        </pc:spChg>
        <pc:picChg chg="add del">
          <ac:chgData name="Govind, Manish" userId="S::c8980632@lowes.com::c0811ffd-760b-4f00-ad2d-b385ee4e36d1" providerId="AD" clId="Web-{747AA37E-3BF4-5FB1-285C-16750A969764}" dt="2025-02-18T21:48:05.001" v="385"/>
          <ac:picMkLst>
            <pc:docMk/>
            <pc:sldMk cId="3813507969" sldId="974"/>
            <ac:picMk id="2" creationId="{18A19F23-568B-5D2C-A2EF-E1E2217BE390}"/>
          </ac:picMkLst>
        </pc:picChg>
      </pc:sldChg>
      <pc:sldChg chg="delSp modSp add">
        <pc:chgData name="Govind, Manish" userId="S::c8980632@lowes.com::c0811ffd-760b-4f00-ad2d-b385ee4e36d1" providerId="AD" clId="Web-{747AA37E-3BF4-5FB1-285C-16750A969764}" dt="2025-02-18T21:50:44.099" v="400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47AA37E-3BF4-5FB1-285C-16750A969764}" dt="2025-02-18T21:50:44.099" v="400" actId="1076"/>
          <ac:spMkLst>
            <pc:docMk/>
            <pc:sldMk cId="999636656" sldId="975"/>
            <ac:spMk id="7" creationId="{C2E74B00-1F0A-79AE-C270-E9FBE415E505}"/>
          </ac:spMkLst>
        </pc:spChg>
        <pc:spChg chg="del mod">
          <ac:chgData name="Govind, Manish" userId="S::c8980632@lowes.com::c0811ffd-760b-4f00-ad2d-b385ee4e36d1" providerId="AD" clId="Web-{747AA37E-3BF4-5FB1-285C-16750A969764}" dt="2025-02-18T21:50:40.505" v="399"/>
          <ac:spMkLst>
            <pc:docMk/>
            <pc:sldMk cId="999636656" sldId="975"/>
            <ac:spMk id="2356" creationId="{98252E93-F547-F835-167B-8392AAE792CC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2:07:39.174" v="853"/>
        <pc:sldMkLst>
          <pc:docMk/>
          <pc:sldMk cId="1929451342" sldId="976"/>
        </pc:sldMkLst>
        <pc:spChg chg="mod">
          <ac:chgData name="Govind, Manish" userId="S::c8980632@lowes.com::c0811ffd-760b-4f00-ad2d-b385ee4e36d1" providerId="AD" clId="Web-{747AA37E-3BF4-5FB1-285C-16750A969764}" dt="2025-02-18T22:06:48.985" v="839" actId="20577"/>
          <ac:spMkLst>
            <pc:docMk/>
            <pc:sldMk cId="1929451342" sldId="976"/>
            <ac:spMk id="7" creationId="{47E7F9C6-FBE4-CC64-2962-CA1E61A64CF4}"/>
          </ac:spMkLst>
        </pc:spChg>
        <pc:graphicFrameChg chg="mod modGraphic">
          <ac:chgData name="Govind, Manish" userId="S::c8980632@lowes.com::c0811ffd-760b-4f00-ad2d-b385ee4e36d1" providerId="AD" clId="Web-{747AA37E-3BF4-5FB1-285C-16750A969764}" dt="2025-02-18T22:07:39.174" v="85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 add replId">
        <pc:chgData name="Govind, Manish" userId="S::c8980632@lowes.com::c0811ffd-760b-4f00-ad2d-b385ee4e36d1" providerId="AD" clId="Web-{747AA37E-3BF4-5FB1-285C-16750A969764}" dt="2025-02-19T01:24:21.296" v="1455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747AA37E-3BF4-5FB1-285C-16750A969764}" dt="2025-02-19T01:24:21.296" v="1455" actId="20577"/>
          <ac:spMkLst>
            <pc:docMk/>
            <pc:sldMk cId="3311576462" sldId="977"/>
            <ac:spMk id="3" creationId="{6C26839C-5CDA-0EE4-F69F-190A14180DD7}"/>
          </ac:spMkLst>
        </pc:spChg>
        <pc:spChg chg="mod">
          <ac:chgData name="Govind, Manish" userId="S::c8980632@lowes.com::c0811ffd-760b-4f00-ad2d-b385ee4e36d1" providerId="AD" clId="Web-{747AA37E-3BF4-5FB1-285C-16750A969764}" dt="2025-02-19T01:19:43.739" v="1231" actId="20577"/>
          <ac:spMkLst>
            <pc:docMk/>
            <pc:sldMk cId="3311576462" sldId="977"/>
            <ac:spMk id="7" creationId="{4CBFF736-BDE8-366E-2DCA-A270367732E4}"/>
          </ac:spMkLst>
        </pc:spChg>
      </pc:sldChg>
    </pc:docChg>
  </pc:docChgLst>
  <pc:docChgLst>
    <pc:chgData name="Govind, Manish" userId="S::c8980632@lowes.com::c0811ffd-760b-4f00-ad2d-b385ee4e36d1" providerId="AD" clId="Web-{052EC8EA-7A20-7850-BC4B-73B92D3A43B7}"/>
    <pc:docChg chg="modSld">
      <pc:chgData name="Govind, Manish" userId="S::c8980632@lowes.com::c0811ffd-760b-4f00-ad2d-b385ee4e36d1" providerId="AD" clId="Web-{052EC8EA-7A20-7850-BC4B-73B92D3A43B7}" dt="2025-02-13T02:28:59.389" v="247" actId="14100"/>
      <pc:docMkLst>
        <pc:docMk/>
      </pc:docMkLst>
      <pc:sldChg chg="modSp">
        <pc:chgData name="Govind, Manish" userId="S::c8980632@lowes.com::c0811ffd-760b-4f00-ad2d-b385ee4e36d1" providerId="AD" clId="Web-{052EC8EA-7A20-7850-BC4B-73B92D3A43B7}" dt="2025-02-13T02:28:59.389" v="247" actId="14100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052EC8EA-7A20-7850-BC4B-73B92D3A43B7}" dt="2025-02-13T02:28:59.389" v="247" actId="14100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052EC8EA-7A20-7850-BC4B-73B92D3A43B7}" dt="2025-02-13T01:19:27.067" v="8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0C84341B-4669-0D8A-03A9-E4ED37867FA8}"/>
    <pc:docChg chg="addSld delSld modSld sldOrd">
      <pc:chgData name="Govind, Manish" userId="S::c8980632@lowes.com::c0811ffd-760b-4f00-ad2d-b385ee4e36d1" providerId="AD" clId="Web-{0C84341B-4669-0D8A-03A9-E4ED37867FA8}" dt="2025-02-12T14:20:11.765" v="2687" actId="20577"/>
      <pc:docMkLst>
        <pc:docMk/>
      </pc:docMkLst>
      <pc:sldChg chg="del">
        <pc:chgData name="Govind, Manish" userId="S::c8980632@lowes.com::c0811ffd-760b-4f00-ad2d-b385ee4e36d1" providerId="AD" clId="Web-{0C84341B-4669-0D8A-03A9-E4ED37867FA8}" dt="2025-02-12T12:41:52.229" v="0"/>
        <pc:sldMkLst>
          <pc:docMk/>
          <pc:sldMk cId="109857222" sldId="256"/>
        </pc:sldMkLst>
      </pc:sldChg>
      <pc:sldChg chg="modSp ord">
        <pc:chgData name="Govind, Manish" userId="S::c8980632@lowes.com::c0811ffd-760b-4f00-ad2d-b385ee4e36d1" providerId="AD" clId="Web-{0C84341B-4669-0D8A-03A9-E4ED37867FA8}" dt="2025-02-12T14:15:50.201" v="2514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0C84341B-4669-0D8A-03A9-E4ED37867FA8}" dt="2025-02-12T14:15:26.918" v="2508" actId="14100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0C84341B-4669-0D8A-03A9-E4ED37867FA8}" dt="2025-02-12T14:07:06.839" v="2243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modSp add del replId">
        <pc:chgData name="Govind, Manish" userId="S::c8980632@lowes.com::c0811ffd-760b-4f00-ad2d-b385ee4e36d1" providerId="AD" clId="Web-{0C84341B-4669-0D8A-03A9-E4ED37867FA8}" dt="2025-02-12T12:58:54.622" v="298"/>
        <pc:sldMkLst>
          <pc:docMk/>
          <pc:sldMk cId="2531693716" sldId="895"/>
        </pc:sldMkLst>
      </pc:sldChg>
      <pc:sldChg chg="add del">
        <pc:chgData name="Govind, Manish" userId="S::c8980632@lowes.com::c0811ffd-760b-4f00-ad2d-b385ee4e36d1" providerId="AD" clId="Web-{0C84341B-4669-0D8A-03A9-E4ED37867FA8}" dt="2025-02-12T12:58:52.794" v="297"/>
        <pc:sldMkLst>
          <pc:docMk/>
          <pc:sldMk cId="3216988066" sldId="896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8:31.767" v="1464" actId="14100"/>
        <pc:sldMkLst>
          <pc:docMk/>
          <pc:sldMk cId="1785158337" sldId="897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4:01" v="1419" actId="1076"/>
        <pc:sldMkLst>
          <pc:docMk/>
          <pc:sldMk cId="1639445215" sldId="898"/>
        </pc:sldMkLst>
      </pc:sldChg>
      <pc:sldChg chg="modSp add">
        <pc:chgData name="Govind, Manish" userId="S::c8980632@lowes.com::c0811ffd-760b-4f00-ad2d-b385ee4e36d1" providerId="AD" clId="Web-{0C84341B-4669-0D8A-03A9-E4ED37867FA8}" dt="2025-02-12T13:27:20.092" v="831" actId="20577"/>
        <pc:sldMkLst>
          <pc:docMk/>
          <pc:sldMk cId="744963507" sldId="899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18:46.322" v="2673" actId="20577"/>
        <pc:sldMkLst>
          <pc:docMk/>
          <pc:sldMk cId="4247714913" sldId="900"/>
        </pc:sldMkLst>
        <pc:spChg chg="mod">
          <ac:chgData name="Govind, Manish" userId="S::c8980632@lowes.com::c0811ffd-760b-4f00-ad2d-b385ee4e36d1" providerId="AD" clId="Web-{0C84341B-4669-0D8A-03A9-E4ED37867FA8}" dt="2025-02-12T13:08:31.019" v="468" actId="20577"/>
          <ac:spMkLst>
            <pc:docMk/>
            <pc:sldMk cId="4247714913" sldId="900"/>
            <ac:spMk id="7" creationId="{26061F46-6A7B-FAD5-D895-2BFF50002F4E}"/>
          </ac:spMkLst>
        </pc:spChg>
      </pc:sldChg>
      <pc:sldChg chg="modSp add ord">
        <pc:chgData name="Govind, Manish" userId="S::c8980632@lowes.com::c0811ffd-760b-4f00-ad2d-b385ee4e36d1" providerId="AD" clId="Web-{0C84341B-4669-0D8A-03A9-E4ED37867FA8}" dt="2025-02-12T14:13:39.364" v="2463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0C84341B-4669-0D8A-03A9-E4ED37867FA8}" dt="2025-02-12T14:13:39.364" v="2463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 del replId">
        <pc:chgData name="Govind, Manish" userId="S::c8980632@lowes.com::c0811ffd-760b-4f00-ad2d-b385ee4e36d1" providerId="AD" clId="Web-{0C84341B-4669-0D8A-03A9-E4ED37867FA8}" dt="2025-02-12T14:06:54.541" v="2236"/>
        <pc:sldMkLst>
          <pc:docMk/>
          <pc:sldMk cId="3847878760" sldId="958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6:52.588" v="2235"/>
        <pc:sldMkLst>
          <pc:docMk/>
          <pc:sldMk cId="3847400816" sldId="959"/>
        </pc:sldMkLst>
      </pc:sldChg>
      <pc:sldChg chg="add del replId">
        <pc:chgData name="Govind, Manish" userId="S::c8980632@lowes.com::c0811ffd-760b-4f00-ad2d-b385ee4e36d1" providerId="AD" clId="Web-{0C84341B-4669-0D8A-03A9-E4ED37867FA8}" dt="2025-02-12T13:12:24.612" v="478"/>
        <pc:sldMkLst>
          <pc:docMk/>
          <pc:sldMk cId="730845799" sldId="960"/>
        </pc:sldMkLst>
      </pc:sldChg>
      <pc:sldChg chg="addSp modSp add replId">
        <pc:chgData name="Govind, Manish" userId="S::c8980632@lowes.com::c0811ffd-760b-4f00-ad2d-b385ee4e36d1" providerId="AD" clId="Web-{0C84341B-4669-0D8A-03A9-E4ED37867FA8}" dt="2025-02-12T13:15:49.703" v="582" actId="20577"/>
        <pc:sldMkLst>
          <pc:docMk/>
          <pc:sldMk cId="1884078603" sldId="961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3:27:54.453" v="839" actId="20577"/>
        <pc:sldMkLst>
          <pc:docMk/>
          <pc:sldMk cId="1656401845" sldId="962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20:11.765" v="2687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0C84341B-4669-0D8A-03A9-E4ED37867FA8}" dt="2025-02-12T13:33:43.757" v="1028" actId="14100"/>
          <ac:spMkLst>
            <pc:docMk/>
            <pc:sldMk cId="3034072061" sldId="963"/>
            <ac:spMk id="7" creationId="{1E94AA2A-443F-093F-2CAC-4492D466D238}"/>
          </ac:spMkLst>
        </pc:spChg>
      </pc:sldChg>
      <pc:sldChg chg="addSp delSp modSp add replId addAnim delAnim">
        <pc:chgData name="Govind, Manish" userId="S::c8980632@lowes.com::c0811ffd-760b-4f00-ad2d-b385ee4e36d1" providerId="AD" clId="Web-{0C84341B-4669-0D8A-03A9-E4ED37867FA8}" dt="2025-02-12T13:43:50.234" v="1416" actId="1076"/>
        <pc:sldMkLst>
          <pc:docMk/>
          <pc:sldMk cId="2281495688" sldId="964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47.189" v="2205"/>
        <pc:sldMkLst>
          <pc:docMk/>
          <pc:sldMk cId="1778238758" sldId="965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38.298" v="2204"/>
        <pc:sldMkLst>
          <pc:docMk/>
          <pc:sldMk cId="2954642081" sldId="966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04:31.423" v="2203" actId="20577"/>
        <pc:sldMkLst>
          <pc:docMk/>
          <pc:sldMk cId="1777214616" sldId="967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4:05:34.943" v="2209"/>
        <pc:sldMkLst>
          <pc:docMk/>
          <pc:sldMk cId="183017181" sldId="968"/>
        </pc:sldMkLst>
      </pc:sldChg>
      <pc:sldChg chg="add">
        <pc:chgData name="Govind, Manish" userId="S::c8980632@lowes.com::c0811ffd-760b-4f00-ad2d-b385ee4e36d1" providerId="AD" clId="Web-{0C84341B-4669-0D8A-03A9-E4ED37867FA8}" dt="2025-02-12T13:51:18.903" v="1489"/>
        <pc:sldMkLst>
          <pc:docMk/>
          <pc:sldMk cId="2756157526" sldId="969"/>
        </pc:sldMkLst>
      </pc:sldChg>
      <pc:sldChg chg="modSp add">
        <pc:chgData name="Govind, Manish" userId="S::c8980632@lowes.com::c0811ffd-760b-4f00-ad2d-b385ee4e36d1" providerId="AD" clId="Web-{0C84341B-4669-0D8A-03A9-E4ED37867FA8}" dt="2025-02-12T14:06:48.291" v="2234" actId="20577"/>
        <pc:sldMkLst>
          <pc:docMk/>
          <pc:sldMk cId="1211331611" sldId="970"/>
        </pc:sldMkLst>
      </pc:sldChg>
    </pc:docChg>
  </pc:docChgLst>
  <pc:docChgLst>
    <pc:chgData name="Govind, Manish" userId="S::c8980632@lowes.com::c0811ffd-760b-4f00-ad2d-b385ee4e36d1" providerId="AD" clId="Web-{78736D32-70CC-D8FC-C6D9-A799EFE47665}"/>
    <pc:docChg chg="addSld modSld">
      <pc:chgData name="Govind, Manish" userId="S::c8980632@lowes.com::c0811ffd-760b-4f00-ad2d-b385ee4e36d1" providerId="AD" clId="Web-{78736D32-70CC-D8FC-C6D9-A799EFE47665}" dt="2025-02-19T13:49:19.758" v="215" actId="20577"/>
      <pc:docMkLst>
        <pc:docMk/>
      </pc:docMkLst>
      <pc:sldChg chg="modSp">
        <pc:chgData name="Govind, Manish" userId="S::c8980632@lowes.com::c0811ffd-760b-4f00-ad2d-b385ee4e36d1" providerId="AD" clId="Web-{78736D32-70CC-D8FC-C6D9-A799EFE47665}" dt="2025-02-19T04:18:48.244" v="4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8736D32-70CC-D8FC-C6D9-A799EFE47665}" dt="2025-02-19T04:18:48.244" v="4" actId="20577"/>
          <ac:spMkLst>
            <pc:docMk/>
            <pc:sldMk cId="3034072061" sldId="963"/>
            <ac:spMk id="3" creationId="{B11D7C80-7E36-2513-623A-5634E85040B0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19T13:46:30.776" v="154" actId="20577"/>
        <pc:sldMkLst>
          <pc:docMk/>
          <pc:sldMk cId="1929451342" sldId="976"/>
        </pc:sldMkLst>
        <pc:spChg chg="add mod">
          <ac:chgData name="Govind, Manish" userId="S::c8980632@lowes.com::c0811ffd-760b-4f00-ad2d-b385ee4e36d1" providerId="AD" clId="Web-{78736D32-70CC-D8FC-C6D9-A799EFE47665}" dt="2025-02-19T13:46:30.776" v="154" actId="20577"/>
          <ac:spMkLst>
            <pc:docMk/>
            <pc:sldMk cId="1929451342" sldId="976"/>
            <ac:spMk id="3" creationId="{C7E5A7E7-B085-E1BA-75B4-3CA0110951C3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19T11:50:18.679" v="64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delSp modSp add replId">
        <pc:chgData name="Govind, Manish" userId="S::c8980632@lowes.com::c0811ffd-760b-4f00-ad2d-b385ee4e36d1" providerId="AD" clId="Web-{78736D32-70CC-D8FC-C6D9-A799EFE47665}" dt="2025-02-19T13:49:19.758" v="215" actId="20577"/>
        <pc:sldMkLst>
          <pc:docMk/>
          <pc:sldMk cId="183891922" sldId="979"/>
        </pc:sldMkLst>
        <pc:spChg chg="del">
          <ac:chgData name="Govind, Manish" userId="S::c8980632@lowes.com::c0811ffd-760b-4f00-ad2d-b385ee4e36d1" providerId="AD" clId="Web-{78736D32-70CC-D8FC-C6D9-A799EFE47665}" dt="2025-02-19T13:47:40.640" v="195"/>
          <ac:spMkLst>
            <pc:docMk/>
            <pc:sldMk cId="183891922" sldId="979"/>
            <ac:spMk id="3" creationId="{37F4D0A8-4BF0-4BAD-4288-2A509570F830}"/>
          </ac:spMkLst>
        </pc:spChg>
        <pc:spChg chg="mod">
          <ac:chgData name="Govind, Manish" userId="S::c8980632@lowes.com::c0811ffd-760b-4f00-ad2d-b385ee4e36d1" providerId="AD" clId="Web-{78736D32-70CC-D8FC-C6D9-A799EFE47665}" dt="2025-02-19T13:49:19.758" v="215" actId="20577"/>
          <ac:spMkLst>
            <pc:docMk/>
            <pc:sldMk cId="183891922" sldId="979"/>
            <ac:spMk id="7" creationId="{67ABA3A3-393F-6E6E-03BA-EDA6ACB95118}"/>
          </ac:spMkLst>
        </pc:spChg>
        <pc:spChg chg="del mod">
          <ac:chgData name="Govind, Manish" userId="S::c8980632@lowes.com::c0811ffd-760b-4f00-ad2d-b385ee4e36d1" providerId="AD" clId="Web-{78736D32-70CC-D8FC-C6D9-A799EFE47665}" dt="2025-02-19T13:47:25.030" v="184"/>
          <ac:spMkLst>
            <pc:docMk/>
            <pc:sldMk cId="183891922" sldId="979"/>
            <ac:spMk id="2356" creationId="{E0E57669-3C19-09B1-34BD-6317A156C51F}"/>
          </ac:spMkLst>
        </pc:spChg>
      </pc:sldChg>
      <pc:sldChg chg="delSp modSp add replId">
        <pc:chgData name="Govind, Manish" userId="S::c8980632@lowes.com::c0811ffd-760b-4f00-ad2d-b385ee4e36d1" providerId="AD" clId="Web-{78736D32-70CC-D8FC-C6D9-A799EFE47665}" dt="2025-02-19T13:49:14.851" v="213" actId="20577"/>
        <pc:sldMkLst>
          <pc:docMk/>
          <pc:sldMk cId="3582473468" sldId="980"/>
        </pc:sldMkLst>
        <pc:spChg chg="del">
          <ac:chgData name="Govind, Manish" userId="S::c8980632@lowes.com::c0811ffd-760b-4f00-ad2d-b385ee4e36d1" providerId="AD" clId="Web-{78736D32-70CC-D8FC-C6D9-A799EFE47665}" dt="2025-02-19T13:48:36.848" v="197"/>
          <ac:spMkLst>
            <pc:docMk/>
            <pc:sldMk cId="3582473468" sldId="980"/>
            <ac:spMk id="3" creationId="{6522DE6C-E60F-28DB-6A7A-473B50086958}"/>
          </ac:spMkLst>
        </pc:spChg>
        <pc:spChg chg="mod">
          <ac:chgData name="Govind, Manish" userId="S::c8980632@lowes.com::c0811ffd-760b-4f00-ad2d-b385ee4e36d1" providerId="AD" clId="Web-{78736D32-70CC-D8FC-C6D9-A799EFE47665}" dt="2025-02-19T13:49:14.851" v="213" actId="20577"/>
          <ac:spMkLst>
            <pc:docMk/>
            <pc:sldMk cId="3582473468" sldId="980"/>
            <ac:spMk id="7" creationId="{269A5C8D-C30E-7C92-B798-6EEE4F8E9232}"/>
          </ac:spMkLst>
        </pc:spChg>
      </pc:sldChg>
    </pc:docChg>
  </pc:docChgLst>
  <pc:docChgLst>
    <pc:chgData name="Govind, Manish" userId="S::c8980632@lowes.com::c0811ffd-760b-4f00-ad2d-b385ee4e36d1" providerId="AD" clId="Web-{B97B3730-4F87-1FFF-7852-C7AF15966B76}"/>
    <pc:docChg chg="addSld modSld">
      <pc:chgData name="Govind, Manish" userId="S::c8980632@lowes.com::c0811ffd-760b-4f00-ad2d-b385ee4e36d1" providerId="AD" clId="Web-{B97B3730-4F87-1FFF-7852-C7AF15966B76}" dt="2025-02-12T22:16:49.278" v="260" actId="20577"/>
      <pc:docMkLst>
        <pc:docMk/>
      </pc:docMkLst>
      <pc:sldChg chg="modSp">
        <pc:chgData name="Govind, Manish" userId="S::c8980632@lowes.com::c0811ffd-760b-4f00-ad2d-b385ee4e36d1" providerId="AD" clId="Web-{B97B3730-4F87-1FFF-7852-C7AF15966B76}" dt="2025-02-12T22:09:10.135" v="73" actId="20577"/>
        <pc:sldMkLst>
          <pc:docMk/>
          <pc:sldMk cId="4247714913" sldId="900"/>
        </pc:sldMkLst>
      </pc:sldChg>
      <pc:sldChg chg="modSp">
        <pc:chgData name="Govind, Manish" userId="S::c8980632@lowes.com::c0811ffd-760b-4f00-ad2d-b385ee4e36d1" providerId="AD" clId="Web-{B97B3730-4F87-1FFF-7852-C7AF15966B76}" dt="2025-02-12T22:09:51.762" v="84" actId="20577"/>
        <pc:sldMkLst>
          <pc:docMk/>
          <pc:sldMk cId="1656401845" sldId="962"/>
        </pc:sldMkLst>
      </pc:sldChg>
      <pc:sldChg chg="addSp delSp modSp add replId delAnim">
        <pc:chgData name="Govind, Manish" userId="S::c8980632@lowes.com::c0811ffd-760b-4f00-ad2d-b385ee4e36d1" providerId="AD" clId="Web-{B97B3730-4F87-1FFF-7852-C7AF15966B76}" dt="2025-02-12T22:16:49.278" v="260" actId="20577"/>
        <pc:sldMkLst>
          <pc:docMk/>
          <pc:sldMk cId="2425817200" sldId="971"/>
        </pc:sldMkLst>
        <pc:spChg chg="add mod">
          <ac:chgData name="Govind, Manish" userId="S::c8980632@lowes.com::c0811ffd-760b-4f00-ad2d-b385ee4e36d1" providerId="AD" clId="Web-{B97B3730-4F87-1FFF-7852-C7AF15966B76}" dt="2025-02-12T22:16:49.278" v="260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B97B3730-4F87-1FFF-7852-C7AF15966B76}" dt="2025-02-12T22:10:25.560" v="105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clId="Web-{0C84341B-4669-0D8A-03A9-E4ED37867FA8}"/>
    <pc:docChg chg="addSld">
      <pc:chgData name="" userId="" providerId="" clId="Web-{0C84341B-4669-0D8A-03A9-E4ED37867FA8}" dt="2025-02-12T12:41:48.353" v="1"/>
      <pc:docMkLst>
        <pc:docMk/>
      </pc:docMkLst>
      <pc:sldChg chg="add">
        <pc:chgData name="" userId="" providerId="" clId="Web-{0C84341B-4669-0D8A-03A9-E4ED37867FA8}" dt="2025-02-12T12:41:48.338" v="0"/>
        <pc:sldMkLst>
          <pc:docMk/>
          <pc:sldMk cId="2560108542" sldId="662"/>
        </pc:sldMkLst>
      </pc:sldChg>
      <pc:sldChg chg="add">
        <pc:chgData name="" userId="" providerId="" clId="Web-{0C84341B-4669-0D8A-03A9-E4ED37867FA8}" dt="2025-02-12T12:41:48.353" v="1"/>
        <pc:sldMkLst>
          <pc:docMk/>
          <pc:sldMk cId="2137490613" sldId="894"/>
        </pc:sldMkLst>
      </pc:sldChg>
    </pc:docChg>
  </pc:docChgLst>
  <pc:docChgLst>
    <pc:chgData name="Govind, Manish" userId="S::c8980632@lowes.com::c0811ffd-760b-4f00-ad2d-b385ee4e36d1" providerId="AD" clId="Web-{CAF854D9-C621-19D4-D117-F659CB537F94}"/>
    <pc:docChg chg="addSld modSld">
      <pc:chgData name="Govind, Manish" userId="S::c8980632@lowes.com::c0811ffd-760b-4f00-ad2d-b385ee4e36d1" providerId="AD" clId="Web-{CAF854D9-C621-19D4-D117-F659CB537F94}" dt="2025-02-19T03:20:02.452" v="1551" actId="20577"/>
      <pc:docMkLst>
        <pc:docMk/>
      </pc:docMkLst>
      <pc:sldChg chg="modSp">
        <pc:chgData name="Govind, Manish" userId="S::c8980632@lowes.com::c0811ffd-760b-4f00-ad2d-b385ee4e36d1" providerId="AD" clId="Web-{CAF854D9-C621-19D4-D117-F659CB537F94}" dt="2025-02-19T01:28:16.983" v="1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CAF854D9-C621-19D4-D117-F659CB537F94}" dt="2025-02-19T01:28:16.983" v="1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20:02.452" v="1551" actId="20577"/>
        <pc:sldMkLst>
          <pc:docMk/>
          <pc:sldMk cId="766101508" sldId="957"/>
        </pc:sldMkLst>
        <pc:spChg chg="add mod">
          <ac:chgData name="Govind, Manish" userId="S::c8980632@lowes.com::c0811ffd-760b-4f00-ad2d-b385ee4e36d1" providerId="AD" clId="Web-{CAF854D9-C621-19D4-D117-F659CB537F94}" dt="2025-02-19T03:20:02.452" v="1551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15:44.975" v="1249" actId="20577"/>
        <pc:sldMkLst>
          <pc:docMk/>
          <pc:sldMk cId="3034072061" sldId="963"/>
        </pc:sldMkLst>
        <pc:spChg chg="add mod">
          <ac:chgData name="Govind, Manish" userId="S::c8980632@lowes.com::c0811ffd-760b-4f00-ad2d-b385ee4e36d1" providerId="AD" clId="Web-{CAF854D9-C621-19D4-D117-F659CB537F94}" dt="2025-02-19T03:15:44.975" v="1249" actId="20577"/>
          <ac:spMkLst>
            <pc:docMk/>
            <pc:sldMk cId="3034072061" sldId="963"/>
            <ac:spMk id="3" creationId="{B11D7C80-7E36-2513-623A-5634E85040B0}"/>
          </ac:spMkLst>
        </pc:spChg>
        <pc:spChg chg="mod">
          <ac:chgData name="Govind, Manish" userId="S::c8980632@lowes.com::c0811ffd-760b-4f00-ad2d-b385ee4e36d1" providerId="AD" clId="Web-{CAF854D9-C621-19D4-D117-F659CB537F94}" dt="2025-02-19T01:30:13.268" v="76" actId="20577"/>
          <ac:spMkLst>
            <pc:docMk/>
            <pc:sldMk cId="3034072061" sldId="963"/>
            <ac:spMk id="7" creationId="{1E94AA2A-443F-093F-2CAC-4492D466D238}"/>
          </ac:spMkLst>
        </pc:spChg>
        <pc:graphicFrameChg chg="mod modGraphic">
          <ac:chgData name="Govind, Manish" userId="S::c8980632@lowes.com::c0811ffd-760b-4f00-ad2d-b385ee4e36d1" providerId="AD" clId="Web-{CAF854D9-C621-19D4-D117-F659CB537F94}" dt="2025-02-19T03:11:45.546" v="1238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add mod">
          <ac:chgData name="Govind, Manish" userId="S::c8980632@lowes.com::c0811ffd-760b-4f00-ad2d-b385ee4e36d1" providerId="AD" clId="Web-{CAF854D9-C621-19D4-D117-F659CB537F94}" dt="2025-02-19T03:14:49.817" v="1243" actId="1076"/>
          <ac:cxnSpMkLst>
            <pc:docMk/>
            <pc:sldMk cId="3034072061" sldId="963"/>
            <ac:cxnSpMk id="4" creationId="{C451F0FB-6F5E-B30E-E395-D46BAAE8A83D}"/>
          </ac:cxnSpMkLst>
        </pc:cxnChg>
        <pc:cxnChg chg="add mod">
          <ac:chgData name="Govind, Manish" userId="S::c8980632@lowes.com::c0811ffd-760b-4f00-ad2d-b385ee4e36d1" providerId="AD" clId="Web-{CAF854D9-C621-19D4-D117-F659CB537F94}" dt="2025-02-19T03:12:27.172" v="1242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">
        <pc:chgData name="Govind, Manish" userId="S::c8980632@lowes.com::c0811ffd-760b-4f00-ad2d-b385ee4e36d1" providerId="AD" clId="Web-{CAF854D9-C621-19D4-D117-F659CB537F94}" dt="2025-02-19T02:28:45.509" v="67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CAF854D9-C621-19D4-D117-F659CB537F94}" dt="2025-02-19T02:28:45.509" v="67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CAF854D9-C621-19D4-D117-F659CB537F94}" dt="2025-02-19T03:16:24.742" v="1330"/>
        <pc:sldMkLst>
          <pc:docMk/>
          <pc:sldMk cId="1929451342" sldId="976"/>
        </pc:sldMkLst>
        <pc:graphicFrameChg chg="mod modGraphic">
          <ac:chgData name="Govind, Manish" userId="S::c8980632@lowes.com::c0811ffd-760b-4f00-ad2d-b385ee4e36d1" providerId="AD" clId="Web-{CAF854D9-C621-19D4-D117-F659CB537F94}" dt="2025-02-19T03:16:24.742" v="1330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">
        <pc:chgData name="Govind, Manish" userId="S::c8980632@lowes.com::c0811ffd-760b-4f00-ad2d-b385ee4e36d1" providerId="AD" clId="Web-{CAF854D9-C621-19D4-D117-F659CB537F94}" dt="2025-02-19T01:59:21.857" v="364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CAF854D9-C621-19D4-D117-F659CB537F94}" dt="2025-02-19T01:59:21.857" v="364" actId="20577"/>
          <ac:spMkLst>
            <pc:docMk/>
            <pc:sldMk cId="3311576462" sldId="977"/>
            <ac:spMk id="3" creationId="{6C26839C-5CDA-0EE4-F69F-190A14180DD7}"/>
          </ac:spMkLst>
        </pc:spChg>
      </pc:sldChg>
      <pc:sldChg chg="modSp add replId">
        <pc:chgData name="Govind, Manish" userId="S::c8980632@lowes.com::c0811ffd-760b-4f00-ad2d-b385ee4e36d1" providerId="AD" clId="Web-{CAF854D9-C621-19D4-D117-F659CB537F94}" dt="2025-02-19T02:41:00.862" v="1126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CAF854D9-C621-19D4-D117-F659CB537F94}" dt="2025-02-19T02:41:00.862" v="1126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CAF854D9-C621-19D4-D117-F659CB537F94}" dt="2025-02-19T02:39:49.094" v="1067" actId="14100"/>
          <ac:spMkLst>
            <pc:docMk/>
            <pc:sldMk cId="4152243452" sldId="978"/>
            <ac:spMk id="7" creationId="{7F41661D-22C2-DE2C-DA93-CB65A2C487AB}"/>
          </ac:spMkLst>
        </pc:spChg>
      </pc:sldChg>
    </pc:docChg>
  </pc:docChgLst>
  <pc:docChgLst>
    <pc:chgData name="Govind, Manish" userId="S::c8980632@lowes.com::c0811ffd-760b-4f00-ad2d-b385ee4e36d1" providerId="AD" clId="Web-{672A0701-70E0-A06B-5EA4-F54E8BB2EED3}"/>
    <pc:docChg chg="modSld sldOrd">
      <pc:chgData name="Govind, Manish" userId="S::c8980632@lowes.com::c0811ffd-760b-4f00-ad2d-b385ee4e36d1" providerId="AD" clId="Web-{672A0701-70E0-A06B-5EA4-F54E8BB2EED3}" dt="2025-02-13T18:52:11.847" v="325" actId="20577"/>
      <pc:docMkLst>
        <pc:docMk/>
      </pc:docMkLst>
      <pc:sldChg chg="addSp delSp modSp addAnim delAnim">
        <pc:chgData name="Govind, Manish" userId="S::c8980632@lowes.com::c0811ffd-760b-4f00-ad2d-b385ee4e36d1" providerId="AD" clId="Web-{672A0701-70E0-A06B-5EA4-F54E8BB2EED3}" dt="2025-02-13T15:21:41.247" v="243" actId="1076"/>
        <pc:sldMkLst>
          <pc:docMk/>
          <pc:sldMk cId="1785158337" sldId="897"/>
        </pc:sldMkLst>
      </pc:sldChg>
      <pc:sldChg chg="addSp delSp modSp ord delAnim">
        <pc:chgData name="Govind, Manish" userId="S::c8980632@lowes.com::c0811ffd-760b-4f00-ad2d-b385ee4e36d1" providerId="AD" clId="Web-{672A0701-70E0-A06B-5EA4-F54E8BB2EED3}" dt="2025-02-13T13:51:59.080" v="221" actId="14100"/>
        <pc:sldMkLst>
          <pc:docMk/>
          <pc:sldMk cId="1639445215" sldId="898"/>
        </pc:sldMkLst>
      </pc:sldChg>
      <pc:sldChg chg="modSp">
        <pc:chgData name="Govind, Manish" userId="S::c8980632@lowes.com::c0811ffd-760b-4f00-ad2d-b385ee4e36d1" providerId="AD" clId="Web-{672A0701-70E0-A06B-5EA4-F54E8BB2EED3}" dt="2025-02-13T18:47:02.867" v="254" actId="20577"/>
        <pc:sldMkLst>
          <pc:docMk/>
          <pc:sldMk cId="744963507" sldId="899"/>
        </pc:sldMkLst>
      </pc:sldChg>
      <pc:sldChg chg="modSp">
        <pc:chgData name="Govind, Manish" userId="S::c8980632@lowes.com::c0811ffd-760b-4f00-ad2d-b385ee4e36d1" providerId="AD" clId="Web-{672A0701-70E0-A06B-5EA4-F54E8BB2EED3}" dt="2025-02-13T13:49:16.823" v="16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672A0701-70E0-A06B-5EA4-F54E8BB2EED3}" dt="2025-02-13T13:49:16.823" v="160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Sp delSp modSp">
        <pc:chgData name="Govind, Manish" userId="S::c8980632@lowes.com::c0811ffd-760b-4f00-ad2d-b385ee4e36d1" providerId="AD" clId="Web-{672A0701-70E0-A06B-5EA4-F54E8BB2EED3}" dt="2025-02-13T13:45:14.516" v="90" actId="20577"/>
        <pc:sldMkLst>
          <pc:docMk/>
          <pc:sldMk cId="3034072061" sldId="963"/>
        </pc:sldMkLst>
      </pc:sldChg>
      <pc:sldChg chg="addSp delSp modSp ord addAnim delAnim">
        <pc:chgData name="Govind, Manish" userId="S::c8980632@lowes.com::c0811ffd-760b-4f00-ad2d-b385ee4e36d1" providerId="AD" clId="Web-{672A0701-70E0-A06B-5EA4-F54E8BB2EED3}" dt="2025-02-13T18:50:05.999" v="255" actId="1076"/>
        <pc:sldMkLst>
          <pc:docMk/>
          <pc:sldMk cId="2281495688" sldId="964"/>
        </pc:sldMkLst>
      </pc:sldChg>
      <pc:sldChg chg="modSp">
        <pc:chgData name="Govind, Manish" userId="S::c8980632@lowes.com::c0811ffd-760b-4f00-ad2d-b385ee4e36d1" providerId="AD" clId="Web-{672A0701-70E0-A06B-5EA4-F54E8BB2EED3}" dt="2025-02-13T13:47:42.694" v="127" actId="20577"/>
        <pc:sldMkLst>
          <pc:docMk/>
          <pc:sldMk cId="1777214616" sldId="967"/>
        </pc:sldMkLst>
      </pc:sldChg>
      <pc:sldChg chg="modSp">
        <pc:chgData name="Govind, Manish" userId="S::c8980632@lowes.com::c0811ffd-760b-4f00-ad2d-b385ee4e36d1" providerId="AD" clId="Web-{672A0701-70E0-A06B-5EA4-F54E8BB2EED3}" dt="2025-02-13T04:30:52.344" v="37" actId="20577"/>
        <pc:sldMkLst>
          <pc:docMk/>
          <pc:sldMk cId="183017181" sldId="968"/>
        </pc:sldMkLst>
      </pc:sldChg>
      <pc:sldChg chg="modSp">
        <pc:chgData name="Govind, Manish" userId="S::c8980632@lowes.com::c0811ffd-760b-4f00-ad2d-b385ee4e36d1" providerId="AD" clId="Web-{672A0701-70E0-A06B-5EA4-F54E8BB2EED3}" dt="2025-02-13T18:52:11.847" v="325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672A0701-70E0-A06B-5EA4-F54E8BB2EED3}" dt="2025-02-13T18:52:11.847" v="325" actId="20577"/>
          <ac:spMkLst>
            <pc:docMk/>
            <pc:sldMk cId="2425817200" sldId="971"/>
            <ac:spMk id="3" creationId="{F437214A-862E-2096-46C8-152B182FA3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1E74-4019-44B8-B65C-787B2FC15289}" type="datetimeFigureOut"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C37B2-57A4-4631-8D05-0C9B39CA6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474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44D94AC-FF9E-31D7-4A96-E0D73AD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D73AB2D-7886-0868-53CF-ED3C9976D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EE8D98F-99EC-9D5E-2DDD-6B5D5E1BE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6AB2E1A-B3D5-7073-442B-DC55D9A751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33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8BF042B-CDF9-660D-C144-902B02C6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4136F22-F68A-B825-28D7-5729B83BD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9DF0737-D21A-910B-E6A8-895E2F21C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3B08C92-4C7E-B791-A2A5-F70918A1FE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18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6710895-2EA6-E64F-BFD7-39C8EF39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918E1D3-21D8-6049-64CF-21D1C44FF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A36C9C8-28B4-994C-76A1-85BD8EA63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C5D2BA-7248-5706-E506-5936603F23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40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FBD05E1-2A66-21ED-6C9F-5E647E98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4ECF7E8-C05A-BAEE-85B5-179D1303A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2A072AE-8AF0-E47B-D6AE-A69135845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9B95A8B-4DEE-50CF-FC95-3D7A53A4CF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27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30621A0-5317-67FD-C411-01632A15B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BB86838-1A68-C5A0-DE8F-B98DC4864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6E17B6E-8071-AD90-8F02-525C91A2D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8AF6489-92C4-4377-F5CB-25F99EE81B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70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0A5687D-FFD2-E0B5-D6E8-0A029C62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5998BD8-6F1D-D704-B772-363310D64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6505546-7CF9-E40F-A228-49DEE1E08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B17C288-97A5-06BB-4C32-44C12403A1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17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F252685-2393-C487-56F3-9B3DFC432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D0E9484-AC35-2E9A-4FD1-D2FEF1FDF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6FF31A2-9AA6-8615-690F-59AD524D2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EBFA076-DB7E-3B72-A37C-A4C09F4CED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37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5A9AFD4-7A3C-AFB5-232A-9DB5B940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63283DD-1D0A-C2B1-5F96-881FBEE1B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144BAAF-4477-E81E-C80A-DE0F87D47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30A8384-C108-C203-A00E-93EF56E7C4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31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8D38F1A-26D8-5E20-94F8-D9284305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6815D10-68E4-31D4-76AB-6206845874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219DB14-22F7-5D50-3957-42E1E0DC2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1FBFFFD-5929-94D1-C2DB-381B32678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50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E91C4CE-AD5F-6D06-7313-8517DE5D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45AFE12-1A2A-1B93-7754-82437598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830C647-D2C5-777B-E5E1-2F6925A56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B10183-7EFB-2745-D459-5D9625207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22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A9CFAEF-8AA0-47B5-6114-74DCB617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144D445-1C5C-77C2-B395-661708A0B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E90CE9B-3F96-8358-C006-12D9E4DC0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7FF938D-295C-2B80-073A-44A2C2B953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61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0811C14-0102-299B-8D16-7FEB76DA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74E939D-9417-CEFA-F308-2517DC6BC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B8C92D6-0E95-9FEE-7A6B-2408E2143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20F9C75-54A7-C8DD-BD03-FA00A5EE63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51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72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7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E73A732-46A2-EAC5-EA0F-12B04E93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A55CC6C-8CCC-2BCD-9E3D-68CC4E7F9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64CD4A-3EF5-2BBE-5F21-4955BE88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2656058-561F-4692-558F-8FED206B18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82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/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/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/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/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/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/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9703E-D930-A814-4F71-78CB1B3B74C4}"/>
              </a:ext>
            </a:extLst>
          </p:cNvPr>
          <p:cNvSpPr txBox="1"/>
          <p:nvPr/>
        </p:nvSpPr>
        <p:spPr>
          <a:xfrm>
            <a:off x="826379" y="5059283"/>
            <a:ext cx="4040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Spring 2025 – Biweekly 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560EB-774A-2E1E-5972-B31EDEE41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8B12873-8ADA-0F43-CAC9-4502BC05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A6E2B2A-DE5A-B36E-8BF2-88C2D1EA8D5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E5C7895-6F82-E473-E1B9-7B7026657A3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D051E8F-F3DF-63CA-E4A1-3E017FF4891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4466560-3CDA-859D-C082-52A4BD8B4E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7E7F9C6-FBE4-CC64-2962-CA1E61A64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Performance of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lowes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data on 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&amp;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OsNeT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95238-85FC-5E9F-758B-03B542D3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44452"/>
              </p:ext>
            </p:extLst>
          </p:nvPr>
        </p:nvGraphicFramePr>
        <p:xfrm>
          <a:off x="2501080" y="3004983"/>
          <a:ext cx="5913876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9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197129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97129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CLIP-</a:t>
                      </a:r>
                      <a:r>
                        <a:rPr lang="en-US" dirty="0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5A7E7-B085-E1BA-75B4-3CA0110951C3}"/>
              </a:ext>
            </a:extLst>
          </p:cNvPr>
          <p:cNvSpPr txBox="1"/>
          <p:nvPr/>
        </p:nvSpPr>
        <p:spPr>
          <a:xfrm>
            <a:off x="1925052" y="5243762"/>
            <a:ext cx="7750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the results seems to be almost same with  both methods . I will  explain  that in terms of qualitative examples of query and test images </a:t>
            </a:r>
          </a:p>
        </p:txBody>
      </p:sp>
    </p:spTree>
    <p:extLst>
      <p:ext uri="{BB962C8B-B14F-4D97-AF65-F5344CB8AC3E}">
        <p14:creationId xmlns:p14="http://schemas.microsoft.com/office/powerpoint/2010/main" val="192945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C36BF49-7847-7F67-ABB3-2871B30A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8938E10-FC17-8B18-26A8-4D8B62E073E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21EAB1D-C89F-85AD-4B43-01D59A48DF8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55C93FF-5B26-E491-4B9F-EBE8B6342B6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7ABA3A3-393F-6E6E-03BA-EDA6ACB95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Market –1501 : Query &amp; Test examples </a:t>
            </a:r>
          </a:p>
        </p:txBody>
      </p:sp>
    </p:spTree>
    <p:extLst>
      <p:ext uri="{BB962C8B-B14F-4D97-AF65-F5344CB8AC3E}">
        <p14:creationId xmlns:p14="http://schemas.microsoft.com/office/powerpoint/2010/main" val="18389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70D7F60-B80D-820E-E14C-D4D8036EA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F3A817-4AFF-5B56-E324-E38E8535635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576DFB6-2630-E768-517B-4B35E12AFF4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1C582E7-101A-0F0B-470D-A0D279E745B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C82083E-8A75-0B3A-32E8-0A8A6F81E3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69A5C8D-C30E-7C92-B798-6EEE4F8E9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74977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Lowe's Data :  Query &amp; Test examples 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24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BFC99B3-EFF5-C9AC-0FD6-EAAAC49D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5388A61-672C-4C70-3074-28053BCF624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B341C53-1B4A-50E4-3FC9-11854E82055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8CB6EB2-29D3-CE36-37F0-803D38540A7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AAE370-04FA-5E87-7F24-64A39AE1933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DA64334-6B39-0E72-D8AD-22C77DD38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497382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–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7214A-862E-2096-46C8-152B182FA353}"/>
              </a:ext>
            </a:extLst>
          </p:cNvPr>
          <p:cNvSpPr txBox="1"/>
          <p:nvPr/>
        </p:nvSpPr>
        <p:spPr>
          <a:xfrm>
            <a:off x="711868" y="2004616"/>
            <a:ext cx="1109244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 Q. Should we use CLIP-</a:t>
            </a:r>
            <a:r>
              <a:rPr lang="en-US" sz="2400" err="1"/>
              <a:t>ReID</a:t>
            </a:r>
            <a:r>
              <a:rPr lang="en-US" sz="2400"/>
              <a:t> features instead of </a:t>
            </a:r>
            <a:r>
              <a:rPr lang="en-US" sz="2400" err="1"/>
              <a:t>OSNeT</a:t>
            </a:r>
            <a:r>
              <a:rPr lang="en-US" sz="2400"/>
              <a:t> features ?</a:t>
            </a:r>
          </a:p>
          <a:p>
            <a:endParaRPr lang="en-US" sz="2400"/>
          </a:p>
          <a:p>
            <a:r>
              <a:rPr lang="en-US" sz="2400"/>
              <a:t>  A. Results show CLIP-</a:t>
            </a:r>
            <a:r>
              <a:rPr lang="en-US" sz="2400" err="1"/>
              <a:t>ReID</a:t>
            </a:r>
            <a:r>
              <a:rPr lang="en-US" sz="2400"/>
              <a:t> is better than </a:t>
            </a:r>
            <a:r>
              <a:rPr lang="en-US" sz="2400" err="1"/>
              <a:t>OsNeT</a:t>
            </a:r>
            <a:r>
              <a:rPr lang="en-US" sz="2400"/>
              <a:t> on both public (Market-1501) and our Lowe's dataset</a:t>
            </a:r>
          </a:p>
          <a:p>
            <a:endParaRPr lang="en-US" sz="2400"/>
          </a:p>
          <a:p>
            <a:r>
              <a:rPr lang="en-US" sz="2400" b="1"/>
              <a:t>Few Limitations on Lowe's dataset</a:t>
            </a:r>
            <a:r>
              <a:rPr lang="en-US" sz="2400"/>
              <a:t> :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 Query images had data from only one camera 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Need data from multiple cameras to assess better 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2581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BE04B30-26AD-F165-5848-98D4EB83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C354A7C-0D3E-04CD-AEE1-629B73D10DE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404F889-3E78-E7B0-8FB1-A1CB8451B7F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0C5A595-5D1A-2A91-6AAF-372B0304391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2D60A61-CBF9-1746-9C62-80F084B8247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CBFF736-BDE8-366E-2DCA-A27036773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497382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How to improve 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?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839C-5CDA-0EE4-F69F-190A14180DD7}"/>
              </a:ext>
            </a:extLst>
          </p:cNvPr>
          <p:cNvSpPr txBox="1"/>
          <p:nvPr/>
        </p:nvSpPr>
        <p:spPr>
          <a:xfrm>
            <a:off x="711868" y="2004616"/>
            <a:ext cx="1109244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One of recent CLIP based method (CLIP-SCGI) has shown using synthetic captions instead of static text to all the person ID.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CLIP-SCGI uses image captioner </a:t>
            </a:r>
            <a:r>
              <a:rPr lang="en-US" sz="2400" err="1"/>
              <a:t>LLaVA</a:t>
            </a:r>
            <a:r>
              <a:rPr lang="en-US" sz="2400"/>
              <a:t> (A large language vision model) to generate person specific captions.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On top of CLIP-</a:t>
            </a:r>
            <a:r>
              <a:rPr lang="en-US" sz="2400" err="1"/>
              <a:t>ReID</a:t>
            </a:r>
            <a:r>
              <a:rPr lang="en-US" sz="2400"/>
              <a:t> , CLIP-SCGI  uses Caption Guided inversion and  Fusion module .</a:t>
            </a:r>
            <a:endParaRPr lang="en-US" sz="2400" b="1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The objective function remains same as CLIP-</a:t>
            </a:r>
            <a:r>
              <a:rPr lang="en-US" sz="2400" err="1"/>
              <a:t>ReID</a:t>
            </a:r>
            <a:r>
              <a:rPr lang="en-US" sz="2400"/>
              <a:t> (ID loss + Triplet loss + contrastive loss) </a:t>
            </a:r>
            <a:br>
              <a:rPr lang="en-US" sz="2400"/>
            </a:br>
            <a:endParaRPr lang="en-US" sz="2400" b="1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1157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DE091DB-0D0D-B930-FCF9-06DF7BB2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15F9418-FD0B-11F8-9539-9018C4A57A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6C80E58-ED14-3BA6-AEA2-E0C0EE0293B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76B7B09-1B03-D3AF-BE09-4F3882BEEAC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ADAA882-511F-C494-5E82-C63D8D45858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F41661D-22C2-DE2C-DA93-CB65A2C48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CLIP-SCGI - Challenges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2D50B-F933-934C-C517-C132ADEFAE07}"/>
              </a:ext>
            </a:extLst>
          </p:cNvPr>
          <p:cNvSpPr txBox="1"/>
          <p:nvPr/>
        </p:nvSpPr>
        <p:spPr>
          <a:xfrm>
            <a:off x="711868" y="2004616"/>
            <a:ext cx="11092446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/>
              <a:t>Open-source implementation is not available 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/>
              <a:t>Develop the modules from scratch which is time consuming 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/>
              <a:t>Preprocessing involves extracting captions using LLM which is an overhead.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/>
              <a:t>Based on the performance of CLIP-</a:t>
            </a:r>
            <a:r>
              <a:rPr lang="en-US" sz="2400" err="1"/>
              <a:t>ReID</a:t>
            </a:r>
            <a:r>
              <a:rPr lang="en-US" sz="2400"/>
              <a:t> on </a:t>
            </a:r>
            <a:r>
              <a:rPr lang="en-US" sz="2400" err="1"/>
              <a:t>lowe's</a:t>
            </a:r>
            <a:r>
              <a:rPr lang="en-US" sz="2400"/>
              <a:t> data . Should we explore the implementation aspect of  CLIP-SCGI</a:t>
            </a:r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5224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F07FE2-BD98-78AE-2864-DF9D2CBA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951C8BF-237A-57BD-45B5-EC1C54A5863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2BA6E5D-85A5-3570-C948-1DF343A6AD6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3440E09-0981-12F0-11AB-6D492AFCB8D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2A603D2-2381-24BA-DDF6-8E766630BDE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0A09E84-019C-AB27-60B0-1931194BA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8BA14E-76CD-43FD-FB16-0E599EEE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14A8D-45DA-4C2A-BA28-8F9C7C3DA743}"/>
              </a:ext>
            </a:extLst>
          </p:cNvPr>
          <p:cNvSpPr txBox="1"/>
          <p:nvPr/>
        </p:nvSpPr>
        <p:spPr>
          <a:xfrm>
            <a:off x="1025012" y="1713271"/>
            <a:ext cx="1023415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Evaluate CLIP-</a:t>
            </a:r>
            <a:r>
              <a:rPr lang="en-US" sz="2400" err="1">
                <a:cs typeface="Arial"/>
              </a:rPr>
              <a:t>ReID</a:t>
            </a:r>
            <a:r>
              <a:rPr lang="en-US" sz="2400">
                <a:cs typeface="Arial"/>
              </a:rPr>
              <a:t> on Lowe's data which contains multi camera data.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Extract CLIP-</a:t>
            </a:r>
            <a:r>
              <a:rPr lang="en-US" sz="2400" err="1">
                <a:cs typeface="Arial"/>
              </a:rPr>
              <a:t>ReID</a:t>
            </a:r>
            <a:r>
              <a:rPr lang="en-US" sz="2400">
                <a:cs typeface="Arial"/>
              </a:rPr>
              <a:t> features  and replace them with the </a:t>
            </a:r>
            <a:r>
              <a:rPr lang="en-US" sz="2400" err="1">
                <a:cs typeface="Arial"/>
              </a:rPr>
              <a:t>OSNeT</a:t>
            </a:r>
            <a:r>
              <a:rPr lang="en-US" sz="2400">
                <a:cs typeface="Arial"/>
              </a:rPr>
              <a:t> features in existing Multi camera tracking pipeline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Perform end-to-end tracking  after replacing  CLIP-</a:t>
            </a:r>
            <a:r>
              <a:rPr lang="en-US" sz="2400" err="1">
                <a:cs typeface="Arial"/>
              </a:rPr>
              <a:t>ReID</a:t>
            </a:r>
            <a:r>
              <a:rPr lang="en-US" sz="2400">
                <a:cs typeface="Arial"/>
              </a:rPr>
              <a:t>  component.</a:t>
            </a:r>
            <a:br>
              <a:rPr lang="en-US" sz="2400">
                <a:cs typeface="Arial"/>
              </a:rPr>
            </a:br>
            <a:r>
              <a:rPr lang="en-US" sz="24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6610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A2B922F-3EBE-F558-DA90-4F878C0E7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884A1AA-C651-D82B-6F8C-4BDCC790CCA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72925B1-6347-6EA6-8A68-A368731485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439F48A-EA88-CBAF-081E-12E46A4459D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509A31-D160-7D09-3D4E-569365DAB5C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5EB9878-D286-CE1B-B171-269897F35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Content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1E7A1-27F5-FC30-22FC-2153F3E90878}"/>
              </a:ext>
            </a:extLst>
          </p:cNvPr>
          <p:cNvSpPr txBox="1"/>
          <p:nvPr/>
        </p:nvSpPr>
        <p:spPr>
          <a:xfrm>
            <a:off x="378160" y="1758884"/>
            <a:ext cx="11635019" cy="2485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b="1">
              <a:solidFill>
                <a:srgbClr val="1D1C1D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of previous week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 sz="24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8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DC7819-9070-85EF-3CF2-39C94874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691A237-5B1A-04D9-9444-7E670AF5A74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ED97BA8-B59F-26A6-42D4-98A583A9E1D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B95281-AD1C-4903-4610-799EE1544B4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A1F2E81-918B-EB62-1704-6DF767823BD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6061F46-6A7B-FAD5-D895-2BFF50002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98943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58FCF2C-AC83-3ADC-A5AB-D6FC2B05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7" b="5778"/>
          <a:stretch/>
        </p:blipFill>
        <p:spPr>
          <a:xfrm>
            <a:off x="712091" y="1779546"/>
            <a:ext cx="4776536" cy="407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C3970-3E36-F2B2-CD8D-0105271D1AAC}"/>
              </a:ext>
            </a:extLst>
          </p:cNvPr>
          <p:cNvSpPr txBox="1"/>
          <p:nvPr/>
        </p:nvSpPr>
        <p:spPr>
          <a:xfrm>
            <a:off x="6479718" y="1588248"/>
            <a:ext cx="4776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i="0" u="sng">
                <a:effectLst/>
              </a:rPr>
              <a:t>Stage 1: Learnable Text Token Optimization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Fixed image and text encoders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Optimization of learnable text tokens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Contrastive loss similar to CLIP</a:t>
            </a:r>
          </a:p>
          <a:p>
            <a:pPr algn="l">
              <a:lnSpc>
                <a:spcPct val="150000"/>
              </a:lnSpc>
            </a:pPr>
            <a:r>
              <a:rPr lang="en-US" b="1" i="0" u="sng">
                <a:effectLst/>
              </a:rPr>
              <a:t>Stage 2: Image Encoder Fine-tuning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Fixed text tokens and text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Fine-tuning of image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ID loss and triplet loss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Cross-modality image-to-text cross-entropy loss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3CB14B7E-7C93-062A-F549-13C993F8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41408-C404-9550-D30D-65FCF0585FD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0C3866-91E3-2051-2989-BCA771DF2FB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0A118B-29B3-DF5C-08ED-16BE65427D8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A7E35DD-7B3F-38AB-EF58-B96F327A86D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8ABFAB0-0B90-2086-6907-BAFE64C23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–  State of the art comparison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0A3B5-46C2-6825-8323-F072A0E4D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92" y="1667086"/>
            <a:ext cx="7772400" cy="4793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B6B23-5D1A-91E7-9797-4E6CF0283958}"/>
              </a:ext>
            </a:extLst>
          </p:cNvPr>
          <p:cNvSpPr/>
          <p:nvPr/>
        </p:nvSpPr>
        <p:spPr>
          <a:xfrm>
            <a:off x="2658978" y="2430379"/>
            <a:ext cx="6974983" cy="1925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CDDBB-98B5-5351-0E1C-E822AC5C1FE5}"/>
              </a:ext>
            </a:extLst>
          </p:cNvPr>
          <p:cNvSpPr/>
          <p:nvPr/>
        </p:nvSpPr>
        <p:spPr>
          <a:xfrm>
            <a:off x="2608508" y="5999749"/>
            <a:ext cx="6974984" cy="4485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21D8-385F-8380-42BA-8281F6920FA4}"/>
              </a:ext>
            </a:extLst>
          </p:cNvPr>
          <p:cNvSpPr txBox="1"/>
          <p:nvPr/>
        </p:nvSpPr>
        <p:spPr>
          <a:xfrm>
            <a:off x="10044022" y="3898232"/>
            <a:ext cx="201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43%</a:t>
            </a:r>
            <a:r>
              <a:rPr lang="en-US"/>
              <a:t>     in </a:t>
            </a:r>
            <a:r>
              <a:rPr lang="en-US" err="1"/>
              <a:t>mAP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b="1">
                <a:solidFill>
                  <a:schemeClr val="accent6"/>
                </a:solidFill>
              </a:rPr>
              <a:t>14%</a:t>
            </a:r>
            <a:r>
              <a:rPr lang="en-US"/>
              <a:t>    R1(rank1 accuracy)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7FBEB3-6683-6E3E-EEAB-DBBAFCD81F38}"/>
              </a:ext>
            </a:extLst>
          </p:cNvPr>
          <p:cNvCxnSpPr/>
          <p:nvPr/>
        </p:nvCxnSpPr>
        <p:spPr>
          <a:xfrm flipV="1">
            <a:off x="10647947" y="3982448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90FA-2076-5CE7-545D-16391FE6D655}"/>
              </a:ext>
            </a:extLst>
          </p:cNvPr>
          <p:cNvCxnSpPr/>
          <p:nvPr/>
        </p:nvCxnSpPr>
        <p:spPr>
          <a:xfrm flipV="1">
            <a:off x="10680027" y="4483775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FBE737EB-D8A3-3783-7C18-EB6B9F07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B9EFBF7-6152-38C1-FA16-205EBCB1E38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E978A50-E000-E550-82A4-EE7D77380C0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6927918-DCA6-D97E-1951-58C4F32179F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2E74B00-1F0A-79AE-C270-E9FBE415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686512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CLIP-SCGI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2F607-3012-A19B-A65F-C230952405CA}"/>
              </a:ext>
            </a:extLst>
          </p:cNvPr>
          <p:cNvSpPr txBox="1"/>
          <p:nvPr/>
        </p:nvSpPr>
        <p:spPr>
          <a:xfrm>
            <a:off x="1244361" y="2128838"/>
            <a:ext cx="544219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CLIP-</a:t>
            </a:r>
            <a:r>
              <a:rPr lang="en-US" sz="2000" err="1"/>
              <a:t>ReID</a:t>
            </a:r>
            <a:r>
              <a:rPr lang="en-US" sz="2000"/>
              <a:t> uses predefined ID tokens along with simple text prompts.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Absence of concrete descriptions that capture key semantic attributes such as gender, clothing, and age. </a:t>
            </a:r>
            <a:br>
              <a:rPr lang="en-US" sz="2000"/>
            </a:br>
            <a:br>
              <a:rPr lang="en-US"/>
            </a:br>
            <a:r>
              <a:rPr lang="en-US"/>
              <a:t>Solution : </a:t>
            </a:r>
          </a:p>
          <a:p>
            <a:endParaRPr lang="en-US"/>
          </a:p>
          <a:p>
            <a:r>
              <a:rPr lang="en-US"/>
              <a:t>Leverage existing image captioning models(</a:t>
            </a:r>
            <a:r>
              <a:rPr lang="en-US" err="1"/>
              <a:t>LLaVA</a:t>
            </a:r>
            <a:r>
              <a:rPr lang="en-US"/>
              <a:t>) to generate pseudo captions for person images, to  boost person re-identification using Vision language models (CLIP) 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75F-F049-7F74-54D0-1EB10772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4"/>
          <a:stretch/>
        </p:blipFill>
        <p:spPr>
          <a:xfrm>
            <a:off x="7299326" y="2114550"/>
            <a:ext cx="4394200" cy="15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F38D8-ECD5-FEF3-C81C-14D6637A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 b="10116"/>
          <a:stretch/>
        </p:blipFill>
        <p:spPr>
          <a:xfrm>
            <a:off x="7446300" y="4390995"/>
            <a:ext cx="4394200" cy="15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39546-57B1-C591-8977-FC147EDC4F21}"/>
              </a:ext>
            </a:extLst>
          </p:cNvPr>
          <p:cNvSpPr txBox="1"/>
          <p:nvPr/>
        </p:nvSpPr>
        <p:spPr>
          <a:xfrm>
            <a:off x="9042177" y="3615992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CLIP-</a:t>
            </a:r>
            <a:r>
              <a:rPr lang="en-US" err="1"/>
              <a:t>ReID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6694E-65E7-C2AB-BAEA-5ADC4C636799}"/>
              </a:ext>
            </a:extLst>
          </p:cNvPr>
          <p:cNvSpPr txBox="1"/>
          <p:nvPr/>
        </p:nvSpPr>
        <p:spPr>
          <a:xfrm>
            <a:off x="9209640" y="6024834"/>
            <a:ext cx="153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CLIP-SCGI</a:t>
            </a:r>
          </a:p>
        </p:txBody>
      </p:sp>
    </p:spTree>
    <p:extLst>
      <p:ext uri="{BB962C8B-B14F-4D97-AF65-F5344CB8AC3E}">
        <p14:creationId xmlns:p14="http://schemas.microsoft.com/office/powerpoint/2010/main" val="9996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90B290AA-8389-87D0-580B-C85BD314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7EF0BD3-2FC8-6488-F0A3-83895A80B7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877DD90-40AF-A31F-F88E-1945CAD931E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5F723C3-CFD7-D115-66C0-B89564ADF0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ECB51E5-7424-50DA-E3AC-321E1CE3E00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B17B9A-D697-D003-80DF-0C3220979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CLIP-SGCI :Methodology</a:t>
            </a:r>
            <a:endParaRPr lang="en-US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82B5-91DD-F45E-0CAA-182A0F22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96"/>
          <a:stretch/>
        </p:blipFill>
        <p:spPr>
          <a:xfrm>
            <a:off x="942975" y="1995047"/>
            <a:ext cx="9658350" cy="39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0188" y="280931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CLIP-SCGI –Comparison to State-of-the-Art</a:t>
            </a:r>
            <a:endParaRPr lang="en-US" sz="2800" b="1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FDB3-6714-4023-49EB-EC8B0862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842814"/>
            <a:ext cx="7772400" cy="4615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9F95A-C705-B711-35AD-F2BBA5C450E9}"/>
              </a:ext>
            </a:extLst>
          </p:cNvPr>
          <p:cNvSpPr/>
          <p:nvPr/>
        </p:nvSpPr>
        <p:spPr>
          <a:xfrm>
            <a:off x="2511248" y="4239068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10D0-C3E4-C507-C921-1499DF5505E1}"/>
              </a:ext>
            </a:extLst>
          </p:cNvPr>
          <p:cNvSpPr/>
          <p:nvPr/>
        </p:nvSpPr>
        <p:spPr>
          <a:xfrm>
            <a:off x="2496960" y="5653532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9AD1B-0A75-4D21-F1AD-E7DCA7FDE04A}"/>
              </a:ext>
            </a:extLst>
          </p:cNvPr>
          <p:cNvSpPr txBox="1"/>
          <p:nvPr/>
        </p:nvSpPr>
        <p:spPr>
          <a:xfrm>
            <a:off x="9348785" y="2858328"/>
            <a:ext cx="2843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CLIP-SCGI  has 26% higher parameters than CLIP-</a:t>
            </a:r>
            <a:r>
              <a:rPr lang="en-US" err="1"/>
              <a:t>ReID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No increase in training time for one-stage approach compared to the two-stage CLIP-</a:t>
            </a:r>
            <a:r>
              <a:rPr lang="en-US" err="1"/>
              <a:t>ReID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75E43-C934-F1D3-3B5B-F1C213D98B23}"/>
              </a:ext>
            </a:extLst>
          </p:cNvPr>
          <p:cNvSpPr txBox="1"/>
          <p:nvPr/>
        </p:nvSpPr>
        <p:spPr>
          <a:xfrm>
            <a:off x="4724400" y="320040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</a:rPr>
              <a:t>Recap – Literature Review on CLIP-SCGI</a:t>
            </a:r>
            <a:r>
              <a:rPr lang="en-US" sz="2800">
                <a:latin typeface="Times New Roman"/>
                <a:cs typeface="Times New Roman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Progress so far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F6C09-3F03-84E7-AFEB-58660DF5E9C0}"/>
              </a:ext>
            </a:extLst>
          </p:cNvPr>
          <p:cNvSpPr txBox="1"/>
          <p:nvPr/>
        </p:nvSpPr>
        <p:spPr>
          <a:xfrm>
            <a:off x="712371" y="1598463"/>
            <a:ext cx="11133704" cy="4471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Setup Code bases for CLIP-</a:t>
            </a:r>
            <a:r>
              <a:rPr lang="en-US" sz="240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 </a:t>
            </a:r>
            <a:endParaRPr lang="en-US" sz="24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solidFill>
                  <a:srgbClr val="262626"/>
                </a:solidFill>
                <a:latin typeface="Aptos"/>
                <a:ea typeface="+mn-lt"/>
                <a:cs typeface="+mn-lt"/>
              </a:rPr>
              <a:t>Fixed CLIP-</a:t>
            </a:r>
            <a:r>
              <a:rPr lang="en-US" sz="2400" err="1">
                <a:solidFill>
                  <a:srgbClr val="262626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>
                <a:solidFill>
                  <a:srgbClr val="262626"/>
                </a:solidFill>
                <a:latin typeface="Aptos"/>
                <a:ea typeface="+mn-lt"/>
                <a:cs typeface="+mn-lt"/>
              </a:rPr>
              <a:t> issues (Downloading models from web, system dependency  of turtle GUI) 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solidFill>
                  <a:srgbClr val="262626"/>
                </a:solidFill>
                <a:ea typeface="+mn-lt"/>
                <a:cs typeface="+mn-lt"/>
              </a:rPr>
              <a:t>Trained and evaluated  CLIP-</a:t>
            </a:r>
            <a:r>
              <a:rPr lang="en-US" sz="240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>
                <a:solidFill>
                  <a:srgbClr val="262626"/>
                </a:solidFill>
                <a:ea typeface="+mn-lt"/>
                <a:cs typeface="+mn-lt"/>
              </a:rPr>
              <a:t>  on Market-1501 dataset and replicated results 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solidFill>
                  <a:srgbClr val="262626"/>
                </a:solidFill>
              </a:rPr>
              <a:t>Conducted experiments on </a:t>
            </a:r>
            <a:r>
              <a:rPr lang="en-US" sz="2400" err="1">
                <a:solidFill>
                  <a:srgbClr val="262626"/>
                </a:solidFill>
              </a:rPr>
              <a:t>lowes</a:t>
            </a:r>
            <a:r>
              <a:rPr lang="en-US" sz="2400">
                <a:solidFill>
                  <a:srgbClr val="262626"/>
                </a:solidFill>
              </a:rPr>
              <a:t>  </a:t>
            </a:r>
            <a:r>
              <a:rPr lang="en-US" sz="2400" err="1">
                <a:solidFill>
                  <a:srgbClr val="262626"/>
                </a:solidFill>
              </a:rPr>
              <a:t>ReID</a:t>
            </a:r>
            <a:r>
              <a:rPr lang="en-US" sz="2400">
                <a:solidFill>
                  <a:srgbClr val="262626"/>
                </a:solidFill>
              </a:rPr>
              <a:t> data using both methods(</a:t>
            </a:r>
            <a:r>
              <a:rPr lang="en-US" sz="2400" err="1">
                <a:solidFill>
                  <a:srgbClr val="262626"/>
                </a:solidFill>
              </a:rPr>
              <a:t>OsNeT</a:t>
            </a:r>
            <a:r>
              <a:rPr lang="en-US" sz="2400">
                <a:solidFill>
                  <a:srgbClr val="262626"/>
                </a:solidFill>
              </a:rPr>
              <a:t> , CLIP-</a:t>
            </a:r>
            <a:r>
              <a:rPr lang="en-US" sz="2400" err="1">
                <a:solidFill>
                  <a:srgbClr val="262626"/>
                </a:solidFill>
              </a:rPr>
              <a:t>ReID</a:t>
            </a:r>
            <a:r>
              <a:rPr lang="en-US" sz="2400">
                <a:solidFill>
                  <a:srgbClr val="262626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solidFill>
                  <a:srgbClr val="262626"/>
                </a:solidFill>
              </a:rPr>
              <a:t>Compared the </a:t>
            </a:r>
            <a:r>
              <a:rPr lang="en-US" sz="2400" err="1">
                <a:solidFill>
                  <a:srgbClr val="262626"/>
                </a:solidFill>
              </a:rPr>
              <a:t>perfromance</a:t>
            </a:r>
            <a:r>
              <a:rPr lang="en-US" sz="2400">
                <a:solidFill>
                  <a:srgbClr val="262626"/>
                </a:solidFill>
              </a:rPr>
              <a:t> of </a:t>
            </a:r>
            <a:r>
              <a:rPr lang="en-US" sz="2400" err="1">
                <a:solidFill>
                  <a:srgbClr val="262626"/>
                </a:solidFill>
              </a:rPr>
              <a:t>OSNet</a:t>
            </a:r>
            <a:r>
              <a:rPr lang="en-US" sz="2400">
                <a:solidFill>
                  <a:srgbClr val="262626"/>
                </a:solidFill>
              </a:rPr>
              <a:t>(baseline) and CLIP-</a:t>
            </a:r>
            <a:r>
              <a:rPr lang="en-US" sz="2400" err="1">
                <a:solidFill>
                  <a:srgbClr val="262626"/>
                </a:solidFill>
              </a:rPr>
              <a:t>ReID</a:t>
            </a:r>
            <a:r>
              <a:rPr lang="en-US" sz="2400">
                <a:solidFill>
                  <a:srgbClr val="262626"/>
                </a:solidFill>
              </a:rPr>
              <a:t> on both Market-1501 and </a:t>
            </a:r>
            <a:r>
              <a:rPr lang="en-US" sz="2400" err="1">
                <a:solidFill>
                  <a:srgbClr val="262626"/>
                </a:solidFill>
              </a:rPr>
              <a:t>lowes</a:t>
            </a:r>
            <a:r>
              <a:rPr lang="en-US" sz="2400">
                <a:solidFill>
                  <a:srgbClr val="262626"/>
                </a:solidFill>
              </a:rPr>
              <a:t> dataset 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BB16006-59BA-B126-2A32-291D8846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21137C1-9F21-FE45-ED61-9291215A385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F48232-AD04-8183-6118-F6E7FB2FE7C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17583FE-197D-6E18-F979-D2D7265E7AA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F92C9F4-D007-AA5E-E83A-F24578F3312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E94AA2A-443F-093F-2CAC-4492D466D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Performance of  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&amp;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OsNeT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 on Market-1501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8839C5-C76A-ED6A-9CEA-CFF11E63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78873"/>
              </p:ext>
            </p:extLst>
          </p:nvPr>
        </p:nvGraphicFramePr>
        <p:xfrm>
          <a:off x="2107790" y="2740741"/>
          <a:ext cx="6245290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10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1811094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81109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CLIP-</a:t>
                      </a:r>
                      <a:r>
                        <a:rPr lang="en-US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/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8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D7C80-7E36-2513-623A-5634E85040B0}"/>
              </a:ext>
            </a:extLst>
          </p:cNvPr>
          <p:cNvSpPr txBox="1"/>
          <p:nvPr/>
        </p:nvSpPr>
        <p:spPr>
          <a:xfrm>
            <a:off x="1503947" y="4706869"/>
            <a:ext cx="8477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CLIP-</a:t>
            </a:r>
            <a:r>
              <a:rPr lang="en-US" dirty="0" err="1"/>
              <a:t>ReID</a:t>
            </a:r>
            <a:r>
              <a:rPr lang="en-US" dirty="0"/>
              <a:t> outperforms </a:t>
            </a:r>
            <a:r>
              <a:rPr lang="en-US" dirty="0" err="1"/>
              <a:t>OsNET</a:t>
            </a:r>
            <a:r>
              <a:rPr lang="en-US" dirty="0"/>
              <a:t> by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13.2%</a:t>
            </a:r>
            <a:r>
              <a:rPr lang="en-US" dirty="0"/>
              <a:t>     In </a:t>
            </a:r>
            <a:r>
              <a:rPr lang="en-US" dirty="0" err="1"/>
              <a:t>mAP</a:t>
            </a:r>
            <a:r>
              <a:rPr lang="en-US" dirty="0"/>
              <a:t> and  </a:t>
            </a:r>
            <a:r>
              <a:rPr lang="en-US" b="1" dirty="0">
                <a:solidFill>
                  <a:schemeClr val="accent6"/>
                </a:solidFill>
              </a:rPr>
              <a:t>6.5%    </a:t>
            </a:r>
            <a:r>
              <a:rPr lang="en-US" dirty="0"/>
              <a:t>in Top-1Accuracy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51F0FB-6F5E-B30E-E395-D46BAAE8A83D}"/>
              </a:ext>
            </a:extLst>
          </p:cNvPr>
          <p:cNvCxnSpPr/>
          <p:nvPr/>
        </p:nvCxnSpPr>
        <p:spPr>
          <a:xfrm flipV="1">
            <a:off x="7565339" y="4712369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D7B8EB-BF1E-69F4-A8B5-BAE57FFDB4CA}"/>
              </a:ext>
            </a:extLst>
          </p:cNvPr>
          <p:cNvCxnSpPr>
            <a:cxnSpLocks/>
          </p:cNvCxnSpPr>
          <p:nvPr/>
        </p:nvCxnSpPr>
        <p:spPr>
          <a:xfrm flipV="1">
            <a:off x="5727936" y="4718513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Multi Camera Tracking Project </vt:lpstr>
      <vt:lpstr>Content </vt:lpstr>
      <vt:lpstr>Recap – Literature Review on CLIP-ReID</vt:lpstr>
      <vt:lpstr>CLIP-ReID –  State of the art comparison </vt:lpstr>
      <vt:lpstr>Recap – Literature Review on CLIP-SCGI </vt:lpstr>
      <vt:lpstr>CLIP-SGCI :Methodology</vt:lpstr>
      <vt:lpstr> CLIP-SCGI –Comparison to State-of-the-Art</vt:lpstr>
      <vt:lpstr>Progress so far</vt:lpstr>
      <vt:lpstr>Performance of  CLIP-ReID &amp; OsNeT on Market-1501</vt:lpstr>
      <vt:lpstr>Performance of lowes data on CLIP-ReID &amp; OsNeT </vt:lpstr>
      <vt:lpstr>Market –1501 : Query &amp; Test examples </vt:lpstr>
      <vt:lpstr>Lowe's Data :  Query &amp; Test examples  </vt:lpstr>
      <vt:lpstr>CLIP-ReID– Takeaways</vt:lpstr>
      <vt:lpstr>How to improve CLIP-ReID?  </vt:lpstr>
      <vt:lpstr>CLIP-SCGI - Challenges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45</cp:revision>
  <dcterms:created xsi:type="dcterms:W3CDTF">2025-02-12T12:25:28Z</dcterms:created>
  <dcterms:modified xsi:type="dcterms:W3CDTF">2025-02-19T13:49:20Z</dcterms:modified>
</cp:coreProperties>
</file>