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Lst>
  <p:sldSz cx="12192000" cy="6858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0"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0"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0"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0"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0"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0"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0"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1080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475339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87643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2"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3" name="曲线"/>
          <p:cNvSpPr>
            <a:spLocks xmlns:a="http://schemas.openxmlformats.org/drawingml/2006/main"/>
          </p:cNvSpPr>
          <p:nvPr/>
        </p:nvSpPr>
        <p:spPr>
          <a:xfrm xmlns:a="http://schemas.openxmlformats.org/drawingml/2006/main" rot="0">
            <a:off x="4238625" y="457200"/>
            <a:ext cx="3705223"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14"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6"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1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19"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0834601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6"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4238625" y="457200"/>
            <a:ext cx="3705223"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0"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3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33"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6415600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2268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89443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89591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77007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906474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3426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66071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552481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3"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8"/>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Droid Sans" pitchFamily="0" charset="0"/>
              <a:cs typeface="Times New Roman" pitchFamily="0" charset="0"/>
            </a:endParaRPr>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0" charset="0"/>
              </a:rPr>
              <a:t>4/5/2024</a:t>
            </a:fld>
            <a:endParaRPr lang="zh-CN" altLang="en-US">
              <a:solidFill>
                <a:srgbClr val="898989"/>
              </a:solidFill>
              <a:latin typeface="Droid Sans" pitchFamily="0" charset="0"/>
              <a:ea typeface="Droid Sans" pitchFamily="0" charset="0"/>
              <a:cs typeface="Times New Roman" pitchFamily="0" charset="0"/>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94471402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1"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a:t>
            </a:r>
            <a:r>
              <a:rPr lang="en-US" altLang="zh-CN" sz="3200" b="1" i="0" u="none" strike="noStrike" kern="0" cap="none" spc="20" baseline="0">
                <a:solidFill>
                  <a:srgbClr val="1382AC"/>
                </a:solidFill>
                <a:latin typeface="Arial" pitchFamily="0" charset="0"/>
                <a:ea typeface="宋体" pitchFamily="0" charset="0"/>
                <a:cs typeface="Arial" pitchFamily="0" charset="0"/>
              </a:rPr>
              <a:t>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2" name="矩形"/>
          <p:cNvSpPr>
            <a:spLocks/>
          </p:cNvSpPr>
          <p:nvPr/>
        </p:nvSpPr>
        <p:spPr>
          <a:xfrm rot="0">
            <a:off x="447674" y="3086100"/>
            <a:ext cx="11296650" cy="277749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a:t>
            </a:r>
            <a:r>
              <a:rPr lang="en-US" altLang="zh-CN" sz="2000" b="1" i="0" u="none" strike="noStrike" kern="0" cap="none" spc="4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a:t>
            </a:r>
            <a:r>
              <a:rPr lang="en-US" altLang="zh-CN" sz="2000" b="1" i="0" u="none" strike="noStrike" kern="0" cap="none" spc="0" baseline="0">
                <a:solidFill>
                  <a:srgbClr val="1382AC"/>
                </a:solidFill>
                <a:latin typeface="Arial" pitchFamily="0" charset="0"/>
                <a:ea typeface="Droid Sans" pitchFamily="0" charset="0"/>
                <a:cs typeface="Arial" pitchFamily="0" charset="0"/>
              </a:rPr>
              <a:t> MANISH IMMANUEL..R</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0" baseline="0">
                <a:solidFill>
                  <a:srgbClr val="1382AC"/>
                </a:solidFill>
                <a:latin typeface="Arial" pitchFamily="0" charset="0"/>
                <a:ea typeface="Droid Sans" pitchFamily="0" charset="0"/>
                <a:cs typeface="Arial" pitchFamily="0" charset="0"/>
              </a:rPr>
              <a:t>2. c</a:t>
            </a:r>
            <a:r>
              <a:rPr lang="en-US" altLang="zh-CN" sz="2000" b="1" i="0" u="none" strike="noStrike" kern="0" cap="none" spc="-25" baseline="0">
                <a:solidFill>
                  <a:srgbClr val="1382AC"/>
                </a:solidFill>
                <a:latin typeface="Arial" pitchFamily="0" charset="0"/>
                <a:ea typeface="Droid Sans" pitchFamily="0" charset="0"/>
                <a:cs typeface="Arial" pitchFamily="0" charset="0"/>
              </a:rPr>
              <a:t>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a:t>
            </a:r>
            <a:r>
              <a:rPr lang="en-US" altLang="zh-CN" sz="2000" b="1" i="0" u="none" strike="noStrike" kern="0" cap="none" spc="0" baseline="0">
                <a:solidFill>
                  <a:srgbClr val="1382AC"/>
                </a:solidFill>
                <a:latin typeface="Arial" pitchFamily="0" charset="0"/>
                <a:ea typeface="Droid Sans" pitchFamily="0" charset="0"/>
                <a:cs typeface="Arial" pitchFamily="0" charset="0"/>
              </a:rPr>
              <a:t>MADHA ENGINEERING COLLEGE </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0" baseline="0">
                <a:solidFill>
                  <a:srgbClr val="1382AC"/>
                </a:solidFill>
                <a:latin typeface="Arial" pitchFamily="0" charset="0"/>
                <a:ea typeface="Droid Sans" pitchFamily="0" charset="0"/>
                <a:cs typeface="Arial" pitchFamily="0" charset="0"/>
              </a:rPr>
              <a:t>3. de</a:t>
            </a:r>
            <a:r>
              <a:rPr lang="en-US" altLang="zh-CN" sz="2000" b="1" i="0" u="none" strike="noStrike" kern="0" cap="none" spc="-25" baseline="0">
                <a:solidFill>
                  <a:srgbClr val="1382AC"/>
                </a:solidFill>
                <a:latin typeface="Arial" pitchFamily="0" charset="0"/>
                <a:ea typeface="Droid Sans" pitchFamily="0" charset="0"/>
                <a:cs typeface="Arial" pitchFamily="0" charset="0"/>
              </a:rPr>
              <a:t>p</a:t>
            </a:r>
            <a:r>
              <a:rPr lang="en-US" altLang="zh-CN" sz="2000" b="1" i="0" u="none" strike="noStrike" kern="0" cap="none" spc="10" baseline="0">
                <a:solidFill>
                  <a:srgbClr val="1382AC"/>
                </a:solidFill>
                <a:latin typeface="Arial" pitchFamily="0" charset="0"/>
                <a:ea typeface="Droid Sans" pitchFamily="0" charset="0"/>
                <a:cs typeface="Arial" pitchFamily="0" charset="0"/>
              </a:rPr>
              <a:t>a</a:t>
            </a:r>
            <a:r>
              <a:rPr lang="en-US" altLang="zh-CN" sz="2000" b="1" i="0" u="none" strike="noStrike" kern="0" cap="none" spc="-30" baseline="0">
                <a:solidFill>
                  <a:srgbClr val="1382AC"/>
                </a:solidFill>
                <a:latin typeface="Arial" pitchFamily="0" charset="0"/>
                <a:ea typeface="Droid Sans" pitchFamily="0" charset="0"/>
                <a:cs typeface="Arial" pitchFamily="0" charset="0"/>
              </a:rPr>
              <a:t>r</a:t>
            </a:r>
            <a:r>
              <a:rPr lang="en-US" altLang="zh-CN" sz="2000" b="1" i="0" u="none" strike="noStrike" kern="0" cap="none" spc="-70" baseline="0">
                <a:solidFill>
                  <a:srgbClr val="1382AC"/>
                </a:solidFill>
                <a:latin typeface="Arial" pitchFamily="0" charset="0"/>
                <a:ea typeface="Droid Sans" pitchFamily="0" charset="0"/>
                <a:cs typeface="Arial" pitchFamily="0" charset="0"/>
              </a:rPr>
              <a:t>t</a:t>
            </a:r>
            <a:r>
              <a:rPr lang="en-US" altLang="zh-CN" sz="2000" b="1" i="0" u="none" strike="noStrike" kern="0" cap="none" spc="90" baseline="0">
                <a:solidFill>
                  <a:srgbClr val="1382AC"/>
                </a:solidFill>
                <a:latin typeface="Arial" pitchFamily="0" charset="0"/>
                <a:ea typeface="Droid Sans" pitchFamily="0" charset="0"/>
                <a:cs typeface="Arial" pitchFamily="0" charset="0"/>
              </a:rPr>
              <a:t>m</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2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5" baseline="0">
                <a:solidFill>
                  <a:srgbClr val="1382AC"/>
                </a:solidFill>
                <a:latin typeface="Arial" pitchFamily="0" charset="0"/>
                <a:ea typeface="Droid Sans" pitchFamily="0" charset="0"/>
                <a:cs typeface="Arial" pitchFamily="0" charset="0"/>
              </a:rPr>
              <a:t>- BIO TECHNOLOGY </a:t>
            </a:r>
            <a:endParaRPr lang="zh-CN" altLang="en-US" sz="2000" b="0" i="0" u="none" strike="noStrike" kern="0" cap="none" spc="0" baseline="0">
              <a:solidFill>
                <a:schemeClr val="tx1"/>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12112498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a:t>
            </a:r>
            <a:r>
              <a:rPr lang="en-US" altLang="zh-CN" sz="2750" b="1" i="0" u="none" strike="noStrike" kern="0" cap="none" spc="30" baseline="0">
                <a:solidFill>
                  <a:srgbClr val="001F5F"/>
                </a:solidFill>
                <a:latin typeface="Arial" pitchFamily="0" charset="0"/>
                <a:ea typeface="宋体" pitchFamily="0" charset="0"/>
                <a:cs typeface="Arial" pitchFamily="0" charset="0"/>
              </a:rPr>
              <a:t>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4" name="矩形"/>
          <p:cNvSpPr>
            <a:spLocks/>
          </p:cNvSpPr>
          <p:nvPr/>
        </p:nvSpPr>
        <p:spPr>
          <a:xfrm rot="0">
            <a:off x="917575" y="1952988"/>
            <a:ext cx="4178298" cy="480060"/>
          </a:xfrm>
          <a:prstGeom prst="rect"/>
          <a:noFill/>
          <a:ln w="12700" cmpd="sng" cap="flat">
            <a:noFill/>
            <a:prstDash val="solid"/>
            <a:miter/>
          </a:ln>
        </p:spPr>
      </p:sp>
      <p:sp>
        <p:nvSpPr>
          <p:cNvPr id="25" name="矩形"/>
          <p:cNvSpPr>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20571249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矩形"/>
          <p:cNvSpPr>
            <a:spLocks/>
          </p:cNvSpPr>
          <p:nvPr/>
        </p:nvSpPr>
        <p:spPr>
          <a:xfrm rot="0">
            <a:off x="913328" y="613559"/>
            <a:ext cx="3049357" cy="462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pitchFamily="0" charset="0"/>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pitchFamily="0" charset="0"/>
            </a:endParaRPr>
          </a:p>
        </p:txBody>
      </p:sp>
      <p:sp>
        <p:nvSpPr>
          <p:cNvPr id="35" name="矩形"/>
          <p:cNvSpPr>
            <a:spLocks/>
          </p:cNvSpPr>
          <p:nvPr/>
        </p:nvSpPr>
        <p:spPr>
          <a:xfrm rot="0">
            <a:off x="1523976" y="1981169"/>
            <a:ext cx="9829158"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6"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20377358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矩形"/>
          <p:cNvSpPr>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pitchFamily="0" charset="0"/>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pitchFamily="0" charset="0"/>
            </a:endParaRPr>
          </a:p>
        </p:txBody>
      </p:sp>
      <p:sp>
        <p:nvSpPr>
          <p:cNvPr id="38" name="矩形"/>
          <p:cNvSpPr>
            <a:spLocks/>
          </p:cNvSpPr>
          <p:nvPr/>
        </p:nvSpPr>
        <p:spPr>
          <a:xfrm rot="0">
            <a:off x="1676942" y="1828772"/>
            <a:ext cx="990474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9"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2535501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pitchFamily="0" charset="0"/>
                <a:ea typeface="宋体" pitchFamily="0" charset="0"/>
                <a:cs typeface="Droid Sans" pitchFamily="0" charset="0"/>
              </a:rPr>
              <a:t>FAKE NEWS CHARACTERIZATION</a:t>
            </a:r>
            <a:endParaRPr lang="zh-CN" altLang="en-US" sz="1800" b="0" i="0" u="none" strike="noStrike" kern="0" cap="none" spc="0" baseline="0">
              <a:solidFill>
                <a:srgbClr val="C00000"/>
              </a:solidFill>
              <a:latin typeface="Calibri" pitchFamily="0" charset="0"/>
              <a:ea typeface="宋体" pitchFamily="0" charset="0"/>
              <a:cs typeface="Lucida Sans" pitchFamily="0" charset="0"/>
            </a:endParaRPr>
          </a:p>
        </p:txBody>
      </p:sp>
      <p:sp>
        <p:nvSpPr>
          <p:cNvPr id="41" name="矩形"/>
          <p:cNvSpPr>
            <a:spLocks/>
          </p:cNvSpPr>
          <p:nvPr/>
        </p:nvSpPr>
        <p:spPr>
          <a:xfrm rot="0">
            <a:off x="2133567" y="1676373"/>
            <a:ext cx="937195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2"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17424835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44" name="矩形"/>
          <p:cNvSpPr>
            <a:spLocks/>
          </p:cNvSpPr>
          <p:nvPr/>
        </p:nvSpPr>
        <p:spPr>
          <a:xfrm rot="0">
            <a:off x="1296007" y="1295380"/>
            <a:ext cx="1059046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5"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11751639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47" name="矩形"/>
          <p:cNvSpPr>
            <a:spLocks/>
          </p:cNvSpPr>
          <p:nvPr/>
        </p:nvSpPr>
        <p:spPr>
          <a:xfrm rot="0">
            <a:off x="991159" y="1295380"/>
            <a:ext cx="11657211"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8"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8577753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50" name="矩形"/>
          <p:cNvSpPr>
            <a:spLocks/>
          </p:cNvSpPr>
          <p:nvPr/>
        </p:nvSpPr>
        <p:spPr>
          <a:xfrm rot="0">
            <a:off x="1600709" y="1523976"/>
            <a:ext cx="9904790"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6054145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013070" y="3602418"/>
            <a:ext cx="2165858" cy="444500"/>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6253777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created xsi:type="dcterms:W3CDTF">2024-04-04T13:53:43Z</dcterms:created>
  <dcterms:modified xsi:type="dcterms:W3CDTF">2024-04-05T11:22:04Z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ies>
</file>