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6" r:id="rId3"/>
    <p:sldId id="257" r:id="rId4"/>
    <p:sldId id="258" r:id="rId5"/>
    <p:sldId id="259" r:id="rId6"/>
    <p:sldId id="260" r:id="rId7"/>
    <p:sldId id="261" r:id="rId8"/>
    <p:sldId id="262" r:id="rId9"/>
    <p:sldId id="263" r:id="rId10"/>
    <p:sldId id="264" r:id="rId11"/>
  </p:sldIdLst>
  <p:sldSz type="screen16x9" cy="6858000" cx="12192000"/>
  <p:notesSz cx="9143861" cy="6857895"/>
  <p:kinsoku lang="zh-CN" invalStChars="!%),.:;?]}¨·ˇˉ་―‖’”…‰∶、。〃々〉》」』】〕〗！＂＇％），．：；？］｀｜｝～￠" invalEndChars="([{·‘“〈《「『【〔〖（．［｛￡￥"/>
  <p:defaultTextStyle>
    <a:defPPr>
      <a:defRPr lang="zh-CN"/>
    </a:defPPr>
    <a:lvl1pPr algn="l" defTabSz="914400" fontAlgn="base" hangingPunct="0" indent="0" marL="0">
      <a:buNone/>
      <a:defRPr sz="2400">
        <a:solidFill>
          <a:schemeClr val="tx1"/>
        </a:solidFill>
        <a:latin typeface="Droid Sans" pitchFamily="0" charset="0"/>
        <a:ea typeface="Droid Sans" pitchFamily="0" charset="0"/>
        <a:cs typeface="Times New Roman" pitchFamily="0" charset="0"/>
      </a:defRPr>
    </a:lvl1pPr>
    <a:lvl2pPr algn="l" defTabSz="914400" fontAlgn="base" hangingPunct="0" indent="0" marL="228600">
      <a:buNone/>
      <a:defRPr sz="2400">
        <a:solidFill>
          <a:schemeClr val="tx1"/>
        </a:solidFill>
        <a:latin typeface="Droid Sans" pitchFamily="0" charset="0"/>
        <a:ea typeface="Droid Sans" pitchFamily="0" charset="0"/>
        <a:cs typeface="Times New Roman" pitchFamily="0" charset="0"/>
      </a:defRPr>
    </a:lvl2pPr>
    <a:lvl3pPr algn="l" defTabSz="914400" fontAlgn="base" hangingPunct="0" indent="0" marL="457200">
      <a:buNone/>
      <a:defRPr sz="2400">
        <a:solidFill>
          <a:schemeClr val="tx1"/>
        </a:solidFill>
        <a:latin typeface="Droid Sans" pitchFamily="0" charset="0"/>
        <a:ea typeface="Droid Sans" pitchFamily="0" charset="0"/>
        <a:cs typeface="Times New Roman" pitchFamily="0" charset="0"/>
      </a:defRPr>
    </a:lvl3pPr>
    <a:lvl4pPr algn="l" defTabSz="914400" fontAlgn="base" hangingPunct="0" indent="0" marL="685800">
      <a:buNone/>
      <a:defRPr sz="2400">
        <a:solidFill>
          <a:schemeClr val="tx1"/>
        </a:solidFill>
        <a:latin typeface="Droid Sans" pitchFamily="0" charset="0"/>
        <a:ea typeface="Droid Sans" pitchFamily="0" charset="0"/>
        <a:cs typeface="Times New Roman" pitchFamily="0" charset="0"/>
      </a:defRPr>
    </a:lvl4pPr>
    <a:lvl5pPr algn="l" defTabSz="914400" fontAlgn="base" hangingPunct="0" indent="0" marL="914400">
      <a:buNone/>
      <a:defRPr sz="2400">
        <a:solidFill>
          <a:schemeClr val="tx1"/>
        </a:solidFill>
        <a:latin typeface="Droid Sans" pitchFamily="0" charset="0"/>
        <a:ea typeface="Droid Sans" pitchFamily="0" charset="0"/>
        <a:cs typeface="Times New Roman" pitchFamily="0" charset="0"/>
      </a:defRPr>
    </a:lvl5pPr>
    <a:lvl6pPr algn="l" defTabSz="914400" fontAlgn="base" hangingPunct="0" indent="0" marL="1143000">
      <a:buNone/>
      <a:defRPr sz="2400">
        <a:solidFill>
          <a:schemeClr val="tx1"/>
        </a:solidFill>
        <a:latin typeface="Droid Sans" pitchFamily="0" charset="0"/>
        <a:ea typeface="Droid Sans" pitchFamily="0" charset="0"/>
        <a:cs typeface="Times New Roman" pitchFamily="0" charset="0"/>
      </a:defRPr>
    </a:lvl6pPr>
    <a:lvl7pPr algn="l" defTabSz="914400" fontAlgn="base" hangingPunct="0" indent="0" marL="1371600">
      <a:buNone/>
      <a:defRPr sz="2400">
        <a:solidFill>
          <a:schemeClr val="tx1"/>
        </a:solidFill>
        <a:latin typeface="Droid Sans" pitchFamily="0" charset="0"/>
        <a:ea typeface="Droid Sans" pitchFamily="0" charset="0"/>
        <a:cs typeface="Times New Roman" pitchFamily="0" charset="0"/>
      </a:defRPr>
    </a:lvl7pPr>
    <a:lvl8pPr algn="l" defTabSz="914400" fontAlgn="base" hangingPunct="0" indent="0" marL="1600200">
      <a:buNone/>
      <a:defRPr sz="2400">
        <a:solidFill>
          <a:schemeClr val="tx1"/>
        </a:solidFill>
        <a:latin typeface="Droid Sans" pitchFamily="0" charset="0"/>
        <a:ea typeface="Droid Sans" pitchFamily="0" charset="0"/>
        <a:cs typeface="Times New Roman" pitchFamily="0" charset="0"/>
      </a:defRPr>
    </a:lvl8pPr>
    <a:lvl9pPr algn="l" defTabSz="914400" fontAlgn="base" hangingPunct="0" indent="0" marL="1600200">
      <a:buNone/>
      <a:defRPr sz="2400">
        <a:solidFill>
          <a:schemeClr val="tx1"/>
        </a:solidFill>
        <a:latin typeface="Droid Sans" pitchFamily="0" charset="0"/>
        <a:ea typeface="Droid Sans" pitchFamily="0" charset="0"/>
        <a:cs typeface="Times New Roman"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enClr>
      <a:srgbClr val="FF0000"/>
    </p:penClr>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p:cViewPr varScale="1">
        <p:scale>
          <a:sx n="56" d="100"/>
          <a:sy n="56" d="100"/>
        </p:scale>
        <p:origin x="0" y="0"/>
      </p:cViewPr>
      <p:guideLst>
        <p:guide orient="horz" pos="2880"/>
        <p:guide pos="216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tableStyles" Target="tableStyles.xml"/><Relationship Id="rId13" Type="http://schemas.openxmlformats.org/officeDocument/2006/relationships/presProps" Target="presProps.xml"/><Relationship Id="rId14" Type="http://schemas.openxmlformats.org/officeDocument/2006/relationships/viewProps" Target="viewProps.xml"/><Relationship Id="rId1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47" name=""/>
        <p:cNvGrpSpPr/>
        <p:nvPr/>
      </p:nvGrpSpPr>
      <p:grpSpPr>
        <a:xfrm>
          <a:off x="0" y="0"/>
          <a:ext cx="0" cy="0"/>
          <a:chOff x="0" y="0"/>
          <a:chExt cx="0" cy="0"/>
        </a:xfrm>
      </p:grpSpPr>
      <p:sp>
        <p:nvSpPr>
          <p:cNvPr id="1048678"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679"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680"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681"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682"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683"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标题幻灯片">
    <p:spTree>
      <p:nvGrpSpPr>
        <p:cNvPr id="35" name=""/>
        <p:cNvGrpSpPr/>
        <p:nvPr/>
      </p:nvGrpSpPr>
      <p:grpSpPr>
        <a:xfrm>
          <a:off x="0" y="0"/>
          <a:ext cx="0" cy="0"/>
          <a:chOff x="0" y="0"/>
          <a:chExt cx="0" cy="0"/>
        </a:xfrm>
      </p:grpSpPr>
      <p:sp>
        <p:nvSpPr>
          <p:cNvPr id="1048620" name="文本框"/>
          <p:cNvSpPr>
            <a:spLocks noGrp="1"/>
          </p:cNvSpPr>
          <p:nvPr>
            <p:ph type="ctrTitle"/>
          </p:nvPr>
        </p:nvSpPr>
        <p:spPr>
          <a:xfrm>
            <a:off x="914400" y="2130425"/>
            <a:ext cx="10363200" cy="1470025"/>
          </a:xfrm>
        </p:spPr>
        <p:txBody>
          <a:bodyPr/>
          <a:p>
            <a:r>
              <a:rPr altLang="en-US" lang="zh-CN" smtClean="0"/>
              <a:t>单击此处编辑母版标题样式</a:t>
            </a:r>
            <a:endParaRPr altLang="en-US" lang="zh-CN"/>
          </a:p>
        </p:txBody>
      </p:sp>
      <p:sp>
        <p:nvSpPr>
          <p:cNvPr id="1048621" name="文本框"/>
          <p:cNvSpPr>
            <a:spLocks noGrp="1"/>
          </p:cNvSpPr>
          <p:nvPr>
            <p:ph type="subTitle" idx="1"/>
          </p:nvPr>
        </p:nvSpPr>
        <p:spPr>
          <a:xfrm>
            <a:off x="1828800" y="3886199"/>
            <a:ext cx="8534400" cy="1752600"/>
          </a:xfrm>
        </p:spPr>
        <p:txBody>
          <a:bodyPr/>
          <a:lstStyle>
            <a:lvl1pPr algn="ctr" indent="0" marL="0">
              <a:buNone/>
            </a:lvl1pPr>
            <a:lvl2pPr algn="ctr" indent="0" marL="457200">
              <a:buNone/>
            </a:lvl2pPr>
            <a:lvl3pPr algn="ctr" indent="0" marL="914400">
              <a:buNone/>
            </a:lvl3pPr>
            <a:lvl4pPr algn="ctr" indent="0" marL="1371600">
              <a:buNone/>
            </a:lvl4pPr>
            <a:lvl5pPr algn="ctr" indent="0" marL="1828800">
              <a:buNone/>
            </a:lvl5pPr>
            <a:lvl6pPr algn="ctr" indent="0" marL="2286000">
              <a:buNone/>
            </a:lvl6pPr>
            <a:lvl7pPr algn="ctr" indent="0" marL="2743200">
              <a:buNone/>
            </a:lvl7pPr>
            <a:lvl8pPr algn="ctr" indent="0" marL="3200400">
              <a:buNone/>
            </a:lvl8pPr>
            <a:lvl9pPr algn="ctr" indent="0" marL="3657600">
              <a:buNone/>
            </a:lvl9pPr>
          </a:lstStyle>
          <a:p>
            <a:r>
              <a:rPr altLang="en-US" lang="zh-CN" smtClean="0"/>
              <a:t>单击此处编辑母版副标题样式</a:t>
            </a:r>
            <a:endParaRPr altLang="en-US" lang="zh-CN"/>
          </a:p>
        </p:txBody>
      </p:sp>
      <p:sp>
        <p:nvSpPr>
          <p:cNvPr id="1048622"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623" name="文本框"/>
          <p:cNvSpPr>
            <a:spLocks noGrp="1"/>
          </p:cNvSpPr>
          <p:nvPr>
            <p:ph type="ftr" sz="quarter" idx="11"/>
          </p:nvPr>
        </p:nvSpPr>
        <p:spPr/>
        <p:txBody>
          <a:bodyPr/>
          <a:p>
            <a:endParaRPr altLang="en-US" lang="zh-CN"/>
          </a:p>
        </p:txBody>
      </p:sp>
      <p:sp>
        <p:nvSpPr>
          <p:cNvPr id="1048624"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标题和竖排文本">
    <p:spTree>
      <p:nvGrpSpPr>
        <p:cNvPr id="43" name=""/>
        <p:cNvGrpSpPr/>
        <p:nvPr/>
      </p:nvGrpSpPr>
      <p:grpSpPr>
        <a:xfrm>
          <a:off x="0" y="0"/>
          <a:ext cx="0" cy="0"/>
          <a:chOff x="0" y="0"/>
          <a:chExt cx="0" cy="0"/>
        </a:xfrm>
      </p:grpSpPr>
      <p:sp>
        <p:nvSpPr>
          <p:cNvPr id="1048661" name="文本框"/>
          <p:cNvSpPr>
            <a:spLocks noGrp="1"/>
          </p:cNvSpPr>
          <p:nvPr>
            <p:ph type="title"/>
          </p:nvPr>
        </p:nvSpPr>
        <p:spPr/>
        <p:txBody>
          <a:bodyPr/>
          <a:p>
            <a:r>
              <a:rPr altLang="en-US" lang="zh-CN" smtClean="0"/>
              <a:t>单击此处编辑母版标题样式</a:t>
            </a:r>
            <a:endParaRPr altLang="en-US" lang="zh-CN"/>
          </a:p>
        </p:txBody>
      </p:sp>
      <p:sp>
        <p:nvSpPr>
          <p:cNvPr id="1048662" name="文本框"/>
          <p:cNvSpPr>
            <a:spLocks noGrp="1"/>
          </p:cNvSpPr>
          <p:nvPr>
            <p:ph type="body" orient="vert" idx="1"/>
          </p:nvPr>
        </p:nvSpPr>
        <p:spPr/>
        <p:txBody>
          <a:bodyPr vert="eaVert"/>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663"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664" name="文本框"/>
          <p:cNvSpPr>
            <a:spLocks noGrp="1"/>
          </p:cNvSpPr>
          <p:nvPr>
            <p:ph type="ftr" sz="quarter" idx="11"/>
          </p:nvPr>
        </p:nvSpPr>
        <p:spPr/>
        <p:txBody>
          <a:bodyPr/>
          <a:p>
            <a:endParaRPr altLang="en-US" lang="zh-CN"/>
          </a:p>
        </p:txBody>
      </p:sp>
      <p:sp>
        <p:nvSpPr>
          <p:cNvPr id="1048665"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垂直排列标题与文本">
    <p:spTree>
      <p:nvGrpSpPr>
        <p:cNvPr id="37" name=""/>
        <p:cNvGrpSpPr/>
        <p:nvPr/>
      </p:nvGrpSpPr>
      <p:grpSpPr>
        <a:xfrm>
          <a:off x="0" y="0"/>
          <a:ext cx="0" cy="0"/>
          <a:chOff x="0" y="0"/>
          <a:chExt cx="0" cy="0"/>
        </a:xfrm>
      </p:grpSpPr>
      <p:sp>
        <p:nvSpPr>
          <p:cNvPr id="1048629" name="文本框"/>
          <p:cNvSpPr>
            <a:spLocks noGrp="1"/>
          </p:cNvSpPr>
          <p:nvPr>
            <p:ph type="title" orient="vert"/>
          </p:nvPr>
        </p:nvSpPr>
        <p:spPr>
          <a:xfrm>
            <a:off x="6629400" y="274638"/>
            <a:ext cx="2057400" cy="5851525"/>
          </a:xfrm>
        </p:spPr>
        <p:txBody>
          <a:bodyPr vert="eaVert"/>
          <a:p>
            <a:r>
              <a:rPr altLang="en-US" lang="zh-CN" smtClean="0"/>
              <a:t>单击此处编辑母版标题样式</a:t>
            </a:r>
            <a:endParaRPr altLang="en-US" lang="zh-CN"/>
          </a:p>
        </p:txBody>
      </p:sp>
      <p:sp>
        <p:nvSpPr>
          <p:cNvPr id="1048630" name="文本框"/>
          <p:cNvSpPr>
            <a:spLocks noGrp="1"/>
          </p:cNvSpPr>
          <p:nvPr>
            <p:ph type="body" orient="vert" idx="1"/>
          </p:nvPr>
        </p:nvSpPr>
        <p:spPr>
          <a:xfrm>
            <a:off x="457200" y="274638"/>
            <a:ext cx="6019800" cy="5851525"/>
          </a:xfrm>
        </p:spPr>
        <p:txBody>
          <a:bodyPr vert="eaVert"/>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631"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632" name="文本框"/>
          <p:cNvSpPr>
            <a:spLocks noGrp="1"/>
          </p:cNvSpPr>
          <p:nvPr>
            <p:ph type="ftr" sz="quarter" idx="11"/>
          </p:nvPr>
        </p:nvSpPr>
        <p:spPr/>
        <p:txBody>
          <a:bodyPr/>
          <a:p>
            <a:endParaRPr altLang="en-US" lang="zh-CN"/>
          </a:p>
        </p:txBody>
      </p:sp>
      <p:sp>
        <p:nvSpPr>
          <p:cNvPr id="1048633"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showMasterSp="0">
  <p:cSld name="自定义版式">
    <p:bg>
      <p:bgPr>
        <a:solidFill>
          <a:schemeClr val="bg1"/>
        </a:solidFill>
      </p:bgPr>
    </p:bg>
    <p:spTree>
      <p:nvGrpSpPr>
        <p:cNvPr id="24" name=""/>
        <p:cNvGrpSpPr/>
        <p:nvPr/>
      </p:nvGrpSpPr>
      <p:grpSpPr>
        <a:xfrm>
          <a:off x="0" y="0"/>
          <a:ext cx="0" cy="0"/>
          <a:chOff x="0" y="0"/>
          <a:chExt cx="0" cy="0"/>
        </a:xfrm>
      </p:grpSpPr>
      <p:sp>
        <p:nvSpPr>
          <p:cNvPr id="1048584" name="曲线"/>
          <p:cNvSpPr/>
          <p:nvPr/>
        </p:nvSpPr>
        <p:spPr>
          <a:xfrm rot="0">
            <a:off x="447674" y="457200"/>
            <a:ext cx="3705224" cy="952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65258"/>
          </a:solidFill>
          <a:ln cap="flat" cmpd="sng">
            <a:noFill/>
            <a:prstDash val="solid"/>
            <a:miter/>
          </a:ln>
        </p:spPr>
      </p:sp>
      <p:sp>
        <p:nvSpPr>
          <p:cNvPr id="1048585" name="曲线"/>
          <p:cNvSpPr/>
          <p:nvPr/>
        </p:nvSpPr>
        <p:spPr>
          <a:xfrm rot="0">
            <a:off x="8039100" y="457200"/>
            <a:ext cx="3705225" cy="952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959FA7"/>
          </a:solidFill>
          <a:ln cap="flat" cmpd="sng">
            <a:noFill/>
            <a:prstDash val="solid"/>
            <a:miter/>
          </a:ln>
        </p:spPr>
      </p:sp>
      <p:sp>
        <p:nvSpPr>
          <p:cNvPr id="1048586" name="曲线"/>
          <p:cNvSpPr/>
          <p:nvPr/>
        </p:nvSpPr>
        <p:spPr>
          <a:xfrm rot="0">
            <a:off x="4238625" y="457200"/>
            <a:ext cx="3705223" cy="952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1CACE3"/>
          </a:solidFill>
          <a:ln cap="flat" cmpd="sng">
            <a:noFill/>
            <a:prstDash val="solid"/>
            <a:miter/>
          </a:ln>
        </p:spPr>
      </p:sp>
      <p:pic>
        <p:nvPicPr>
          <p:cNvPr id="2097153" name="图片"/>
          <p:cNvPicPr>
            <a:picLocks/>
          </p:cNvPicPr>
          <p:nvPr/>
        </p:nvPicPr>
        <p:blipFill>
          <a:blip xmlns:r="http://schemas.openxmlformats.org/officeDocument/2006/relationships" r:embed="rId1" cstate="print"/>
          <a:stretch>
            <a:fillRect/>
          </a:stretch>
        </p:blipFill>
        <p:spPr>
          <a:xfrm rot="0">
            <a:off x="10509963" y="6448061"/>
            <a:ext cx="1091836" cy="334458"/>
          </a:xfrm>
          <a:prstGeom prst="rect"/>
          <a:noFill/>
          <a:ln w="12700" cap="flat" cmpd="sng">
            <a:noFill/>
            <a:prstDash val="solid"/>
            <a:miter/>
          </a:ln>
        </p:spPr>
      </p:pic>
      <p:sp>
        <p:nvSpPr>
          <p:cNvPr id="1048587" name="文本框"/>
          <p:cNvSpPr>
            <a:spLocks noGrp="1"/>
          </p:cNvSpPr>
          <p:nvPr>
            <p:ph type="title"/>
          </p:nvPr>
        </p:nvSpPr>
        <p:spPr>
          <a:xfrm rot="0">
            <a:off x="5013070" y="3602418"/>
            <a:ext cx="2165858" cy="448945"/>
          </a:xfrm>
          <a:prstGeom prst="rect"/>
          <a:noFill/>
          <a:ln w="12700" cap="flat" cmpd="sng">
            <a:noFill/>
            <a:prstDash val="solid"/>
            <a:miter/>
          </a:ln>
        </p:spPr>
        <p:txBody>
          <a:bodyPr anchor="t" anchorCtr="0" bIns="45720" lIns="91440" rIns="91440" tIns="45720" vert="horz" wrap="square">
            <a:prstTxWarp prst="textNoShape"/>
            <a:spAutoFit/>
          </a:bodyPr>
          <a:p>
            <a:endParaRPr altLang="en-US" lang="zh-CN"/>
          </a:p>
        </p:txBody>
      </p:sp>
      <p:sp>
        <p:nvSpPr>
          <p:cNvPr id="1048588" name="文本框"/>
          <p:cNvSpPr>
            <a:spLocks noGrp="1"/>
          </p:cNvSpPr>
          <p:nvPr>
            <p:ph type="body" idx="1"/>
          </p:nvPr>
        </p:nvSpPr>
        <p:spPr>
          <a:xfrm rot="0">
            <a:off x="447674" y="3086100"/>
            <a:ext cx="11296650" cy="3333749"/>
          </a:xfrm>
          <a:prstGeom prst="rect"/>
          <a:noFill/>
          <a:ln w="12700" cap="flat" cmpd="sng">
            <a:noFill/>
            <a:prstDash val="solid"/>
            <a:miter/>
          </a:ln>
        </p:spPr>
        <p:txBody>
          <a:bodyPr anchor="t" anchorCtr="0" bIns="45720" lIns="91440" rIns="91440" tIns="45720" vert="horz" wrap="square">
            <a:prstTxWarp prst="textNoShape"/>
            <a:spAutoFit/>
          </a:bodyPr>
          <a:p>
            <a:endParaRPr altLang="en-US" lang="zh-CN"/>
          </a:p>
        </p:txBody>
      </p:sp>
      <p:sp>
        <p:nvSpPr>
          <p:cNvPr id="1048589" name="文本框"/>
          <p:cNvSpPr>
            <a:spLocks noGrp="1"/>
          </p:cNvSpPr>
          <p:nvPr>
            <p:ph type="ftr" idx="5"/>
          </p:nvPr>
        </p:nvSpPr>
        <p:spPr>
          <a:xfrm rot="0">
            <a:off x="4145279" y="6377940"/>
            <a:ext cx="3901439" cy="342900"/>
          </a:xfrm>
          <a:prstGeom prst="rect"/>
          <a:noFill/>
          <a:ln w="12700" cap="flat" cmpd="sng">
            <a:noFill/>
            <a:prstDash val="solid"/>
            <a:miter/>
          </a:ln>
        </p:spPr>
        <p:txBody>
          <a:bodyPr anchor="t" anchorCtr="0" bIns="0" lIns="0" rIns="0" tIns="0" vert="horz" wrap="square">
            <a:prstTxWarp prst="textNoShape"/>
            <a:spAutoFit/>
          </a:bodyPr>
          <a:p>
            <a:pPr algn="ctr"/>
            <a:endParaRPr altLang="en-US" lang="zh-CN">
              <a:latin typeface="Droid Sans" pitchFamily="0" charset="0"/>
              <a:ea typeface="Droid Sans" pitchFamily="0" charset="0"/>
              <a:cs typeface="Times New Roman" pitchFamily="0" charset="0"/>
            </a:endParaRPr>
          </a:p>
        </p:txBody>
      </p:sp>
      <p:sp>
        <p:nvSpPr>
          <p:cNvPr id="1048590" name="文本框"/>
          <p:cNvSpPr>
            <a:spLocks noGrp="1"/>
          </p:cNvSpPr>
          <p:nvPr>
            <p:ph type="dt" idx="6"/>
          </p:nvPr>
        </p:nvSpPr>
        <p:spPr>
          <a:xfrm rot="0">
            <a:off x="609600" y="6377940"/>
            <a:ext cx="2804160" cy="342900"/>
          </a:xfrm>
          <a:prstGeom prst="rect"/>
          <a:noFill/>
          <a:ln w="12700" cap="flat" cmpd="sng">
            <a:noFill/>
            <a:prstDash val="solid"/>
            <a:miter/>
          </a:ln>
        </p:spPr>
        <p:txBody>
          <a:bodyPr anchor="t" anchorCtr="0" bIns="0" lIns="0" rIns="0" tIns="0" vert="horz" wrap="square">
            <a:prstTxWarp prst="textNoShape"/>
            <a:spAutoFit/>
          </a:bodyPr>
          <a:p>
            <a:pPr algn="l"/>
            <a:endParaRPr altLang="en-US" lang="zh-CN">
              <a:solidFill>
                <a:srgbClr val="898989"/>
              </a:solidFill>
              <a:latin typeface="Droid Sans" pitchFamily="0" charset="0"/>
              <a:ea typeface="Droid Sans" pitchFamily="0" charset="0"/>
              <a:cs typeface="Times New Roman" pitchFamily="0" charset="0"/>
            </a:endParaRPr>
          </a:p>
        </p:txBody>
      </p:sp>
      <p:sp>
        <p:nvSpPr>
          <p:cNvPr id="1048591" name="文本框"/>
          <p:cNvSpPr>
            <a:spLocks noGrp="1"/>
          </p:cNvSpPr>
          <p:nvPr>
            <p:ph type="sldNum" idx="7"/>
          </p:nvPr>
        </p:nvSpPr>
        <p:spPr>
          <a:xfrm rot="0">
            <a:off x="8778240" y="6377940"/>
            <a:ext cx="2804160" cy="342900"/>
          </a:xfrm>
          <a:prstGeom prst="rect"/>
          <a:noFill/>
          <a:ln w="12700" cap="flat" cmpd="sng">
            <a:noFill/>
            <a:prstDash val="solid"/>
            <a:miter/>
          </a:ln>
        </p:spPr>
        <p:txBody>
          <a:bodyPr anchor="t" anchorCtr="0" bIns="0" lIns="0" rIns="0" tIns="0" vert="horz" wrap="square">
            <a:prstTxWarp prst="textNoShape"/>
            <a:spAutoFit/>
          </a:bodyPr>
          <a:p>
            <a:pPr algn="r"/>
            <a:fld id="{CAD2D6BD-DE1B-4B5F-8B41-2702339687B9}" type="slidenum">
              <a:rPr altLang="zh-CN" baseline="0" b="0" cap="none" sz="2400" i="0" kern="0" lang="en-US" spc="0" strike="noStrike" u="none">
                <a:solidFill>
                  <a:srgbClr val="898989"/>
                </a:solidFill>
                <a:latin typeface="Droid Sans" pitchFamily="0" charset="0"/>
                <a:ea typeface="Droid Sans" pitchFamily="0" charset="0"/>
                <a:cs typeface="Lucida Sans" pitchFamily="0" charset="0"/>
              </a:rPr>
              <a:t>&lt;#&gt;</a:t>
            </a:fld>
            <a:endParaRPr altLang="en-US" lang="zh-CN">
              <a:solidFill>
                <a:srgbClr val="898989"/>
              </a:solidFill>
              <a:latin typeface="Droid Sans" pitchFamily="0" charset="0"/>
              <a:ea typeface="Droid Sans" pitchFamily="0" charset="0"/>
              <a:cs typeface="Times New Roman" pitchFamily="0"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showMasterSp="0">
  <p:cSld name="自定义版式">
    <p:bg>
      <p:bgPr>
        <a:solidFill>
          <a:schemeClr val="bg1"/>
        </a:solidFill>
      </p:bgPr>
    </p:bg>
    <p:spTree>
      <p:nvGrpSpPr>
        <p:cNvPr id="27" name=""/>
        <p:cNvGrpSpPr/>
        <p:nvPr/>
      </p:nvGrpSpPr>
      <p:grpSpPr>
        <a:xfrm>
          <a:off x="0" y="0"/>
          <a:ext cx="0" cy="0"/>
          <a:chOff x="0" y="0"/>
          <a:chExt cx="0" cy="0"/>
        </a:xfrm>
      </p:grpSpPr>
      <p:sp>
        <p:nvSpPr>
          <p:cNvPr id="1048598" name="曲线"/>
          <p:cNvSpPr/>
          <p:nvPr/>
        </p:nvSpPr>
        <p:spPr>
          <a:xfrm rot="0">
            <a:off x="447674" y="457200"/>
            <a:ext cx="3705224" cy="952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65258"/>
          </a:solidFill>
          <a:ln cap="flat" cmpd="sng">
            <a:noFill/>
            <a:prstDash val="solid"/>
            <a:miter/>
          </a:ln>
        </p:spPr>
      </p:sp>
      <p:sp>
        <p:nvSpPr>
          <p:cNvPr id="1048599" name="曲线"/>
          <p:cNvSpPr/>
          <p:nvPr/>
        </p:nvSpPr>
        <p:spPr>
          <a:xfrm rot="0">
            <a:off x="8039100" y="457200"/>
            <a:ext cx="3705225" cy="952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959FA7"/>
          </a:solidFill>
          <a:ln cap="flat" cmpd="sng">
            <a:noFill/>
            <a:prstDash val="solid"/>
            <a:miter/>
          </a:ln>
        </p:spPr>
      </p:sp>
      <p:sp>
        <p:nvSpPr>
          <p:cNvPr id="1048600" name="曲线"/>
          <p:cNvSpPr/>
          <p:nvPr/>
        </p:nvSpPr>
        <p:spPr>
          <a:xfrm rot="0">
            <a:off x="4238625" y="457200"/>
            <a:ext cx="3705223" cy="952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1CACE3"/>
          </a:solidFill>
          <a:ln cap="flat" cmpd="sng">
            <a:noFill/>
            <a:prstDash val="solid"/>
            <a:miter/>
          </a:ln>
        </p:spPr>
      </p:sp>
      <p:pic>
        <p:nvPicPr>
          <p:cNvPr id="2097154" name="图片"/>
          <p:cNvPicPr>
            <a:picLocks/>
          </p:cNvPicPr>
          <p:nvPr/>
        </p:nvPicPr>
        <p:blipFill>
          <a:blip xmlns:r="http://schemas.openxmlformats.org/officeDocument/2006/relationships" r:embed="rId1" cstate="print"/>
          <a:stretch>
            <a:fillRect/>
          </a:stretch>
        </p:blipFill>
        <p:spPr>
          <a:xfrm rot="0">
            <a:off x="10509963" y="6448061"/>
            <a:ext cx="1091836" cy="334458"/>
          </a:xfrm>
          <a:prstGeom prst="rect"/>
          <a:noFill/>
          <a:ln w="12700" cap="flat" cmpd="sng">
            <a:noFill/>
            <a:prstDash val="solid"/>
            <a:miter/>
          </a:ln>
        </p:spPr>
      </p:pic>
      <p:sp>
        <p:nvSpPr>
          <p:cNvPr id="1048601" name="文本框"/>
          <p:cNvSpPr>
            <a:spLocks noGrp="1"/>
          </p:cNvSpPr>
          <p:nvPr>
            <p:ph type="title"/>
          </p:nvPr>
        </p:nvSpPr>
        <p:spPr>
          <a:xfrm rot="0">
            <a:off x="5013070" y="3602418"/>
            <a:ext cx="2165858" cy="448945"/>
          </a:xfrm>
          <a:prstGeom prst="rect"/>
          <a:noFill/>
          <a:ln w="12700" cap="flat" cmpd="sng">
            <a:noFill/>
            <a:prstDash val="solid"/>
            <a:miter/>
          </a:ln>
        </p:spPr>
        <p:txBody>
          <a:bodyPr anchor="t" anchorCtr="0" bIns="0" lIns="0" rIns="0" tIns="0" vert="horz" wrap="square">
            <a:prstTxWarp prst="textNoShape"/>
            <a:spAutoFit/>
          </a:bodyPr>
          <a:p>
            <a:endParaRPr altLang="en-US" lang="zh-CN"/>
          </a:p>
        </p:txBody>
      </p:sp>
      <p:sp>
        <p:nvSpPr>
          <p:cNvPr id="1048602" name="文本框"/>
          <p:cNvSpPr>
            <a:spLocks noGrp="1"/>
          </p:cNvSpPr>
          <p:nvPr>
            <p:ph type="ftr" idx="5"/>
          </p:nvPr>
        </p:nvSpPr>
        <p:spPr>
          <a:xfrm rot="0">
            <a:off x="4145279" y="6377940"/>
            <a:ext cx="3901439" cy="342900"/>
          </a:xfrm>
          <a:prstGeom prst="rect"/>
          <a:noFill/>
          <a:ln w="12700" cap="flat" cmpd="sng">
            <a:noFill/>
            <a:prstDash val="solid"/>
            <a:miter/>
          </a:ln>
        </p:spPr>
        <p:txBody>
          <a:bodyPr anchor="t" anchorCtr="0" bIns="0" lIns="0" rIns="0" tIns="0" vert="horz" wrap="square">
            <a:prstTxWarp prst="textNoShape"/>
            <a:spAutoFit/>
          </a:bodyPr>
          <a:p>
            <a:pPr algn="ctr"/>
            <a:endParaRPr altLang="en-US" lang="zh-CN">
              <a:latin typeface="Droid Sans" pitchFamily="0" charset="0"/>
              <a:ea typeface="Droid Sans" pitchFamily="0" charset="0"/>
              <a:cs typeface="Times New Roman" pitchFamily="0" charset="0"/>
            </a:endParaRPr>
          </a:p>
        </p:txBody>
      </p:sp>
      <p:sp>
        <p:nvSpPr>
          <p:cNvPr id="1048603" name="文本框"/>
          <p:cNvSpPr>
            <a:spLocks noGrp="1"/>
          </p:cNvSpPr>
          <p:nvPr>
            <p:ph type="dt" idx="6"/>
          </p:nvPr>
        </p:nvSpPr>
        <p:spPr>
          <a:xfrm rot="0">
            <a:off x="609600" y="6377940"/>
            <a:ext cx="2804160" cy="342900"/>
          </a:xfrm>
          <a:prstGeom prst="rect"/>
          <a:noFill/>
          <a:ln w="12700" cap="flat" cmpd="sng">
            <a:noFill/>
            <a:prstDash val="solid"/>
            <a:miter/>
          </a:ln>
        </p:spPr>
        <p:txBody>
          <a:bodyPr anchor="t" anchorCtr="0" bIns="0" lIns="0" rIns="0" tIns="0" vert="horz" wrap="square">
            <a:prstTxWarp prst="textNoShape"/>
            <a:spAutoFit/>
          </a:bodyPr>
          <a:p>
            <a:pPr algn="l"/>
            <a:endParaRPr altLang="en-US" lang="zh-CN">
              <a:solidFill>
                <a:srgbClr val="898989"/>
              </a:solidFill>
              <a:latin typeface="Droid Sans" pitchFamily="0" charset="0"/>
              <a:ea typeface="Droid Sans" pitchFamily="0" charset="0"/>
              <a:cs typeface="Times New Roman" pitchFamily="0" charset="0"/>
            </a:endParaRPr>
          </a:p>
        </p:txBody>
      </p:sp>
      <p:sp>
        <p:nvSpPr>
          <p:cNvPr id="1048604" name="文本框"/>
          <p:cNvSpPr>
            <a:spLocks noGrp="1"/>
          </p:cNvSpPr>
          <p:nvPr>
            <p:ph type="sldNum" idx="7"/>
          </p:nvPr>
        </p:nvSpPr>
        <p:spPr>
          <a:xfrm rot="0">
            <a:off x="8778240" y="6377940"/>
            <a:ext cx="2804160" cy="342900"/>
          </a:xfrm>
          <a:prstGeom prst="rect"/>
          <a:noFill/>
          <a:ln w="12700" cap="flat" cmpd="sng">
            <a:noFill/>
            <a:prstDash val="solid"/>
            <a:miter/>
          </a:ln>
        </p:spPr>
        <p:txBody>
          <a:bodyPr anchor="t" anchorCtr="0" bIns="0" lIns="0" rIns="0" tIns="0" vert="horz" wrap="square">
            <a:prstTxWarp prst="textNoShape"/>
            <a:spAutoFit/>
          </a:bodyPr>
          <a:p>
            <a:pPr algn="r"/>
            <a:fld id="{CAD2D6BD-DE1B-4B5F-8B41-2702339687B9}" type="slidenum">
              <a:rPr altLang="zh-CN" baseline="0" b="0" cap="none" sz="2400" i="0" kern="0" lang="en-US" spc="0" strike="noStrike" u="none">
                <a:solidFill>
                  <a:srgbClr val="898989"/>
                </a:solidFill>
                <a:latin typeface="Droid Sans" pitchFamily="0" charset="0"/>
                <a:ea typeface="Droid Sans" pitchFamily="0" charset="0"/>
                <a:cs typeface="Lucida Sans" pitchFamily="0" charset="0"/>
              </a:rPr>
              <a:t>&lt;#&gt;</a:t>
            </a:fld>
            <a:endParaRPr altLang="en-US" lang="zh-CN">
              <a:solidFill>
                <a:srgbClr val="898989"/>
              </a:solidFill>
              <a:latin typeface="Droid Sans" pitchFamily="0" charset="0"/>
              <a:ea typeface="Droid Sans" pitchFamily="0" charset="0"/>
              <a:cs typeface="Times New Roman" pitchFamily="0"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标题和内容">
    <p:spTree>
      <p:nvGrpSpPr>
        <p:cNvPr id="42" name=""/>
        <p:cNvGrpSpPr/>
        <p:nvPr/>
      </p:nvGrpSpPr>
      <p:grpSpPr>
        <a:xfrm>
          <a:off x="0" y="0"/>
          <a:ext cx="0" cy="0"/>
          <a:chOff x="0" y="0"/>
          <a:chExt cx="0" cy="0"/>
        </a:xfrm>
      </p:grpSpPr>
      <p:sp>
        <p:nvSpPr>
          <p:cNvPr id="1048656" name="文本框"/>
          <p:cNvSpPr>
            <a:spLocks noGrp="1"/>
          </p:cNvSpPr>
          <p:nvPr>
            <p:ph type="title"/>
          </p:nvPr>
        </p:nvSpPr>
        <p:spPr/>
        <p:txBody>
          <a:bodyPr/>
          <a:p>
            <a:r>
              <a:rPr altLang="en-US" lang="zh-CN" smtClean="0"/>
              <a:t>单击此处编辑母版标题样式</a:t>
            </a:r>
            <a:endParaRPr altLang="en-US" lang="zh-CN"/>
          </a:p>
        </p:txBody>
      </p:sp>
      <p:sp>
        <p:nvSpPr>
          <p:cNvPr id="1048657" name="文本框"/>
          <p:cNvSpPr>
            <a:spLocks noGrp="1"/>
          </p:cNvSpPr>
          <p:nvPr>
            <p:ph idx="1"/>
          </p:nvPr>
        </p:nvSpPr>
        <p:spPr/>
        <p:txBody>
          <a:bodyPr/>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658"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659" name="文本框"/>
          <p:cNvSpPr>
            <a:spLocks noGrp="1"/>
          </p:cNvSpPr>
          <p:nvPr>
            <p:ph type="ftr" sz="quarter" idx="11"/>
          </p:nvPr>
        </p:nvSpPr>
        <p:spPr/>
        <p:txBody>
          <a:bodyPr/>
          <a:p>
            <a:endParaRPr altLang="en-US" lang="zh-CN"/>
          </a:p>
        </p:txBody>
      </p:sp>
      <p:sp>
        <p:nvSpPr>
          <p:cNvPr id="1048660"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节标题">
    <p:spTree>
      <p:nvGrpSpPr>
        <p:cNvPr id="39" name=""/>
        <p:cNvGrpSpPr/>
        <p:nvPr/>
      </p:nvGrpSpPr>
      <p:grpSpPr>
        <a:xfrm>
          <a:off x="0" y="0"/>
          <a:ext cx="0" cy="0"/>
          <a:chOff x="0" y="0"/>
          <a:chExt cx="0" cy="0"/>
        </a:xfrm>
      </p:grpSpPr>
      <p:sp>
        <p:nvSpPr>
          <p:cNvPr id="1048640" name="文本框"/>
          <p:cNvSpPr>
            <a:spLocks noGrp="1"/>
          </p:cNvSpPr>
          <p:nvPr>
            <p:ph type="title"/>
          </p:nvPr>
        </p:nvSpPr>
        <p:spPr>
          <a:xfrm>
            <a:off x="722313" y="4406900"/>
            <a:ext cx="7772400" cy="1362075"/>
          </a:xfrm>
        </p:spPr>
        <p:txBody>
          <a:bodyPr anchor="t"/>
          <a:lstStyle>
            <a:lvl1pPr algn="l">
              <a:defRPr b="1" cap="all" sz="4000"/>
            </a:lvl1pPr>
          </a:lstStyle>
          <a:p>
            <a:r>
              <a:rPr altLang="en-US" lang="zh-CN" smtClean="0"/>
              <a:t>单击此处编辑母版标题样式</a:t>
            </a:r>
            <a:endParaRPr altLang="en-US" lang="zh-CN"/>
          </a:p>
        </p:txBody>
      </p:sp>
      <p:sp>
        <p:nvSpPr>
          <p:cNvPr id="1048641" name="文本框"/>
          <p:cNvSpPr>
            <a:spLocks noGrp="1"/>
          </p:cNvSpPr>
          <p:nvPr>
            <p:ph type="body" idx="1"/>
          </p:nvPr>
        </p:nvSpPr>
        <p:spPr>
          <a:xfrm>
            <a:off x="722313" y="2906713"/>
            <a:ext cx="7772400" cy="1500187"/>
          </a:xfrm>
        </p:spPr>
        <p:txBody>
          <a:bodyPr anchor="b"/>
          <a:lstStyle>
            <a:lvl1pPr indent="0" marL="0">
              <a:buNone/>
              <a:defRPr sz="2000"/>
            </a:lvl1pPr>
            <a:lvl2pPr indent="0" marL="457200">
              <a:buNone/>
              <a:defRPr sz="1800"/>
            </a:lvl2pPr>
            <a:lvl3pPr indent="0" marL="914400">
              <a:buNone/>
              <a:defRPr sz="1600"/>
            </a:lvl3pPr>
            <a:lvl4pPr indent="0" marL="1371600">
              <a:buNone/>
              <a:defRPr sz="1400"/>
            </a:lvl4pPr>
            <a:lvl5pPr indent="0" marL="1828800">
              <a:buNone/>
              <a:defRPr sz="1400"/>
            </a:lvl5pPr>
            <a:lvl6pPr indent="0" marL="2286000">
              <a:buNone/>
              <a:defRPr sz="1400"/>
            </a:lvl6pPr>
            <a:lvl7pPr indent="0" marL="2743200">
              <a:buNone/>
              <a:defRPr sz="1400"/>
            </a:lvl7pPr>
            <a:lvl8pPr indent="0" marL="3200400">
              <a:buNone/>
              <a:defRPr sz="1400"/>
            </a:lvl8pPr>
            <a:lvl9pPr indent="0" marL="3657600">
              <a:buNone/>
              <a:defRPr sz="1400"/>
            </a:lvl9pPr>
          </a:lstStyle>
          <a:p>
            <a:pPr lvl="0"/>
            <a:r>
              <a:rPr altLang="en-US" lang="zh-CN" smtClean="0"/>
              <a:t>单击此处编辑母版文本样式</a:t>
            </a:r>
          </a:p>
        </p:txBody>
      </p:sp>
      <p:sp>
        <p:nvSpPr>
          <p:cNvPr id="1048642"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643" name="文本框"/>
          <p:cNvSpPr>
            <a:spLocks noGrp="1"/>
          </p:cNvSpPr>
          <p:nvPr>
            <p:ph type="ftr" sz="quarter" idx="11"/>
          </p:nvPr>
        </p:nvSpPr>
        <p:spPr/>
        <p:txBody>
          <a:bodyPr/>
          <a:p>
            <a:endParaRPr altLang="en-US" lang="zh-CN"/>
          </a:p>
        </p:txBody>
      </p:sp>
      <p:sp>
        <p:nvSpPr>
          <p:cNvPr id="1048644"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两栏内容">
    <p:spTree>
      <p:nvGrpSpPr>
        <p:cNvPr id="44" name=""/>
        <p:cNvGrpSpPr/>
        <p:nvPr/>
      </p:nvGrpSpPr>
      <p:grpSpPr>
        <a:xfrm>
          <a:off x="0" y="0"/>
          <a:ext cx="0" cy="0"/>
          <a:chOff x="0" y="0"/>
          <a:chExt cx="0" cy="0"/>
        </a:xfrm>
      </p:grpSpPr>
      <p:sp>
        <p:nvSpPr>
          <p:cNvPr id="1048666" name="文本框"/>
          <p:cNvSpPr>
            <a:spLocks noGrp="1"/>
          </p:cNvSpPr>
          <p:nvPr>
            <p:ph type="title"/>
          </p:nvPr>
        </p:nvSpPr>
        <p:spPr/>
        <p:txBody>
          <a:bodyPr/>
          <a:p>
            <a:r>
              <a:rPr altLang="en-US" lang="zh-CN" smtClean="0"/>
              <a:t>单击此处编辑母版标题样式</a:t>
            </a:r>
            <a:endParaRPr altLang="en-US" lang="zh-CN"/>
          </a:p>
        </p:txBody>
      </p:sp>
      <p:sp>
        <p:nvSpPr>
          <p:cNvPr id="1048667"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668"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669"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670" name="文本框"/>
          <p:cNvSpPr>
            <a:spLocks noGrp="1"/>
          </p:cNvSpPr>
          <p:nvPr>
            <p:ph type="ftr" sz="quarter" idx="11"/>
          </p:nvPr>
        </p:nvSpPr>
        <p:spPr/>
        <p:txBody>
          <a:bodyPr/>
          <a:p>
            <a:endParaRPr altLang="en-US" lang="zh-CN"/>
          </a:p>
        </p:txBody>
      </p:sp>
      <p:sp>
        <p:nvSpPr>
          <p:cNvPr id="1048671"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比较">
    <p:spTree>
      <p:nvGrpSpPr>
        <p:cNvPr id="40" name=""/>
        <p:cNvGrpSpPr/>
        <p:nvPr/>
      </p:nvGrpSpPr>
      <p:grpSpPr>
        <a:xfrm>
          <a:off x="0" y="0"/>
          <a:ext cx="0" cy="0"/>
          <a:chOff x="0" y="0"/>
          <a:chExt cx="0" cy="0"/>
        </a:xfrm>
      </p:grpSpPr>
      <p:sp>
        <p:nvSpPr>
          <p:cNvPr id="1048645" name="文本框"/>
          <p:cNvSpPr>
            <a:spLocks noGrp="1"/>
          </p:cNvSpPr>
          <p:nvPr>
            <p:ph type="title"/>
          </p:nvPr>
        </p:nvSpPr>
        <p:spPr/>
        <p:txBody>
          <a:bodyPr/>
          <a:p>
            <a:r>
              <a:rPr altLang="en-US" lang="zh-CN" smtClean="0"/>
              <a:t>单击此处编辑母版标题样式</a:t>
            </a:r>
            <a:endParaRPr altLang="en-US" lang="zh-CN"/>
          </a:p>
        </p:txBody>
      </p:sp>
      <p:sp>
        <p:nvSpPr>
          <p:cNvPr id="1048646" name="文本框"/>
          <p:cNvSpPr>
            <a:spLocks noGrp="1"/>
          </p:cNvSpPr>
          <p:nvPr>
            <p:ph type="body" idx="1"/>
          </p:nvPr>
        </p:nvSpPr>
        <p:spPr>
          <a:xfrm>
            <a:off x="457200" y="1535113"/>
            <a:ext cx="4040188"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en-US" lang="zh-CN" smtClean="0"/>
              <a:t>单击此处编辑母版文本样式</a:t>
            </a:r>
          </a:p>
        </p:txBody>
      </p:sp>
      <p:sp>
        <p:nvSpPr>
          <p:cNvPr id="1048647"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648" name="文本框"/>
          <p:cNvSpPr>
            <a:spLocks noGrp="1"/>
          </p:cNvSpPr>
          <p:nvPr>
            <p:ph type="body" sz="quarter" idx="3"/>
          </p:nvPr>
        </p:nvSpPr>
        <p:spPr>
          <a:xfrm>
            <a:off x="4645025" y="1535113"/>
            <a:ext cx="4041775"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en-US" lang="zh-CN" smtClean="0"/>
              <a:t>单击此处编辑母版文本样式</a:t>
            </a:r>
          </a:p>
        </p:txBody>
      </p:sp>
      <p:sp>
        <p:nvSpPr>
          <p:cNvPr id="1048649"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650"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651" name="文本框"/>
          <p:cNvSpPr>
            <a:spLocks noGrp="1"/>
          </p:cNvSpPr>
          <p:nvPr>
            <p:ph type="ftr" sz="quarter" idx="11"/>
          </p:nvPr>
        </p:nvSpPr>
        <p:spPr/>
        <p:txBody>
          <a:bodyPr/>
          <a:p>
            <a:endParaRPr altLang="en-US" lang="zh-CN"/>
          </a:p>
        </p:txBody>
      </p:sp>
      <p:sp>
        <p:nvSpPr>
          <p:cNvPr id="1048652"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仅标题">
    <p:spTree>
      <p:nvGrpSpPr>
        <p:cNvPr id="36" name=""/>
        <p:cNvGrpSpPr/>
        <p:nvPr/>
      </p:nvGrpSpPr>
      <p:grpSpPr>
        <a:xfrm>
          <a:off x="0" y="0"/>
          <a:ext cx="0" cy="0"/>
          <a:chOff x="0" y="0"/>
          <a:chExt cx="0" cy="0"/>
        </a:xfrm>
      </p:grpSpPr>
      <p:sp>
        <p:nvSpPr>
          <p:cNvPr id="1048625" name="文本框"/>
          <p:cNvSpPr>
            <a:spLocks noGrp="1"/>
          </p:cNvSpPr>
          <p:nvPr>
            <p:ph type="title"/>
          </p:nvPr>
        </p:nvSpPr>
        <p:spPr/>
        <p:txBody>
          <a:bodyPr/>
          <a:p>
            <a:r>
              <a:rPr altLang="en-US" lang="zh-CN" smtClean="0"/>
              <a:t>单击此处编辑母版标题样式</a:t>
            </a:r>
            <a:endParaRPr altLang="en-US" lang="zh-CN"/>
          </a:p>
        </p:txBody>
      </p:sp>
      <p:sp>
        <p:nvSpPr>
          <p:cNvPr id="1048626"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627" name="文本框"/>
          <p:cNvSpPr>
            <a:spLocks noGrp="1"/>
          </p:cNvSpPr>
          <p:nvPr>
            <p:ph type="ftr" sz="quarter" idx="11"/>
          </p:nvPr>
        </p:nvSpPr>
        <p:spPr/>
        <p:txBody>
          <a:bodyPr/>
          <a:p>
            <a:endParaRPr altLang="en-US" lang="zh-CN"/>
          </a:p>
        </p:txBody>
      </p:sp>
      <p:sp>
        <p:nvSpPr>
          <p:cNvPr id="1048628"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空白">
    <p:spTree>
      <p:nvGrpSpPr>
        <p:cNvPr id="41" name=""/>
        <p:cNvGrpSpPr/>
        <p:nvPr/>
      </p:nvGrpSpPr>
      <p:grpSpPr>
        <a:xfrm>
          <a:off x="0" y="0"/>
          <a:ext cx="0" cy="0"/>
          <a:chOff x="0" y="0"/>
          <a:chExt cx="0" cy="0"/>
        </a:xfrm>
      </p:grpSpPr>
      <p:sp>
        <p:nvSpPr>
          <p:cNvPr id="1048653"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654" name="文本框"/>
          <p:cNvSpPr>
            <a:spLocks noGrp="1"/>
          </p:cNvSpPr>
          <p:nvPr>
            <p:ph type="ftr" sz="quarter" idx="11"/>
          </p:nvPr>
        </p:nvSpPr>
        <p:spPr/>
        <p:txBody>
          <a:bodyPr/>
          <a:p>
            <a:endParaRPr altLang="en-US" lang="zh-CN"/>
          </a:p>
        </p:txBody>
      </p:sp>
      <p:sp>
        <p:nvSpPr>
          <p:cNvPr id="1048655"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内容与标题">
    <p:spTree>
      <p:nvGrpSpPr>
        <p:cNvPr id="45" name=""/>
        <p:cNvGrpSpPr/>
        <p:nvPr/>
      </p:nvGrpSpPr>
      <p:grpSpPr>
        <a:xfrm>
          <a:off x="0" y="0"/>
          <a:ext cx="0" cy="0"/>
          <a:chOff x="0" y="0"/>
          <a:chExt cx="0" cy="0"/>
        </a:xfrm>
      </p:grpSpPr>
      <p:sp>
        <p:nvSpPr>
          <p:cNvPr id="1048672" name="文本框"/>
          <p:cNvSpPr>
            <a:spLocks noGrp="1"/>
          </p:cNvSpPr>
          <p:nvPr>
            <p:ph type="title"/>
          </p:nvPr>
        </p:nvSpPr>
        <p:spPr>
          <a:xfrm>
            <a:off x="457200" y="273050"/>
            <a:ext cx="3008313" cy="1162050"/>
          </a:xfrm>
        </p:spPr>
        <p:txBody>
          <a:bodyPr anchor="b"/>
          <a:lstStyle>
            <a:lvl1pPr algn="l">
              <a:defRPr b="1" sz="2000"/>
            </a:lvl1pPr>
          </a:lstStyle>
          <a:p>
            <a:r>
              <a:rPr altLang="en-US" lang="zh-CN" smtClean="0"/>
              <a:t>单击此处编辑母版标题样式</a:t>
            </a:r>
            <a:endParaRPr altLang="en-US" lang="zh-CN"/>
          </a:p>
        </p:txBody>
      </p:sp>
      <p:sp>
        <p:nvSpPr>
          <p:cNvPr id="1048673"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674" name="文本框"/>
          <p:cNvSpPr>
            <a:spLocks noGrp="1"/>
          </p:cNvSpPr>
          <p:nvPr>
            <p:ph type="body" sz="half" idx="2"/>
          </p:nvPr>
        </p:nvSpPr>
        <p:spPr>
          <a:xfrm>
            <a:off x="457200" y="1435100"/>
            <a:ext cx="3008313" cy="4691063"/>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altLang="en-US" lang="zh-CN" smtClean="0"/>
              <a:t>单击此处编辑母版文本样式</a:t>
            </a:r>
          </a:p>
        </p:txBody>
      </p:sp>
      <p:sp>
        <p:nvSpPr>
          <p:cNvPr id="1048675"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676" name="文本框"/>
          <p:cNvSpPr>
            <a:spLocks noGrp="1"/>
          </p:cNvSpPr>
          <p:nvPr>
            <p:ph type="ftr" sz="quarter" idx="11"/>
          </p:nvPr>
        </p:nvSpPr>
        <p:spPr/>
        <p:txBody>
          <a:bodyPr/>
          <a:p>
            <a:endParaRPr altLang="en-US" lang="zh-CN"/>
          </a:p>
        </p:txBody>
      </p:sp>
      <p:sp>
        <p:nvSpPr>
          <p:cNvPr id="1048677"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图片与标题">
    <p:spTree>
      <p:nvGrpSpPr>
        <p:cNvPr id="38" name=""/>
        <p:cNvGrpSpPr/>
        <p:nvPr/>
      </p:nvGrpSpPr>
      <p:grpSpPr>
        <a:xfrm>
          <a:off x="0" y="0"/>
          <a:ext cx="0" cy="0"/>
          <a:chOff x="0" y="0"/>
          <a:chExt cx="0" cy="0"/>
        </a:xfrm>
      </p:grpSpPr>
      <p:sp>
        <p:nvSpPr>
          <p:cNvPr id="1048634" name="文本框"/>
          <p:cNvSpPr>
            <a:spLocks noGrp="1"/>
          </p:cNvSpPr>
          <p:nvPr>
            <p:ph type="title"/>
          </p:nvPr>
        </p:nvSpPr>
        <p:spPr>
          <a:xfrm>
            <a:off x="1792288" y="4800600"/>
            <a:ext cx="5486400" cy="566738"/>
          </a:xfrm>
        </p:spPr>
        <p:txBody>
          <a:bodyPr anchor="b"/>
          <a:lstStyle>
            <a:lvl1pPr algn="l">
              <a:defRPr b="1" sz="2000"/>
            </a:lvl1pPr>
          </a:lstStyle>
          <a:p>
            <a:r>
              <a:rPr altLang="en-US" lang="zh-CN" smtClean="0"/>
              <a:t>单击此处编辑母版标题样式</a:t>
            </a:r>
            <a:endParaRPr altLang="en-US" lang="zh-CN"/>
          </a:p>
        </p:txBody>
      </p:sp>
      <p:sp>
        <p:nvSpPr>
          <p:cNvPr id="1048635" name="文本框"/>
          <p:cNvSpPr>
            <a:spLocks noGrp="1"/>
          </p:cNvSpPr>
          <p:nvPr>
            <p:ph type="pic" idx="1"/>
          </p:nvPr>
        </p:nvSpPr>
        <p:spPr>
          <a:xfrm>
            <a:off x="1792288" y="612775"/>
            <a:ext cx="5486400" cy="4114800"/>
          </a:xfrm>
        </p:spPr>
        <p:txBody>
          <a:bodyPr/>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altLang="en-US" lang="zh-CN"/>
          </a:p>
        </p:txBody>
      </p:sp>
      <p:sp>
        <p:nvSpPr>
          <p:cNvPr id="1048636" name="文本框"/>
          <p:cNvSpPr>
            <a:spLocks noGrp="1"/>
          </p:cNvSpPr>
          <p:nvPr>
            <p:ph type="body" sz="half" idx="2"/>
          </p:nvPr>
        </p:nvSpPr>
        <p:spPr>
          <a:xfrm>
            <a:off x="1792288" y="5367338"/>
            <a:ext cx="5486400" cy="804862"/>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altLang="en-US" lang="zh-CN" smtClean="0"/>
              <a:t>单击此处编辑母版文本样式</a:t>
            </a:r>
          </a:p>
        </p:txBody>
      </p:sp>
      <p:sp>
        <p:nvSpPr>
          <p:cNvPr id="1048637"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638" name="文本框"/>
          <p:cNvSpPr>
            <a:spLocks noGrp="1"/>
          </p:cNvSpPr>
          <p:nvPr>
            <p:ph type="ftr" sz="quarter" idx="11"/>
          </p:nvPr>
        </p:nvSpPr>
        <p:spPr/>
        <p:txBody>
          <a:bodyPr/>
          <a:p>
            <a:endParaRPr altLang="en-US" lang="zh-CN"/>
          </a:p>
        </p:txBody>
      </p:sp>
      <p:sp>
        <p:nvSpPr>
          <p:cNvPr id="1048639"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image" Target="../media/image1.png"/><Relationship Id="rId15"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p:bgPr>
    </p:bg>
    <p:spTree>
      <p:nvGrpSpPr>
        <p:cNvPr id="10" name=""/>
        <p:cNvGrpSpPr/>
        <p:nvPr/>
      </p:nvGrpSpPr>
      <p:grpSpPr>
        <a:xfrm>
          <a:off x="0" y="0"/>
          <a:ext cx="0" cy="0"/>
          <a:chOff x="0" y="0"/>
          <a:chExt cx="0" cy="0"/>
        </a:xfrm>
      </p:grpSpPr>
      <p:sp>
        <p:nvSpPr>
          <p:cNvPr id="1048576" name="曲线"/>
          <p:cNvSpPr/>
          <p:nvPr/>
        </p:nvSpPr>
        <p:spPr>
          <a:xfrm rot="0">
            <a:off x="447674" y="457200"/>
            <a:ext cx="3705224" cy="952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65258"/>
          </a:solidFill>
          <a:ln cap="flat" cmpd="sng">
            <a:noFill/>
            <a:prstDash val="solid"/>
            <a:miter/>
          </a:ln>
        </p:spPr>
      </p:sp>
      <p:sp>
        <p:nvSpPr>
          <p:cNvPr id="1048577" name="曲线"/>
          <p:cNvSpPr/>
          <p:nvPr/>
        </p:nvSpPr>
        <p:spPr>
          <a:xfrm rot="0">
            <a:off x="8039100" y="457200"/>
            <a:ext cx="3705225" cy="952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959FA7"/>
          </a:solidFill>
          <a:ln cap="flat" cmpd="sng">
            <a:noFill/>
            <a:prstDash val="solid"/>
            <a:miter/>
          </a:ln>
        </p:spPr>
      </p:sp>
      <p:sp>
        <p:nvSpPr>
          <p:cNvPr id="1048578" name="曲线"/>
          <p:cNvSpPr/>
          <p:nvPr/>
        </p:nvSpPr>
        <p:spPr>
          <a:xfrm rot="0">
            <a:off x="4238625" y="457200"/>
            <a:ext cx="3705223" cy="952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1CACE3"/>
          </a:solidFill>
          <a:ln cap="flat" cmpd="sng">
            <a:noFill/>
            <a:prstDash val="solid"/>
            <a:miter/>
          </a:ln>
        </p:spPr>
      </p:sp>
      <p:pic>
        <p:nvPicPr>
          <p:cNvPr id="2097152" name="图片"/>
          <p:cNvPicPr>
            <a:picLocks/>
          </p:cNvPicPr>
          <p:nvPr/>
        </p:nvPicPr>
        <p:blipFill>
          <a:blip xmlns:r="http://schemas.openxmlformats.org/officeDocument/2006/relationships" r:embed="rId14" cstate="print"/>
          <a:stretch>
            <a:fillRect/>
          </a:stretch>
        </p:blipFill>
        <p:spPr>
          <a:xfrm rot="0">
            <a:off x="10509963" y="6448061"/>
            <a:ext cx="1091836" cy="334458"/>
          </a:xfrm>
          <a:prstGeom prst="rect"/>
          <a:noFill/>
          <a:ln w="12700" cap="flat" cmpd="sng">
            <a:noFill/>
            <a:prstDash val="solid"/>
            <a:miter/>
          </a:ln>
        </p:spPr>
      </p:pic>
      <p:sp>
        <p:nvSpPr>
          <p:cNvPr id="1048579" name="文本框"/>
          <p:cNvSpPr>
            <a:spLocks noGrp="1"/>
          </p:cNvSpPr>
          <p:nvPr>
            <p:ph type="title"/>
          </p:nvPr>
        </p:nvSpPr>
        <p:spPr>
          <a:xfrm rot="0">
            <a:off x="5013070" y="3602418"/>
            <a:ext cx="2165858" cy="448945"/>
          </a:xfrm>
          <a:prstGeom prst="rect"/>
          <a:noFill/>
          <a:ln w="12700" cap="flat" cmpd="sng">
            <a:noFill/>
            <a:prstDash val="solid"/>
            <a:miter/>
          </a:ln>
        </p:spPr>
        <p:txBody>
          <a:bodyPr anchor="t" anchorCtr="0" bIns="0" lIns="0" rIns="0" tIns="0" vert="horz" wrap="square">
            <a:prstTxWarp prst="textNoShape"/>
            <a:spAutoFit/>
          </a:bodyPr>
          <a:p>
            <a:endParaRPr altLang="en-US" lang="zh-CN"/>
          </a:p>
        </p:txBody>
      </p:sp>
      <p:sp>
        <p:nvSpPr>
          <p:cNvPr id="1048580" name="文本框"/>
          <p:cNvSpPr>
            <a:spLocks noGrp="1"/>
          </p:cNvSpPr>
          <p:nvPr>
            <p:ph type="body" idx="1"/>
          </p:nvPr>
        </p:nvSpPr>
        <p:spPr>
          <a:xfrm rot="0">
            <a:off x="447674" y="3086100"/>
            <a:ext cx="11296650" cy="3333749"/>
          </a:xfrm>
          <a:prstGeom prst="rect"/>
          <a:noFill/>
          <a:ln w="12700" cap="flat" cmpd="sng">
            <a:noFill/>
            <a:prstDash val="solid"/>
            <a:miter/>
          </a:ln>
        </p:spPr>
        <p:txBody>
          <a:bodyPr anchor="t" anchorCtr="0" bIns="0" lIns="0" rIns="0" tIns="0" vert="horz" wrap="square">
            <a:prstTxWarp prst="textNoShape"/>
            <a:spAutoFit/>
          </a:bodyPr>
          <a:p>
            <a:endParaRPr altLang="en-US" lang="zh-CN"/>
          </a:p>
        </p:txBody>
      </p:sp>
      <p:sp>
        <p:nvSpPr>
          <p:cNvPr id="1048581" name="文本框"/>
          <p:cNvSpPr>
            <a:spLocks noGrp="1"/>
          </p:cNvSpPr>
          <p:nvPr>
            <p:ph type="ftr" idx="5"/>
          </p:nvPr>
        </p:nvSpPr>
        <p:spPr>
          <a:xfrm rot="0">
            <a:off x="4145279" y="6377940"/>
            <a:ext cx="3901439" cy="342900"/>
          </a:xfrm>
          <a:prstGeom prst="rect"/>
          <a:noFill/>
          <a:ln w="12700" cap="flat" cmpd="sng">
            <a:noFill/>
            <a:prstDash val="solid"/>
            <a:miter/>
          </a:ln>
        </p:spPr>
        <p:txBody>
          <a:bodyPr anchor="t" anchorCtr="0" bIns="0" lIns="0" rIns="0" tIns="0" vert="horz" wrap="square">
            <a:prstTxWarp prst="textNoShape"/>
            <a:spAutoFit/>
          </a:bodyPr>
          <a:p>
            <a:pPr algn="ctr"/>
            <a:endParaRPr altLang="en-US" lang="zh-CN">
              <a:latin typeface="Droid Sans" pitchFamily="0" charset="0"/>
              <a:ea typeface="Droid Sans" pitchFamily="0" charset="0"/>
              <a:cs typeface="Times New Roman" pitchFamily="0" charset="0"/>
            </a:endParaRPr>
          </a:p>
        </p:txBody>
      </p:sp>
      <p:sp>
        <p:nvSpPr>
          <p:cNvPr id="1048582" name="文本框"/>
          <p:cNvSpPr>
            <a:spLocks noGrp="1"/>
          </p:cNvSpPr>
          <p:nvPr>
            <p:ph type="dt" idx="6"/>
          </p:nvPr>
        </p:nvSpPr>
        <p:spPr>
          <a:xfrm rot="0">
            <a:off x="609600" y="6377940"/>
            <a:ext cx="2804160" cy="342900"/>
          </a:xfrm>
          <a:prstGeom prst="rect"/>
          <a:noFill/>
          <a:ln w="12700" cap="flat" cmpd="sng">
            <a:noFill/>
            <a:prstDash val="solid"/>
            <a:miter/>
          </a:ln>
        </p:spPr>
        <p:txBody>
          <a:bodyPr anchor="t" anchorCtr="0" bIns="0" lIns="0" rIns="0" tIns="0" vert="horz" wrap="square">
            <a:prstTxWarp prst="textNoShape"/>
            <a:spAutoFit/>
          </a:bodyPr>
          <a:p>
            <a:pPr algn="l"/>
            <a:fld id="{CAD2D6BD-DE1B-4B5F-8B41-2702339687B9}" type="datetime1">
              <a:rPr altLang="zh-CN" lang="en-US">
                <a:solidFill>
                  <a:srgbClr val="898989"/>
                </a:solidFill>
                <a:latin typeface="Droid Sans" pitchFamily="0" charset="0"/>
                <a:ea typeface="Droid Sans" pitchFamily="0" charset="0"/>
                <a:cs typeface="Times New Roman" pitchFamily="0" charset="0"/>
              </a:rPr>
              <a:t>4/5/2024</a:t>
            </a:fld>
            <a:endParaRPr altLang="en-US" lang="zh-CN">
              <a:solidFill>
                <a:srgbClr val="898989"/>
              </a:solidFill>
              <a:latin typeface="Droid Sans" pitchFamily="0" charset="0"/>
              <a:ea typeface="Droid Sans" pitchFamily="0" charset="0"/>
              <a:cs typeface="Times New Roman" pitchFamily="0" charset="0"/>
            </a:endParaRPr>
          </a:p>
        </p:txBody>
      </p:sp>
      <p:sp>
        <p:nvSpPr>
          <p:cNvPr id="1048583" name="文本框"/>
          <p:cNvSpPr>
            <a:spLocks noGrp="1"/>
          </p:cNvSpPr>
          <p:nvPr>
            <p:ph type="sldNum" idx="7"/>
          </p:nvPr>
        </p:nvSpPr>
        <p:spPr>
          <a:xfrm rot="0">
            <a:off x="8778240" y="6377940"/>
            <a:ext cx="2804160" cy="342900"/>
          </a:xfrm>
          <a:prstGeom prst="rect"/>
          <a:noFill/>
          <a:ln w="12700" cap="flat" cmpd="sng">
            <a:noFill/>
            <a:prstDash val="solid"/>
            <a:miter/>
          </a:ln>
        </p:spPr>
        <p:txBody>
          <a:bodyPr anchor="t" anchorCtr="0" bIns="0" lIns="0" rIns="0" tIns="0" vert="horz" wrap="square">
            <a:prstTxWarp prst="textNoShape"/>
            <a:spAutoFit/>
          </a:bodyPr>
          <a:p>
            <a:pPr algn="r"/>
            <a:fld id="{CAD2D6BD-DE1B-4B5F-8B41-2702339687B9}" type="slidenum">
              <a:rPr altLang="zh-CN" baseline="0" b="0" cap="none" sz="2400" i="0" kern="0" lang="en-US" spc="0" strike="noStrike" u="none">
                <a:solidFill>
                  <a:srgbClr val="898989"/>
                </a:solidFill>
                <a:latin typeface="Droid Sans" pitchFamily="0" charset="0"/>
                <a:ea typeface="Droid Sans" pitchFamily="0" charset="0"/>
                <a:cs typeface="Lucida Sans" pitchFamily="0" charset="0"/>
              </a:rPr>
              <a:t>&lt;#&gt;</a:t>
            </a:fld>
            <a:endParaRPr altLang="en-US" lang="zh-CN">
              <a:solidFill>
                <a:srgbClr val="898989"/>
              </a:solidFill>
              <a:latin typeface="Droid Sans" pitchFamily="0" charset="0"/>
              <a:ea typeface="Droid Sans" pitchFamily="0" charset="0"/>
              <a:cs typeface="Times New Roman" pitchFamily="0" charset="0"/>
            </a:endParaRPr>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dt="0" ftr="0" hdr="0" sldNum="0"/>
  <p:txStyles>
    <p:titleStyle>
      <a:lvl1pPr defTabSz="914400" fontAlgn="auto" hangingPunct="1">
        <a:buNone/>
        <a:defRPr sz="1800">
          <a:latin typeface="Calibri" pitchFamily="0" charset="0"/>
          <a:ea typeface="宋体" pitchFamily="0" charset="0"/>
          <a:cs typeface="Calibri" pitchFamily="0" charset="0"/>
        </a:defRPr>
      </a:lvl1pPr>
    </p:titleStyle>
    <p:bodyStyle>
      <a:lvl1pPr defTabSz="914400" fontAlgn="auto" hangingPunct="1" indent="0" marL="0">
        <a:buNone/>
        <a:defRPr sz="1800">
          <a:latin typeface="Calibri" pitchFamily="0" charset="0"/>
          <a:ea typeface="宋体" pitchFamily="0" charset="0"/>
          <a:cs typeface="Calibri" pitchFamily="0" charset="0"/>
        </a:defRPr>
      </a:lvl1pPr>
      <a:lvl2pPr defTabSz="914400" fontAlgn="auto" hangingPunct="1" indent="0" marL="457200">
        <a:buNone/>
        <a:defRPr sz="1800">
          <a:latin typeface="Calibri" pitchFamily="0" charset="0"/>
          <a:ea typeface="宋体" pitchFamily="0" charset="0"/>
          <a:cs typeface="Calibri" pitchFamily="0" charset="0"/>
        </a:defRPr>
      </a:lvl2pPr>
      <a:lvl3pPr defTabSz="914400" fontAlgn="auto" hangingPunct="1" indent="0" marL="914400">
        <a:buNone/>
        <a:defRPr sz="1800">
          <a:latin typeface="Calibri" pitchFamily="0" charset="0"/>
          <a:ea typeface="宋体" pitchFamily="0" charset="0"/>
          <a:cs typeface="Calibri" pitchFamily="0" charset="0"/>
        </a:defRPr>
      </a:lvl3pPr>
      <a:lvl4pPr defTabSz="914400" fontAlgn="auto" hangingPunct="1" indent="0" marL="1371600">
        <a:buNone/>
        <a:defRPr sz="1800">
          <a:latin typeface="Calibri" pitchFamily="0" charset="0"/>
          <a:ea typeface="宋体" pitchFamily="0" charset="0"/>
          <a:cs typeface="Calibri" pitchFamily="0" charset="0"/>
        </a:defRPr>
      </a:lvl4pPr>
      <a:lvl5pPr defTabSz="914400" fontAlgn="auto" hangingPunct="1" indent="0" marL="1828800">
        <a:buNone/>
        <a:defRPr sz="1800">
          <a:latin typeface="Calibri" pitchFamily="0" charset="0"/>
          <a:ea typeface="宋体" pitchFamily="0" charset="0"/>
          <a:cs typeface="Calibri" pitchFamily="0" charset="0"/>
        </a:defRPr>
      </a:lvl5pPr>
      <a:lvl6pPr defTabSz="914400" fontAlgn="auto" hangingPunct="1" indent="0" marL="2286000">
        <a:buNone/>
        <a:defRPr sz="1800">
          <a:latin typeface="Calibri" pitchFamily="0" charset="0"/>
          <a:ea typeface="宋体" pitchFamily="0" charset="0"/>
          <a:cs typeface="Calibri" pitchFamily="0" charset="0"/>
        </a:defRPr>
      </a:lvl6pPr>
      <a:lvl7pPr defTabSz="914400" fontAlgn="auto" hangingPunct="1" indent="0" marL="2743200">
        <a:buNone/>
        <a:defRPr sz="1800">
          <a:latin typeface="Calibri" pitchFamily="0" charset="0"/>
          <a:ea typeface="宋体" pitchFamily="0" charset="0"/>
          <a:cs typeface="Calibri" pitchFamily="0" charset="0"/>
        </a:defRPr>
      </a:lvl7pPr>
      <a:lvl8pPr defTabSz="914400" fontAlgn="auto" hangingPunct="1" indent="0" marL="3200400">
        <a:buNone/>
        <a:defRPr sz="1800">
          <a:latin typeface="Calibri" pitchFamily="0" charset="0"/>
          <a:ea typeface="宋体" pitchFamily="0" charset="0"/>
          <a:cs typeface="Calibri" pitchFamily="0" charset="0"/>
        </a:defRPr>
      </a:lvl8pPr>
      <a:lvl9pPr defTabSz="914400" fontAlgn="auto" hangingPunct="1" indent="0" marL="3200400">
        <a:buNone/>
        <a:defRPr sz="1800">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image" Target="../media/image3.jpeg"/><Relationship Id="rId2"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image" Target="../media/image4.jpeg"/><Relationship Id="rId2"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25" name=""/>
        <p:cNvGrpSpPr/>
        <p:nvPr/>
      </p:nvGrpSpPr>
      <p:grpSpPr>
        <a:xfrm>
          <a:off x="0" y="0"/>
          <a:ext cx="0" cy="0"/>
          <a:chOff x="0" y="0"/>
          <a:chExt cx="0" cy="0"/>
        </a:xfrm>
      </p:grpSpPr>
      <p:sp>
        <p:nvSpPr>
          <p:cNvPr id="1048592" name="矩形"/>
          <p:cNvSpPr/>
          <p:nvPr/>
        </p:nvSpPr>
        <p:spPr>
          <a:xfrm rot="0">
            <a:off x="4137405" y="2185924"/>
            <a:ext cx="3586479" cy="556259"/>
          </a:xfrm>
          <a:prstGeom prst="rect"/>
          <a:noFill/>
          <a:ln w="12700" cap="flat" cmpd="sng">
            <a:noFill/>
            <a:prstDash val="solid"/>
            <a:miter/>
          </a:ln>
        </p:spPr>
        <p:txBody>
          <a:bodyPr anchor="t" anchorCtr="0" bIns="0" lIns="0" rIns="0" tIns="13334" vert="horz" wrap="square">
            <a:prstTxWarp prst="textNoShape"/>
            <a:spAutoFit/>
          </a:bodyPr>
          <a:p>
            <a:pPr algn="l" indent="0" marL="0">
              <a:lnSpc>
                <a:spcPct val="100000"/>
              </a:lnSpc>
              <a:spcBef>
                <a:spcPts val="104"/>
              </a:spcBef>
              <a:spcAft>
                <a:spcPts val="0"/>
              </a:spcAft>
              <a:buNone/>
            </a:pPr>
            <a:r>
              <a:rPr altLang="zh-CN" baseline="0" b="1" cap="none" sz="3600" i="0" kern="0" lang="en-US" spc="0" strike="noStrike" u="none">
                <a:solidFill>
                  <a:srgbClr val="3B63D2"/>
                </a:solidFill>
                <a:latin typeface="Arial" pitchFamily="0" charset="0"/>
                <a:ea typeface="Droid Sans" pitchFamily="0" charset="0"/>
                <a:cs typeface="Arial" pitchFamily="0" charset="0"/>
              </a:rPr>
              <a:t>FAKE NEWS </a:t>
            </a:r>
            <a:endParaRPr altLang="en-US" baseline="0" b="1" cap="none" sz="3600" i="0" kern="0" lang="zh-CN" spc="0" strike="noStrike" u="none">
              <a:solidFill>
                <a:srgbClr val="3B63D2"/>
              </a:solidFill>
              <a:latin typeface="Arial" pitchFamily="0" charset="0"/>
              <a:ea typeface="Droid Sans" pitchFamily="0" charset="0"/>
              <a:cs typeface="Arial" pitchFamily="0" charset="0"/>
            </a:endParaRPr>
          </a:p>
        </p:txBody>
      </p:sp>
      <p:sp>
        <p:nvSpPr>
          <p:cNvPr id="1048593" name="文本框"/>
          <p:cNvSpPr>
            <a:spLocks noGrp="1"/>
          </p:cNvSpPr>
          <p:nvPr>
            <p:ph type="title"/>
          </p:nvPr>
        </p:nvSpPr>
        <p:spPr>
          <a:xfrm rot="0">
            <a:off x="3867150" y="1049655"/>
            <a:ext cx="4326890" cy="502285"/>
          </a:xfrm>
          <a:prstGeom prst="rect"/>
          <a:noFill/>
          <a:ln w="12700" cap="flat" cmpd="sng">
            <a:noFill/>
            <a:prstDash val="solid"/>
            <a:miter/>
          </a:ln>
        </p:spPr>
        <p:txBody>
          <a:bodyPr anchor="t" anchorCtr="0" bIns="0" lIns="0" rIns="0" tIns="16510" vert="horz" wrap="square">
            <a:prstTxWarp prst="textNoShape"/>
            <a:spAutoFit/>
          </a:bodyPr>
          <a:p>
            <a:pPr algn="l" indent="0" marL="12700">
              <a:lnSpc>
                <a:spcPct val="100000"/>
              </a:lnSpc>
              <a:spcBef>
                <a:spcPts val="130"/>
              </a:spcBef>
              <a:spcAft>
                <a:spcPts val="0"/>
              </a:spcAft>
              <a:buNone/>
            </a:pPr>
            <a:r>
              <a:rPr altLang="zh-CN" baseline="0" b="1" cap="none" sz="3200" i="0" kern="0" lang="en-US" spc="20" strike="noStrike" u="none">
                <a:solidFill>
                  <a:srgbClr val="1382AC"/>
                </a:solidFill>
                <a:latin typeface="Arial" pitchFamily="0" charset="0"/>
                <a:ea typeface="宋体" pitchFamily="0" charset="0"/>
                <a:cs typeface="Arial" pitchFamily="0" charset="0"/>
              </a:rPr>
              <a:t>CA</a:t>
            </a:r>
            <a:r>
              <a:rPr altLang="zh-CN" baseline="0" b="1" cap="none" sz="3200" i="0" kern="0" lang="en-US" spc="20" strike="noStrike" u="none">
                <a:solidFill>
                  <a:srgbClr val="1382AC"/>
                </a:solidFill>
                <a:latin typeface="Arial" pitchFamily="0" charset="0"/>
                <a:ea typeface="宋体" pitchFamily="0" charset="0"/>
                <a:cs typeface="Arial" pitchFamily="0" charset="0"/>
              </a:rPr>
              <a:t>P</a:t>
            </a:r>
            <a:r>
              <a:rPr altLang="zh-CN" baseline="0" b="1" cap="none" sz="3200" i="0" kern="0" lang="en-US" spc="35" strike="noStrike" u="none">
                <a:solidFill>
                  <a:srgbClr val="1382AC"/>
                </a:solidFill>
                <a:latin typeface="Arial" pitchFamily="0" charset="0"/>
                <a:ea typeface="宋体" pitchFamily="0" charset="0"/>
                <a:cs typeface="Arial" pitchFamily="0" charset="0"/>
              </a:rPr>
              <a:t>S</a:t>
            </a:r>
            <a:r>
              <a:rPr altLang="zh-CN" baseline="0" b="1" cap="none" sz="3200" i="0" kern="0" lang="en-US" spc="-10" strike="noStrike" u="none">
                <a:solidFill>
                  <a:srgbClr val="1382AC"/>
                </a:solidFill>
                <a:latin typeface="Arial" pitchFamily="0" charset="0"/>
                <a:ea typeface="宋体" pitchFamily="0" charset="0"/>
                <a:cs typeface="Arial" pitchFamily="0" charset="0"/>
              </a:rPr>
              <a:t>T</a:t>
            </a:r>
            <a:r>
              <a:rPr altLang="zh-CN" baseline="0" b="1" cap="none" sz="3200" i="0" kern="0" lang="en-US" spc="-20" strike="noStrike" u="none">
                <a:solidFill>
                  <a:srgbClr val="1382AC"/>
                </a:solidFill>
                <a:latin typeface="Arial" pitchFamily="0" charset="0"/>
                <a:ea typeface="宋体" pitchFamily="0" charset="0"/>
                <a:cs typeface="Arial" pitchFamily="0" charset="0"/>
              </a:rPr>
              <a:t>O</a:t>
            </a:r>
            <a:r>
              <a:rPr altLang="zh-CN" baseline="0" b="1" cap="none" sz="3200" i="0" kern="0" lang="en-US" spc="20" strike="noStrike" u="none">
                <a:solidFill>
                  <a:srgbClr val="1382AC"/>
                </a:solidFill>
                <a:latin typeface="Arial" pitchFamily="0" charset="0"/>
                <a:ea typeface="宋体" pitchFamily="0" charset="0"/>
                <a:cs typeface="Arial" pitchFamily="0" charset="0"/>
              </a:rPr>
              <a:t>NE</a:t>
            </a:r>
            <a:r>
              <a:rPr altLang="zh-CN" baseline="0" b="1" cap="none" sz="3200" i="0" kern="0" lang="en-US" spc="-200" strike="noStrike" u="none">
                <a:solidFill>
                  <a:srgbClr val="1382AC"/>
                </a:solidFill>
                <a:latin typeface="Arial" pitchFamily="0" charset="0"/>
                <a:ea typeface="宋体" pitchFamily="0" charset="0"/>
                <a:cs typeface="Arial" pitchFamily="0" charset="0"/>
              </a:rPr>
              <a:t> </a:t>
            </a:r>
            <a:r>
              <a:rPr altLang="zh-CN" baseline="0" b="1" cap="none" sz="3200" i="0" kern="0" lang="en-US" spc="35" strike="noStrike" u="none">
                <a:solidFill>
                  <a:srgbClr val="1382AC"/>
                </a:solidFill>
                <a:latin typeface="Arial" pitchFamily="0" charset="0"/>
                <a:ea typeface="宋体" pitchFamily="0" charset="0"/>
                <a:cs typeface="Arial" pitchFamily="0" charset="0"/>
              </a:rPr>
              <a:t>P</a:t>
            </a:r>
            <a:r>
              <a:rPr altLang="zh-CN" baseline="0" b="1" cap="none" sz="3200" i="0" kern="0" lang="en-US" spc="20" strike="noStrike" u="none">
                <a:solidFill>
                  <a:srgbClr val="1382AC"/>
                </a:solidFill>
                <a:latin typeface="Arial" pitchFamily="0" charset="0"/>
                <a:ea typeface="宋体" pitchFamily="0" charset="0"/>
                <a:cs typeface="Arial" pitchFamily="0" charset="0"/>
              </a:rPr>
              <a:t>R</a:t>
            </a:r>
            <a:r>
              <a:rPr altLang="zh-CN" baseline="0" b="1" cap="none" sz="3200" i="0" kern="0" lang="en-US" spc="-20" strike="noStrike" u="none">
                <a:solidFill>
                  <a:srgbClr val="1382AC"/>
                </a:solidFill>
                <a:latin typeface="Arial" pitchFamily="0" charset="0"/>
                <a:ea typeface="宋体" pitchFamily="0" charset="0"/>
                <a:cs typeface="Arial" pitchFamily="0" charset="0"/>
              </a:rPr>
              <a:t>O</a:t>
            </a:r>
            <a:r>
              <a:rPr altLang="zh-CN" baseline="0" b="1" cap="none" sz="3200" i="0" kern="0" lang="en-US" spc="15" strike="noStrike" u="none">
                <a:solidFill>
                  <a:srgbClr val="1382AC"/>
                </a:solidFill>
                <a:latin typeface="Arial" pitchFamily="0" charset="0"/>
                <a:ea typeface="宋体" pitchFamily="0" charset="0"/>
                <a:cs typeface="Arial" pitchFamily="0" charset="0"/>
              </a:rPr>
              <a:t>J</a:t>
            </a:r>
            <a:r>
              <a:rPr altLang="zh-CN" baseline="0" b="1" cap="none" sz="3200" i="0" kern="0" lang="en-US" spc="40" strike="noStrike" u="none">
                <a:solidFill>
                  <a:srgbClr val="1382AC"/>
                </a:solidFill>
                <a:latin typeface="Arial" pitchFamily="0" charset="0"/>
                <a:ea typeface="宋体" pitchFamily="0" charset="0"/>
                <a:cs typeface="Arial" pitchFamily="0" charset="0"/>
              </a:rPr>
              <a:t>E</a:t>
            </a:r>
            <a:r>
              <a:rPr altLang="zh-CN" baseline="0" b="1" cap="none" sz="3200" i="0" kern="0" lang="en-US" spc="20" strike="noStrike" u="none">
                <a:solidFill>
                  <a:srgbClr val="1382AC"/>
                </a:solidFill>
                <a:latin typeface="Arial" pitchFamily="0" charset="0"/>
                <a:ea typeface="宋体" pitchFamily="0" charset="0"/>
                <a:cs typeface="Arial" pitchFamily="0" charset="0"/>
              </a:rPr>
              <a:t>CT</a:t>
            </a:r>
            <a:endParaRPr altLang="en-US" baseline="0" b="1" cap="none" sz="3200" i="0" kern="0" lang="zh-CN" spc="0" strike="noStrike" u="none">
              <a:solidFill>
                <a:srgbClr val="001F5F"/>
              </a:solidFill>
              <a:latin typeface="Arial" pitchFamily="0" charset="0"/>
              <a:ea typeface="宋体" pitchFamily="0" charset="0"/>
              <a:cs typeface="Arial" pitchFamily="0" charset="0"/>
            </a:endParaRPr>
          </a:p>
        </p:txBody>
      </p:sp>
      <p:sp>
        <p:nvSpPr>
          <p:cNvPr id="1048594" name="矩形"/>
          <p:cNvSpPr/>
          <p:nvPr/>
        </p:nvSpPr>
        <p:spPr>
          <a:xfrm rot="0">
            <a:off x="447674" y="3086100"/>
            <a:ext cx="11296650" cy="2748915"/>
          </a:xfrm>
          <a:prstGeom prst="rect"/>
          <a:solidFill>
            <a:srgbClr val="465258"/>
          </a:solidFill>
          <a:ln w="12700" cap="flat" cmpd="sng">
            <a:noFill/>
            <a:prstDash val="solid"/>
            <a:miter/>
          </a:ln>
        </p:spPr>
        <p:txBody>
          <a:bodyPr anchor="t" anchorCtr="0" bIns="0" lIns="0" rIns="0" tIns="0" vert="horz" wrap="square">
            <a:prstTxWarp prst="textNoShape"/>
            <a:spAutoFit/>
          </a:bodyPr>
          <a:p>
            <a:pPr algn="l" indent="0" marL="0">
              <a:lnSpc>
                <a:spcPct val="100000"/>
              </a:lnSpc>
              <a:spcBef>
                <a:spcPts val="0"/>
              </a:spcBef>
              <a:spcAft>
                <a:spcPts val="0"/>
              </a:spcAft>
              <a:buNone/>
            </a:pPr>
            <a:endParaRPr altLang="zh-CN" baseline="0" b="0" cap="none" sz="2200" i="0" kern="0" lang="en-US" spc="0" strike="noStrike" u="none">
              <a:solidFill>
                <a:schemeClr val="tx1"/>
              </a:solidFill>
              <a:latin typeface="Times New Roman" pitchFamily="0" charset="0"/>
              <a:ea typeface="Droid Sans" pitchFamily="0" charset="0"/>
              <a:cs typeface="Times New Roman" pitchFamily="0" charset="0"/>
            </a:endParaRPr>
          </a:p>
          <a:p>
            <a:pPr algn="l" indent="0" marL="0">
              <a:lnSpc>
                <a:spcPct val="100000"/>
              </a:lnSpc>
              <a:spcBef>
                <a:spcPts val="0"/>
              </a:spcBef>
              <a:spcAft>
                <a:spcPts val="0"/>
              </a:spcAft>
              <a:buNone/>
            </a:pPr>
            <a:endParaRPr altLang="zh-CN" baseline="0" b="0" cap="none" sz="2200" i="0" kern="0" lang="en-US" spc="0" strike="noStrike" u="none">
              <a:solidFill>
                <a:schemeClr val="tx1"/>
              </a:solidFill>
              <a:latin typeface="Times New Roman" pitchFamily="0" charset="0"/>
              <a:ea typeface="Droid Sans" pitchFamily="0" charset="0"/>
              <a:cs typeface="Times New Roman" pitchFamily="0" charset="0"/>
            </a:endParaRPr>
          </a:p>
          <a:p>
            <a:pPr algn="l" indent="0" marL="0">
              <a:lnSpc>
                <a:spcPct val="100000"/>
              </a:lnSpc>
              <a:spcBef>
                <a:spcPts val="0"/>
              </a:spcBef>
              <a:spcAft>
                <a:spcPts val="0"/>
              </a:spcAft>
              <a:buNone/>
            </a:pPr>
            <a:endParaRPr altLang="zh-CN" baseline="0" b="0" cap="none" sz="2200" i="0" kern="0" lang="en-US" spc="0" strike="noStrike" u="none">
              <a:solidFill>
                <a:schemeClr val="tx1"/>
              </a:solidFill>
              <a:latin typeface="Times New Roman" pitchFamily="0" charset="0"/>
              <a:ea typeface="Droid Sans" pitchFamily="0" charset="0"/>
              <a:cs typeface="Times New Roman" pitchFamily="0" charset="0"/>
            </a:endParaRPr>
          </a:p>
          <a:p>
            <a:pPr algn="l" indent="0" marL="0">
              <a:lnSpc>
                <a:spcPct val="100000"/>
              </a:lnSpc>
              <a:spcBef>
                <a:spcPts val="0"/>
              </a:spcBef>
              <a:spcAft>
                <a:spcPts val="0"/>
              </a:spcAft>
              <a:buNone/>
            </a:pPr>
            <a:endParaRPr altLang="zh-CN" baseline="0" b="0" cap="none" sz="2200" i="0" kern="0" lang="en-US" spc="0" strike="noStrike" u="none">
              <a:solidFill>
                <a:schemeClr val="tx1"/>
              </a:solidFill>
              <a:latin typeface="Times New Roman" pitchFamily="0" charset="0"/>
              <a:ea typeface="Droid Sans" pitchFamily="0" charset="0"/>
              <a:cs typeface="Times New Roman" pitchFamily="0" charset="0"/>
            </a:endParaRPr>
          </a:p>
          <a:p>
            <a:pPr algn="l" indent="0" marL="0">
              <a:lnSpc>
                <a:spcPct val="100000"/>
              </a:lnSpc>
              <a:spcBef>
                <a:spcPts val="45"/>
              </a:spcBef>
              <a:spcAft>
                <a:spcPts val="0"/>
              </a:spcAft>
              <a:buNone/>
            </a:pPr>
            <a:endParaRPr altLang="zh-CN" baseline="0" b="0" cap="none" sz="1750" i="0" kern="0" lang="en-US" spc="0" strike="noStrike" u="none">
              <a:solidFill>
                <a:schemeClr val="tx1"/>
              </a:solidFill>
              <a:latin typeface="Times New Roman" pitchFamily="0" charset="0"/>
              <a:ea typeface="Droid Sans" pitchFamily="0" charset="0"/>
              <a:cs typeface="Times New Roman" pitchFamily="0" charset="0"/>
            </a:endParaRPr>
          </a:p>
          <a:p>
            <a:pPr algn="l" indent="0" marL="2763520">
              <a:lnSpc>
                <a:spcPct val="100000"/>
              </a:lnSpc>
              <a:spcBef>
                <a:spcPts val="0"/>
              </a:spcBef>
              <a:spcAft>
                <a:spcPts val="0"/>
              </a:spcAft>
              <a:buNone/>
            </a:pPr>
            <a:r>
              <a:rPr altLang="zh-CN" baseline="0" b="1" cap="none" sz="2000" i="0" kern="0" lang="en-US" spc="15" strike="noStrike" u="none">
                <a:solidFill>
                  <a:srgbClr val="1382AC"/>
                </a:solidFill>
                <a:latin typeface="Arial" pitchFamily="0" charset="0"/>
                <a:ea typeface="Droid Sans" pitchFamily="0" charset="0"/>
                <a:cs typeface="Arial" pitchFamily="0" charset="0"/>
              </a:rPr>
              <a:t>P</a:t>
            </a:r>
            <a:r>
              <a:rPr altLang="zh-CN" baseline="0" b="1" cap="none" sz="2000" i="0" kern="0" lang="en-US" spc="40" strike="noStrike" u="none">
                <a:solidFill>
                  <a:srgbClr val="1382AC"/>
                </a:solidFill>
                <a:latin typeface="Arial" pitchFamily="0" charset="0"/>
                <a:ea typeface="Droid Sans" pitchFamily="0" charset="0"/>
                <a:cs typeface="Arial" pitchFamily="0" charset="0"/>
              </a:rPr>
              <a:t>r</a:t>
            </a:r>
            <a:r>
              <a:rPr altLang="zh-CN" baseline="0" b="1" cap="none" sz="2000" i="0" kern="0" lang="en-US" spc="15" strike="noStrike" u="none">
                <a:solidFill>
                  <a:srgbClr val="1382AC"/>
                </a:solidFill>
                <a:latin typeface="Arial" pitchFamily="0" charset="0"/>
                <a:ea typeface="Droid Sans" pitchFamily="0" charset="0"/>
                <a:cs typeface="Arial" pitchFamily="0" charset="0"/>
              </a:rPr>
              <a:t>es</a:t>
            </a:r>
            <a:r>
              <a:rPr altLang="zh-CN" baseline="0" b="1" cap="none" sz="2000" i="0" kern="0" lang="en-US" spc="5" strike="noStrike" u="none">
                <a:solidFill>
                  <a:srgbClr val="1382AC"/>
                </a:solidFill>
                <a:latin typeface="Arial" pitchFamily="0" charset="0"/>
                <a:ea typeface="Droid Sans" pitchFamily="0" charset="0"/>
                <a:cs typeface="Arial" pitchFamily="0" charset="0"/>
              </a:rPr>
              <a:t>e</a:t>
            </a:r>
            <a:r>
              <a:rPr altLang="zh-CN" baseline="0" b="1" cap="none" sz="2000" i="0" kern="0" lang="en-US" spc="45" strike="noStrike" u="none">
                <a:solidFill>
                  <a:srgbClr val="1382AC"/>
                </a:solidFill>
                <a:latin typeface="Arial" pitchFamily="0" charset="0"/>
                <a:ea typeface="Droid Sans" pitchFamily="0" charset="0"/>
                <a:cs typeface="Arial" pitchFamily="0" charset="0"/>
              </a:rPr>
              <a:t>n</a:t>
            </a:r>
            <a:r>
              <a:rPr altLang="zh-CN" baseline="0" b="1" cap="none" sz="2000" i="0" kern="0" lang="en-US" spc="10" strike="noStrike" u="none">
                <a:solidFill>
                  <a:srgbClr val="1382AC"/>
                </a:solidFill>
                <a:latin typeface="Arial" pitchFamily="0" charset="0"/>
                <a:ea typeface="Droid Sans" pitchFamily="0" charset="0"/>
                <a:cs typeface="Arial" pitchFamily="0" charset="0"/>
              </a:rPr>
              <a:t>ted</a:t>
            </a:r>
            <a:r>
              <a:rPr altLang="zh-CN" baseline="0" b="1" cap="none" sz="2000" i="0" kern="0" lang="en-US" spc="-150" strike="noStrike" u="none">
                <a:solidFill>
                  <a:srgbClr val="1382AC"/>
                </a:solidFill>
                <a:latin typeface="Arial" pitchFamily="0" charset="0"/>
                <a:ea typeface="Droid Sans" pitchFamily="0" charset="0"/>
                <a:cs typeface="Arial" pitchFamily="0" charset="0"/>
              </a:rPr>
              <a:t> </a:t>
            </a:r>
            <a:r>
              <a:rPr altLang="zh-CN" baseline="0" b="1" cap="none" sz="2000" i="0" kern="0" lang="en-US" spc="45" strike="noStrike" u="none">
                <a:solidFill>
                  <a:srgbClr val="1382AC"/>
                </a:solidFill>
                <a:latin typeface="Arial" pitchFamily="0" charset="0"/>
                <a:ea typeface="Droid Sans" pitchFamily="0" charset="0"/>
                <a:cs typeface="Arial" pitchFamily="0" charset="0"/>
              </a:rPr>
              <a:t>B</a:t>
            </a:r>
            <a:r>
              <a:rPr altLang="zh-CN" baseline="0" b="1" cap="none" sz="2000" i="0" kern="0" lang="en-US" spc="10" strike="noStrike" u="none">
                <a:solidFill>
                  <a:srgbClr val="1382AC"/>
                </a:solidFill>
                <a:latin typeface="Arial" pitchFamily="0" charset="0"/>
                <a:ea typeface="Droid Sans" pitchFamily="0" charset="0"/>
                <a:cs typeface="Arial" pitchFamily="0" charset="0"/>
              </a:rPr>
              <a:t>y:</a:t>
            </a:r>
            <a:endParaRPr altLang="zh-CN" baseline="0" b="0" cap="none" sz="2000" i="0" kern="0" lang="en-US" spc="0" strike="noStrike" u="none">
              <a:solidFill>
                <a:schemeClr val="tx1"/>
              </a:solidFill>
              <a:latin typeface="Arial" pitchFamily="0" charset="0"/>
              <a:ea typeface="Droid Sans" pitchFamily="0" charset="0"/>
              <a:cs typeface="Arial" pitchFamily="0" charset="0"/>
            </a:endParaRPr>
          </a:p>
          <a:p>
            <a:pPr algn="l" indent="0" marL="2763520">
              <a:lnSpc>
                <a:spcPct val="100000"/>
              </a:lnSpc>
              <a:spcBef>
                <a:spcPts val="0"/>
              </a:spcBef>
              <a:spcAft>
                <a:spcPts val="0"/>
              </a:spcAft>
              <a:buNone/>
            </a:pPr>
            <a:r>
              <a:rPr altLang="zh-CN" baseline="0" b="1" cap="none" sz="2000" i="0" kern="0" lang="en-US" spc="10" strike="noStrike" u="none">
                <a:solidFill>
                  <a:srgbClr val="1382AC"/>
                </a:solidFill>
                <a:latin typeface="Arial" pitchFamily="0" charset="0"/>
                <a:ea typeface="Droid Sans" pitchFamily="0" charset="0"/>
                <a:cs typeface="Arial" pitchFamily="0" charset="0"/>
              </a:rPr>
              <a:t>1.</a:t>
            </a:r>
            <a:r>
              <a:rPr altLang="zh-CN" baseline="0" b="1" cap="none" sz="2000" i="0" kern="0" lang="en-US" spc="-75" strike="noStrike" u="none">
                <a:solidFill>
                  <a:srgbClr val="1382AC"/>
                </a:solidFill>
                <a:latin typeface="Arial" pitchFamily="0" charset="0"/>
                <a:ea typeface="Droid Sans" pitchFamily="0" charset="0"/>
                <a:cs typeface="Arial" pitchFamily="0" charset="0"/>
              </a:rPr>
              <a:t> </a:t>
            </a:r>
            <a:r>
              <a:rPr altLang="zh-CN" baseline="0" b="1" cap="none" sz="2000" i="0" kern="0" lang="en-US" spc="10" strike="noStrike" u="none">
                <a:solidFill>
                  <a:srgbClr val="1382AC"/>
                </a:solidFill>
                <a:latin typeface="Arial" pitchFamily="0" charset="0"/>
                <a:ea typeface="Droid Sans" pitchFamily="0" charset="0"/>
                <a:cs typeface="Arial" pitchFamily="0" charset="0"/>
              </a:rPr>
              <a:t>St</a:t>
            </a:r>
            <a:r>
              <a:rPr altLang="zh-CN" baseline="0" b="1" cap="none" sz="2000" i="0" kern="0" lang="en-US" spc="45" strike="noStrike" u="none">
                <a:solidFill>
                  <a:srgbClr val="1382AC"/>
                </a:solidFill>
                <a:latin typeface="Arial" pitchFamily="0" charset="0"/>
                <a:ea typeface="Droid Sans" pitchFamily="0" charset="0"/>
                <a:cs typeface="Arial" pitchFamily="0" charset="0"/>
              </a:rPr>
              <a:t>u</a:t>
            </a:r>
            <a:r>
              <a:rPr altLang="zh-CN" baseline="0" b="1" cap="none" sz="2000" i="0" kern="0" lang="en-US" spc="45" strike="noStrike" u="none">
                <a:solidFill>
                  <a:srgbClr val="1382AC"/>
                </a:solidFill>
                <a:latin typeface="Arial" pitchFamily="0" charset="0"/>
                <a:ea typeface="Droid Sans" pitchFamily="0" charset="0"/>
                <a:cs typeface="Arial" pitchFamily="0" charset="0"/>
              </a:rPr>
              <a:t>d</a:t>
            </a:r>
            <a:r>
              <a:rPr altLang="zh-CN" baseline="0" b="1" cap="none" sz="2000" i="0" kern="0" lang="en-US" spc="15" strike="noStrike" u="none">
                <a:solidFill>
                  <a:srgbClr val="1382AC"/>
                </a:solidFill>
                <a:latin typeface="Arial" pitchFamily="0" charset="0"/>
                <a:ea typeface="Droid Sans" pitchFamily="0" charset="0"/>
                <a:cs typeface="Arial" pitchFamily="0" charset="0"/>
              </a:rPr>
              <a:t>e</a:t>
            </a:r>
            <a:r>
              <a:rPr altLang="zh-CN" baseline="0" b="1" cap="none" sz="2000" i="0" kern="0" lang="en-US" spc="45" strike="noStrike" u="none">
                <a:solidFill>
                  <a:srgbClr val="1382AC"/>
                </a:solidFill>
                <a:latin typeface="Arial" pitchFamily="0" charset="0"/>
                <a:ea typeface="Droid Sans" pitchFamily="0" charset="0"/>
                <a:cs typeface="Arial" pitchFamily="0" charset="0"/>
              </a:rPr>
              <a:t>n</a:t>
            </a:r>
            <a:r>
              <a:rPr altLang="zh-CN" baseline="0" b="1" cap="none" sz="2000" i="0" kern="0" lang="en-US" spc="5" strike="noStrike" u="none">
                <a:solidFill>
                  <a:srgbClr val="1382AC"/>
                </a:solidFill>
                <a:latin typeface="Arial" pitchFamily="0" charset="0"/>
                <a:ea typeface="Droid Sans" pitchFamily="0" charset="0"/>
                <a:cs typeface="Arial" pitchFamily="0" charset="0"/>
              </a:rPr>
              <a:t>t</a:t>
            </a:r>
            <a:r>
              <a:rPr altLang="zh-CN" baseline="0" b="1" cap="none" sz="2000" i="0" kern="0" lang="en-US" spc="-185" strike="noStrike" u="none">
                <a:solidFill>
                  <a:srgbClr val="1382AC"/>
                </a:solidFill>
                <a:latin typeface="Arial" pitchFamily="0" charset="0"/>
                <a:ea typeface="Droid Sans" pitchFamily="0" charset="0"/>
                <a:cs typeface="Arial" pitchFamily="0" charset="0"/>
              </a:rPr>
              <a:t> </a:t>
            </a:r>
            <a:r>
              <a:rPr altLang="zh-CN" baseline="0" b="1" cap="none" sz="2000" i="0" kern="0" lang="en-US" spc="45" strike="noStrike" u="none">
                <a:solidFill>
                  <a:srgbClr val="1382AC"/>
                </a:solidFill>
                <a:latin typeface="Arial" pitchFamily="0" charset="0"/>
                <a:ea typeface="Droid Sans" pitchFamily="0" charset="0"/>
                <a:cs typeface="Arial" pitchFamily="0" charset="0"/>
              </a:rPr>
              <a:t>N</a:t>
            </a:r>
            <a:r>
              <a:rPr altLang="zh-CN" baseline="0" b="1" cap="none" sz="2000" i="0" kern="0" lang="en-US" spc="15" strike="noStrike" u="none">
                <a:solidFill>
                  <a:srgbClr val="1382AC"/>
                </a:solidFill>
                <a:latin typeface="Arial" pitchFamily="0" charset="0"/>
                <a:ea typeface="Droid Sans" pitchFamily="0" charset="0"/>
                <a:cs typeface="Arial" pitchFamily="0" charset="0"/>
              </a:rPr>
              <a:t>a</a:t>
            </a:r>
            <a:r>
              <a:rPr altLang="zh-CN" baseline="0" b="1" cap="none" sz="2000" i="0" kern="0" lang="en-US" spc="160" strike="noStrike" u="none">
                <a:solidFill>
                  <a:srgbClr val="1382AC"/>
                </a:solidFill>
                <a:latin typeface="Arial" pitchFamily="0" charset="0"/>
                <a:ea typeface="Droid Sans" pitchFamily="0" charset="0"/>
                <a:cs typeface="Arial" pitchFamily="0" charset="0"/>
              </a:rPr>
              <a:t>m</a:t>
            </a:r>
            <a:r>
              <a:rPr altLang="zh-CN" baseline="0" b="1" cap="none" sz="2000" i="0" kern="0" lang="en-US" spc="30" strike="noStrike" u="none">
                <a:solidFill>
                  <a:srgbClr val="1382AC"/>
                </a:solidFill>
                <a:latin typeface="Arial" pitchFamily="0" charset="0"/>
                <a:ea typeface="Droid Sans" pitchFamily="0" charset="0"/>
                <a:cs typeface="Arial" pitchFamily="0" charset="0"/>
              </a:rPr>
              <a:t>e</a:t>
            </a:r>
            <a:r>
              <a:rPr altLang="zh-CN" baseline="0" b="1" cap="none" sz="2000" i="0" kern="0" lang="en-US" spc="0" strike="noStrike" u="none">
                <a:solidFill>
                  <a:srgbClr val="1382AC"/>
                </a:solidFill>
                <a:latin typeface="Arial" pitchFamily="0" charset="0"/>
                <a:ea typeface="Droid Sans" pitchFamily="0" charset="0"/>
                <a:cs typeface="Arial" pitchFamily="0" charset="0"/>
              </a:rPr>
              <a:t>-</a:t>
            </a:r>
            <a:r>
              <a:rPr altLang="zh-CN" baseline="0" b="1" cap="none" sz="2000" i="0" kern="0" lang="en-US" spc="0" strike="noStrike" u="none">
                <a:solidFill>
                  <a:srgbClr val="1382AC"/>
                </a:solidFill>
                <a:latin typeface="Arial" pitchFamily="0" charset="0"/>
                <a:ea typeface="Droid Sans" pitchFamily="0" charset="0"/>
                <a:cs typeface="Arial" pitchFamily="0" charset="0"/>
              </a:rPr>
              <a:t>MANISH IMMANUEL.R</a:t>
            </a:r>
            <a:endParaRPr altLang="zh-CN" baseline="0" b="1" cap="none" sz="2000" i="0" kern="0" lang="en-US" spc="0" strike="noStrike" u="none">
              <a:solidFill>
                <a:srgbClr val="1382AC"/>
              </a:solidFill>
              <a:latin typeface="Arial" pitchFamily="0" charset="0"/>
              <a:ea typeface="Droid Sans" pitchFamily="0" charset="0"/>
              <a:cs typeface="Arial" pitchFamily="0" charset="0"/>
            </a:endParaRPr>
          </a:p>
          <a:p>
            <a:pPr algn="l" indent="0" marL="2763520">
              <a:lnSpc>
                <a:spcPct val="100000"/>
              </a:lnSpc>
              <a:spcBef>
                <a:spcPts val="0"/>
              </a:spcBef>
              <a:spcAft>
                <a:spcPts val="0"/>
              </a:spcAft>
              <a:buNone/>
            </a:pPr>
            <a:r>
              <a:rPr altLang="zh-CN" baseline="0" b="1" cap="none" sz="2000" i="0" kern="0" lang="en-US" spc="0" strike="noStrike" u="none">
                <a:solidFill>
                  <a:srgbClr val="1382AC"/>
                </a:solidFill>
                <a:latin typeface="Arial" pitchFamily="0" charset="0"/>
                <a:ea typeface="Droid Sans" pitchFamily="0" charset="0"/>
                <a:cs typeface="Arial" pitchFamily="0" charset="0"/>
              </a:rPr>
              <a:t>2. </a:t>
            </a:r>
            <a:r>
              <a:rPr altLang="zh-CN" baseline="0" b="1" cap="none" sz="2000" i="0" kern="0" lang="en-US" spc="0" strike="noStrike" u="none">
                <a:solidFill>
                  <a:srgbClr val="1382AC"/>
                </a:solidFill>
                <a:latin typeface="Arial" pitchFamily="0" charset="0"/>
                <a:ea typeface="Droid Sans" pitchFamily="0" charset="0"/>
                <a:cs typeface="Arial" pitchFamily="0" charset="0"/>
              </a:rPr>
              <a:t>C</a:t>
            </a:r>
            <a:r>
              <a:rPr altLang="zh-CN" baseline="0" b="1" cap="none" sz="2000" i="0" kern="0" lang="en-US" spc="-25" strike="noStrike" u="none">
                <a:solidFill>
                  <a:srgbClr val="1382AC"/>
                </a:solidFill>
                <a:latin typeface="Arial" pitchFamily="0" charset="0"/>
                <a:ea typeface="Droid Sans" pitchFamily="0" charset="0"/>
                <a:cs typeface="Arial" pitchFamily="0" charset="0"/>
              </a:rPr>
              <a:t>o</a:t>
            </a:r>
            <a:r>
              <a:rPr altLang="zh-CN" baseline="0" b="1" cap="none" sz="2000" i="0" kern="0" lang="en-US" spc="35" strike="noStrike" u="none">
                <a:solidFill>
                  <a:srgbClr val="1382AC"/>
                </a:solidFill>
                <a:latin typeface="Arial" pitchFamily="0" charset="0"/>
                <a:ea typeface="Droid Sans" pitchFamily="0" charset="0"/>
                <a:cs typeface="Arial" pitchFamily="0" charset="0"/>
              </a:rPr>
              <a:t>l</a:t>
            </a:r>
            <a:r>
              <a:rPr altLang="zh-CN" baseline="0" b="1" cap="none" sz="2000" i="0" kern="0" lang="en-US" spc="-35" strike="noStrike" u="none">
                <a:solidFill>
                  <a:srgbClr val="1382AC"/>
                </a:solidFill>
                <a:latin typeface="Arial" pitchFamily="0" charset="0"/>
                <a:ea typeface="Droid Sans" pitchFamily="0" charset="0"/>
                <a:cs typeface="Arial" pitchFamily="0" charset="0"/>
              </a:rPr>
              <a:t>l</a:t>
            </a:r>
            <a:r>
              <a:rPr altLang="zh-CN" baseline="0" b="1" cap="none" sz="2000" i="0" kern="0" lang="en-US" spc="15" strike="noStrike" u="none">
                <a:solidFill>
                  <a:srgbClr val="1382AC"/>
                </a:solidFill>
                <a:latin typeface="Arial" pitchFamily="0" charset="0"/>
                <a:ea typeface="Droid Sans" pitchFamily="0" charset="0"/>
                <a:cs typeface="Arial" pitchFamily="0" charset="0"/>
              </a:rPr>
              <a:t>e</a:t>
            </a:r>
            <a:r>
              <a:rPr altLang="zh-CN" baseline="0" b="1" cap="none" sz="2000" i="0" kern="0" lang="en-US" spc="-30" strike="noStrike" u="none">
                <a:solidFill>
                  <a:srgbClr val="1382AC"/>
                </a:solidFill>
                <a:latin typeface="Arial" pitchFamily="0" charset="0"/>
                <a:ea typeface="Droid Sans" pitchFamily="0" charset="0"/>
                <a:cs typeface="Arial" pitchFamily="0" charset="0"/>
              </a:rPr>
              <a:t>g</a:t>
            </a:r>
            <a:r>
              <a:rPr altLang="zh-CN" baseline="0" b="1" cap="none" sz="2000" i="0" kern="0" lang="en-US" spc="15" strike="noStrike" u="none">
                <a:solidFill>
                  <a:srgbClr val="1382AC"/>
                </a:solidFill>
                <a:latin typeface="Arial" pitchFamily="0" charset="0"/>
                <a:ea typeface="Droid Sans" pitchFamily="0" charset="0"/>
                <a:cs typeface="Arial" pitchFamily="0" charset="0"/>
              </a:rPr>
              <a:t>e</a:t>
            </a:r>
            <a:r>
              <a:rPr altLang="zh-CN" baseline="0" b="1" cap="none" sz="2000" i="0" kern="0" lang="en-US" spc="-185" strike="noStrike" u="none">
                <a:solidFill>
                  <a:srgbClr val="1382AC"/>
                </a:solidFill>
                <a:latin typeface="Arial" pitchFamily="0" charset="0"/>
                <a:ea typeface="Droid Sans" pitchFamily="0" charset="0"/>
                <a:cs typeface="Arial" pitchFamily="0" charset="0"/>
              </a:rPr>
              <a:t> </a:t>
            </a:r>
            <a:r>
              <a:rPr altLang="zh-CN" baseline="0" b="1" cap="none" sz="2000" i="0" kern="0" lang="en-US" spc="45" strike="noStrike" u="none">
                <a:solidFill>
                  <a:srgbClr val="1382AC"/>
                </a:solidFill>
                <a:latin typeface="Arial" pitchFamily="0" charset="0"/>
                <a:ea typeface="Droid Sans" pitchFamily="0" charset="0"/>
                <a:cs typeface="Arial" pitchFamily="0" charset="0"/>
              </a:rPr>
              <a:t>N</a:t>
            </a:r>
            <a:r>
              <a:rPr altLang="zh-CN" baseline="0" b="1" cap="none" sz="2000" i="0" kern="0" lang="en-US" spc="15" strike="noStrike" u="none">
                <a:solidFill>
                  <a:srgbClr val="1382AC"/>
                </a:solidFill>
                <a:latin typeface="Arial" pitchFamily="0" charset="0"/>
                <a:ea typeface="Droid Sans" pitchFamily="0" charset="0"/>
                <a:cs typeface="Arial" pitchFamily="0" charset="0"/>
              </a:rPr>
              <a:t>a</a:t>
            </a:r>
            <a:r>
              <a:rPr altLang="zh-CN" baseline="0" b="1" cap="none" sz="2000" i="0" kern="0" lang="en-US" spc="85" strike="noStrike" u="none">
                <a:solidFill>
                  <a:srgbClr val="1382AC"/>
                </a:solidFill>
                <a:latin typeface="Arial" pitchFamily="0" charset="0"/>
                <a:ea typeface="Droid Sans" pitchFamily="0" charset="0"/>
                <a:cs typeface="Arial" pitchFamily="0" charset="0"/>
              </a:rPr>
              <a:t>m</a:t>
            </a:r>
            <a:r>
              <a:rPr altLang="zh-CN" baseline="0" b="1" cap="none" sz="2000" i="0" kern="0" lang="en-US" spc="25" strike="noStrike" u="none">
                <a:solidFill>
                  <a:srgbClr val="1382AC"/>
                </a:solidFill>
                <a:latin typeface="Arial" pitchFamily="0" charset="0"/>
                <a:ea typeface="Droid Sans" pitchFamily="0" charset="0"/>
                <a:cs typeface="Arial" pitchFamily="0" charset="0"/>
              </a:rPr>
              <a:t>e</a:t>
            </a:r>
            <a:r>
              <a:rPr altLang="zh-CN" baseline="0" b="1" cap="none" sz="2000" i="0" kern="0" lang="en-US" spc="0" strike="noStrike" u="none">
                <a:solidFill>
                  <a:srgbClr val="1382AC"/>
                </a:solidFill>
                <a:latin typeface="Arial" pitchFamily="0" charset="0"/>
                <a:ea typeface="Droid Sans" pitchFamily="0" charset="0"/>
                <a:cs typeface="Arial" pitchFamily="0" charset="0"/>
              </a:rPr>
              <a:t>-</a:t>
            </a:r>
            <a:r>
              <a:rPr altLang="zh-CN" baseline="0" b="1" cap="none" sz="2000" i="0" kern="0" lang="en-US" spc="0" strike="noStrike" u="none">
                <a:solidFill>
                  <a:srgbClr val="1382AC"/>
                </a:solidFill>
                <a:latin typeface="Arial" pitchFamily="0" charset="0"/>
                <a:ea typeface="Droid Sans" pitchFamily="0" charset="0"/>
                <a:cs typeface="Arial" pitchFamily="0" charset="0"/>
              </a:rPr>
              <a:t>MADHA ENGINEERING COLLEGE </a:t>
            </a:r>
            <a:endParaRPr altLang="zh-CN" baseline="0" b="1" cap="none" sz="2000" i="0" kern="0" lang="en-US" spc="0" strike="noStrike" u="none">
              <a:solidFill>
                <a:srgbClr val="1382AC"/>
              </a:solidFill>
              <a:latin typeface="Arial" pitchFamily="0" charset="0"/>
              <a:ea typeface="Droid Sans" pitchFamily="0" charset="0"/>
              <a:cs typeface="Arial" pitchFamily="0" charset="0"/>
            </a:endParaRPr>
          </a:p>
          <a:p>
            <a:pPr algn="l" indent="0" marL="2763520">
              <a:lnSpc>
                <a:spcPct val="100000"/>
              </a:lnSpc>
              <a:spcBef>
                <a:spcPts val="0"/>
              </a:spcBef>
              <a:spcAft>
                <a:spcPts val="0"/>
              </a:spcAft>
              <a:buNone/>
            </a:pPr>
            <a:r>
              <a:rPr altLang="zh-CN" baseline="0" b="1" cap="none" sz="2000" i="0" kern="0" lang="en-US" spc="0" strike="noStrike" u="none">
                <a:solidFill>
                  <a:srgbClr val="1382AC"/>
                </a:solidFill>
                <a:latin typeface="Arial" pitchFamily="0" charset="0"/>
                <a:ea typeface="Droid Sans" pitchFamily="0" charset="0"/>
                <a:cs typeface="Arial" pitchFamily="0" charset="0"/>
              </a:rPr>
              <a:t>3. </a:t>
            </a:r>
            <a:r>
              <a:rPr altLang="zh-CN" baseline="0" b="1" cap="none" sz="2000" i="0" kern="0" lang="en-US" spc="0" strike="noStrike" u="none">
                <a:solidFill>
                  <a:srgbClr val="1382AC"/>
                </a:solidFill>
                <a:latin typeface="Arial" pitchFamily="0" charset="0"/>
                <a:ea typeface="Droid Sans" pitchFamily="0" charset="0"/>
                <a:cs typeface="Arial" pitchFamily="0" charset="0"/>
              </a:rPr>
              <a:t>D</a:t>
            </a:r>
            <a:r>
              <a:rPr altLang="zh-CN" baseline="0" b="1" cap="none" sz="2000" i="0" kern="0" lang="en-US" spc="0" strike="noStrike" u="none">
                <a:solidFill>
                  <a:srgbClr val="1382AC"/>
                </a:solidFill>
                <a:latin typeface="Arial" pitchFamily="0" charset="0"/>
                <a:ea typeface="Droid Sans" pitchFamily="0" charset="0"/>
                <a:cs typeface="Arial" pitchFamily="0" charset="0"/>
              </a:rPr>
              <a:t>e</a:t>
            </a:r>
            <a:r>
              <a:rPr altLang="zh-CN" baseline="0" b="1" cap="none" sz="2000" i="0" kern="0" lang="en-US" spc="-25" strike="noStrike" u="none">
                <a:solidFill>
                  <a:srgbClr val="1382AC"/>
                </a:solidFill>
                <a:latin typeface="Arial" pitchFamily="0" charset="0"/>
                <a:ea typeface="Droid Sans" pitchFamily="0" charset="0"/>
                <a:cs typeface="Arial" pitchFamily="0" charset="0"/>
              </a:rPr>
              <a:t>p</a:t>
            </a:r>
            <a:r>
              <a:rPr altLang="zh-CN" baseline="0" b="1" cap="none" sz="2000" i="0" kern="0" lang="en-US" spc="10" strike="noStrike" u="none">
                <a:solidFill>
                  <a:srgbClr val="1382AC"/>
                </a:solidFill>
                <a:latin typeface="Arial" pitchFamily="0" charset="0"/>
                <a:ea typeface="Droid Sans" pitchFamily="0" charset="0"/>
                <a:cs typeface="Arial" pitchFamily="0" charset="0"/>
              </a:rPr>
              <a:t>a</a:t>
            </a:r>
            <a:r>
              <a:rPr altLang="zh-CN" baseline="0" b="1" cap="none" sz="2000" i="0" kern="0" lang="en-US" spc="-30" strike="noStrike" u="none">
                <a:solidFill>
                  <a:srgbClr val="1382AC"/>
                </a:solidFill>
                <a:latin typeface="Arial" pitchFamily="0" charset="0"/>
                <a:ea typeface="Droid Sans" pitchFamily="0" charset="0"/>
                <a:cs typeface="Arial" pitchFamily="0" charset="0"/>
              </a:rPr>
              <a:t>r</a:t>
            </a:r>
            <a:r>
              <a:rPr altLang="zh-CN" baseline="0" b="1" cap="none" sz="2000" i="0" kern="0" lang="en-US" spc="-70" strike="noStrike" u="none">
                <a:solidFill>
                  <a:srgbClr val="1382AC"/>
                </a:solidFill>
                <a:latin typeface="Arial" pitchFamily="0" charset="0"/>
                <a:ea typeface="Droid Sans" pitchFamily="0" charset="0"/>
                <a:cs typeface="Arial" pitchFamily="0" charset="0"/>
              </a:rPr>
              <a:t>t</a:t>
            </a:r>
            <a:r>
              <a:rPr altLang="zh-CN" baseline="0" b="1" cap="none" sz="2000" i="0" kern="0" lang="en-US" spc="90" strike="noStrike" u="none">
                <a:solidFill>
                  <a:srgbClr val="1382AC"/>
                </a:solidFill>
                <a:latin typeface="Arial" pitchFamily="0" charset="0"/>
                <a:ea typeface="Droid Sans" pitchFamily="0" charset="0"/>
                <a:cs typeface="Arial" pitchFamily="0" charset="0"/>
              </a:rPr>
              <a:t>m</a:t>
            </a:r>
            <a:r>
              <a:rPr altLang="zh-CN" baseline="0" b="1" cap="none" sz="2000" i="0" kern="0" lang="en-US" spc="15" strike="noStrike" u="none">
                <a:solidFill>
                  <a:srgbClr val="1382AC"/>
                </a:solidFill>
                <a:latin typeface="Arial" pitchFamily="0" charset="0"/>
                <a:ea typeface="Droid Sans" pitchFamily="0" charset="0"/>
                <a:cs typeface="Arial" pitchFamily="0" charset="0"/>
              </a:rPr>
              <a:t>e</a:t>
            </a:r>
            <a:r>
              <a:rPr altLang="zh-CN" baseline="0" b="1" cap="none" sz="2000" i="0" kern="0" lang="en-US" spc="-25" strike="noStrike" u="none">
                <a:solidFill>
                  <a:srgbClr val="1382AC"/>
                </a:solidFill>
                <a:latin typeface="Arial" pitchFamily="0" charset="0"/>
                <a:ea typeface="Droid Sans" pitchFamily="0" charset="0"/>
                <a:cs typeface="Arial" pitchFamily="0" charset="0"/>
              </a:rPr>
              <a:t>n</a:t>
            </a:r>
            <a:r>
              <a:rPr altLang="zh-CN" baseline="0" b="1" cap="none" sz="2000" i="0" kern="0" lang="en-US" spc="5" strike="noStrike" u="none">
                <a:solidFill>
                  <a:srgbClr val="1382AC"/>
                </a:solidFill>
                <a:latin typeface="Arial" pitchFamily="0" charset="0"/>
                <a:ea typeface="Droid Sans" pitchFamily="0" charset="0"/>
                <a:cs typeface="Arial" pitchFamily="0" charset="0"/>
              </a:rPr>
              <a:t>t</a:t>
            </a:r>
            <a:r>
              <a:rPr altLang="zh-CN" baseline="0" b="1" cap="none" sz="2000" i="0" kern="0" lang="en-US" spc="5" strike="noStrike" u="none">
                <a:solidFill>
                  <a:srgbClr val="1382AC"/>
                </a:solidFill>
                <a:latin typeface="Arial" pitchFamily="0" charset="0"/>
                <a:ea typeface="Droid Sans" pitchFamily="0" charset="0"/>
                <a:cs typeface="Arial" pitchFamily="0" charset="0"/>
              </a:rPr>
              <a:t>-</a:t>
            </a:r>
            <a:r>
              <a:rPr altLang="zh-CN" baseline="0" b="1" cap="none" sz="2000" i="0" kern="0" lang="en-US" spc="5" strike="noStrike" u="none">
                <a:solidFill>
                  <a:srgbClr val="1382AC"/>
                </a:solidFill>
                <a:latin typeface="Arial" pitchFamily="0" charset="0"/>
                <a:ea typeface="Droid Sans" pitchFamily="0" charset="0"/>
                <a:cs typeface="Arial" pitchFamily="0" charset="0"/>
              </a:rPr>
              <a:t>C</a:t>
            </a:r>
            <a:r>
              <a:rPr altLang="zh-CN" baseline="0" b="1" cap="none" sz="2000" i="0" kern="0" lang="en-US" spc="5" strike="noStrike" u="none">
                <a:solidFill>
                  <a:srgbClr val="1382AC"/>
                </a:solidFill>
                <a:latin typeface="Arial" pitchFamily="0" charset="0"/>
                <a:ea typeface="Droid Sans" pitchFamily="0" charset="0"/>
                <a:cs typeface="Arial" pitchFamily="0" charset="0"/>
              </a:rPr>
              <a:t>I</a:t>
            </a:r>
            <a:r>
              <a:rPr altLang="zh-CN" baseline="0" b="1" cap="none" sz="2000" i="0" kern="0" lang="en-US" spc="5" strike="noStrike" u="none">
                <a:solidFill>
                  <a:srgbClr val="1382AC"/>
                </a:solidFill>
                <a:latin typeface="Arial" pitchFamily="0" charset="0"/>
                <a:ea typeface="Droid Sans" pitchFamily="0" charset="0"/>
                <a:cs typeface="Arial" pitchFamily="0" charset="0"/>
              </a:rPr>
              <a:t>V</a:t>
            </a:r>
            <a:r>
              <a:rPr altLang="zh-CN" baseline="0" b="1" cap="none" sz="2000" i="0" kern="0" lang="en-US" spc="5" strike="noStrike" u="none">
                <a:solidFill>
                  <a:srgbClr val="1382AC"/>
                </a:solidFill>
                <a:latin typeface="Arial" pitchFamily="0" charset="0"/>
                <a:ea typeface="Droid Sans" pitchFamily="0" charset="0"/>
                <a:cs typeface="Arial" pitchFamily="0" charset="0"/>
              </a:rPr>
              <a:t>I</a:t>
            </a:r>
            <a:r>
              <a:rPr altLang="zh-CN" baseline="0" b="1" cap="none" sz="2000" i="0" kern="0" lang="en-US" spc="5" strike="noStrike" u="none">
                <a:solidFill>
                  <a:srgbClr val="1382AC"/>
                </a:solidFill>
                <a:latin typeface="Arial" pitchFamily="0" charset="0"/>
                <a:ea typeface="Droid Sans" pitchFamily="0" charset="0"/>
                <a:cs typeface="Arial" pitchFamily="0" charset="0"/>
              </a:rPr>
              <a:t>L</a:t>
            </a:r>
            <a:r>
              <a:rPr altLang="zh-CN" baseline="0" b="1" cap="none" sz="2000" i="0" kern="0" lang="en-US" spc="5" strike="noStrike" u="none">
                <a:solidFill>
                  <a:srgbClr val="1382AC"/>
                </a:solidFill>
                <a:latin typeface="Arial" pitchFamily="0" charset="0"/>
                <a:ea typeface="Droid Sans" pitchFamily="0" charset="0"/>
                <a:cs typeface="Arial" pitchFamily="0" charset="0"/>
              </a:rPr>
              <a:t> </a:t>
            </a:r>
            <a:r>
              <a:rPr altLang="zh-CN" baseline="0" b="1" cap="none" sz="2000" i="0" kern="0" lang="en-US" spc="5" strike="noStrike" u="none">
                <a:solidFill>
                  <a:srgbClr val="1382AC"/>
                </a:solidFill>
                <a:latin typeface="Arial" pitchFamily="0" charset="0"/>
                <a:ea typeface="Droid Sans" pitchFamily="0" charset="0"/>
                <a:cs typeface="Arial" pitchFamily="0" charset="0"/>
              </a:rPr>
              <a:t>ENGINEERING </a:t>
            </a:r>
            <a:endParaRPr altLang="en-US" baseline="0" b="0" cap="none" sz="2000" i="0" kern="0" lang="zh-CN" spc="0" strike="noStrike" u="none">
              <a:solidFill>
                <a:schemeClr val="tx1"/>
              </a:solidFill>
              <a:latin typeface="Arial" pitchFamily="0" charset="0"/>
              <a:ea typeface="Droid Sans" pitchFamily="0" charset="0"/>
              <a:cs typeface="Arial" pitchFamily="0"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26" name=""/>
        <p:cNvGrpSpPr/>
        <p:nvPr/>
      </p:nvGrpSpPr>
      <p:grpSpPr>
        <a:xfrm>
          <a:off x="0" y="0"/>
          <a:ext cx="0" cy="0"/>
          <a:chOff x="0" y="0"/>
          <a:chExt cx="0" cy="0"/>
        </a:xfrm>
      </p:grpSpPr>
      <p:sp>
        <p:nvSpPr>
          <p:cNvPr id="1048595" name="文本框"/>
          <p:cNvSpPr>
            <a:spLocks noGrp="1"/>
          </p:cNvSpPr>
          <p:nvPr>
            <p:ph type="title"/>
          </p:nvPr>
        </p:nvSpPr>
        <p:spPr>
          <a:xfrm rot="0">
            <a:off x="1071877" y="686762"/>
            <a:ext cx="1575435" cy="444499"/>
          </a:xfrm>
          <a:prstGeom prst="rect"/>
          <a:noFill/>
          <a:ln w="12700" cap="flat" cmpd="sng">
            <a:noFill/>
            <a:prstDash val="solid"/>
            <a:miter/>
          </a:ln>
        </p:spPr>
        <p:txBody>
          <a:bodyPr anchor="t" anchorCtr="0" bIns="0" lIns="0" rIns="0" tIns="15875" vert="horz" wrap="square">
            <a:prstTxWarp prst="textNoShape"/>
            <a:spAutoFit/>
          </a:bodyPr>
          <a:p>
            <a:pPr algn="l" indent="0" marL="12700">
              <a:lnSpc>
                <a:spcPct val="100000"/>
              </a:lnSpc>
              <a:spcBef>
                <a:spcPts val="125"/>
              </a:spcBef>
              <a:spcAft>
                <a:spcPts val="0"/>
              </a:spcAft>
              <a:buNone/>
            </a:pPr>
            <a:r>
              <a:rPr altLang="zh-CN" baseline="0" b="1" cap="none" sz="2750" i="0" kern="0" lang="en-US" spc="30" strike="noStrike" u="none">
                <a:solidFill>
                  <a:srgbClr val="001F5F"/>
                </a:solidFill>
                <a:latin typeface="Arial" pitchFamily="0" charset="0"/>
                <a:ea typeface="宋体" pitchFamily="0" charset="0"/>
                <a:cs typeface="Arial" pitchFamily="0" charset="0"/>
              </a:rPr>
              <a:t>O</a:t>
            </a:r>
            <a:r>
              <a:rPr altLang="zh-CN" baseline="0" b="1" cap="none" sz="2750" i="0" kern="0" lang="en-US" spc="30" strike="noStrike" u="none">
                <a:solidFill>
                  <a:srgbClr val="001F5F"/>
                </a:solidFill>
                <a:latin typeface="Arial" pitchFamily="0" charset="0"/>
                <a:ea typeface="宋体" pitchFamily="0" charset="0"/>
                <a:cs typeface="Arial" pitchFamily="0" charset="0"/>
              </a:rPr>
              <a:t>U</a:t>
            </a:r>
            <a:r>
              <a:rPr altLang="zh-CN" baseline="0" b="1" cap="none" sz="2750" i="0" kern="0" lang="en-US" spc="40" strike="noStrike" u="none">
                <a:solidFill>
                  <a:srgbClr val="001F5F"/>
                </a:solidFill>
                <a:latin typeface="Arial" pitchFamily="0" charset="0"/>
                <a:ea typeface="宋体" pitchFamily="0" charset="0"/>
                <a:cs typeface="Arial" pitchFamily="0" charset="0"/>
              </a:rPr>
              <a:t>TL</a:t>
            </a:r>
            <a:r>
              <a:rPr altLang="zh-CN" baseline="0" b="1" cap="none" sz="2750" i="0" kern="0" lang="en-US" spc="-95" strike="noStrike" u="none">
                <a:solidFill>
                  <a:srgbClr val="001F5F"/>
                </a:solidFill>
                <a:latin typeface="Arial" pitchFamily="0" charset="0"/>
                <a:ea typeface="宋体" pitchFamily="0" charset="0"/>
                <a:cs typeface="Arial" pitchFamily="0" charset="0"/>
              </a:rPr>
              <a:t>I</a:t>
            </a:r>
            <a:r>
              <a:rPr altLang="zh-CN" baseline="0" b="1" cap="none" sz="2750" i="0" kern="0" lang="en-US" spc="30" strike="noStrike" u="none">
                <a:solidFill>
                  <a:srgbClr val="001F5F"/>
                </a:solidFill>
                <a:latin typeface="Arial" pitchFamily="0" charset="0"/>
                <a:ea typeface="宋体" pitchFamily="0" charset="0"/>
                <a:cs typeface="Arial" pitchFamily="0" charset="0"/>
              </a:rPr>
              <a:t>N</a:t>
            </a:r>
            <a:r>
              <a:rPr altLang="zh-CN" baseline="0" b="1" cap="none" sz="2750" i="0" kern="0" lang="en-US" spc="15" strike="noStrike" u="none">
                <a:solidFill>
                  <a:srgbClr val="001F5F"/>
                </a:solidFill>
                <a:latin typeface="Arial" pitchFamily="0" charset="0"/>
                <a:ea typeface="宋体" pitchFamily="0" charset="0"/>
                <a:cs typeface="Arial" pitchFamily="0" charset="0"/>
              </a:rPr>
              <a:t>E</a:t>
            </a:r>
            <a:endParaRPr altLang="en-US" baseline="0" b="1" cap="none" sz="2750" i="0" kern="0" lang="zh-CN" spc="15" strike="noStrike" u="none">
              <a:solidFill>
                <a:srgbClr val="001F5F"/>
              </a:solidFill>
              <a:latin typeface="Arial" pitchFamily="0" charset="0"/>
              <a:ea typeface="宋体" pitchFamily="0" charset="0"/>
              <a:cs typeface="Arial" pitchFamily="0" charset="0"/>
            </a:endParaRPr>
          </a:p>
        </p:txBody>
      </p:sp>
      <p:sp>
        <p:nvSpPr>
          <p:cNvPr id="1048596" name="矩形"/>
          <p:cNvSpPr/>
          <p:nvPr/>
        </p:nvSpPr>
        <p:spPr>
          <a:xfrm rot="0">
            <a:off x="917575" y="1952988"/>
            <a:ext cx="4178298" cy="480060"/>
          </a:xfrm>
          <a:prstGeom prst="rect"/>
          <a:noFill/>
          <a:ln w="12700" cap="flat" cmpd="sng">
            <a:noFill/>
            <a:prstDash val="solid"/>
            <a:miter/>
          </a:ln>
        </p:spPr>
      </p:sp>
      <p:sp>
        <p:nvSpPr>
          <p:cNvPr id="1048597" name="矩形"/>
          <p:cNvSpPr/>
          <p:nvPr/>
        </p:nvSpPr>
        <p:spPr>
          <a:xfrm rot="0">
            <a:off x="1904971" y="1142982"/>
            <a:ext cx="9067204" cy="2225041"/>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ClrTx/>
              <a:buAutoNum type="arabicPeriod"/>
            </a:pPr>
            <a:r>
              <a:rPr altLang="zh-CN" baseline="0" b="0" cap="none" sz="2400" i="0" kern="0" lang="en-US" spc="0" strike="noStrike" u="none">
                <a:solidFill>
                  <a:srgbClr val="333333"/>
                </a:solidFill>
                <a:latin typeface="Droid Sans" pitchFamily="0" charset="0"/>
                <a:ea typeface="Droid Sans" pitchFamily="0" charset="0"/>
                <a:cs typeface="Droid Sans" pitchFamily="0" charset="0"/>
              </a:rPr>
              <a:t>• INTRODUCTION</a:t>
            </a:r>
            <a:endParaRPr altLang="zh-CN" baseline="0" b="0" cap="none" sz="2400" i="0" kern="0" lang="en-US" spc="0" strike="noStrike" u="none">
              <a:solidFill>
                <a:srgbClr val="333333"/>
              </a:solidFill>
              <a:latin typeface="Droid Sans" pitchFamily="0" charset="0"/>
              <a:ea typeface="Droid Sans" pitchFamily="0" charset="0"/>
              <a:cs typeface="Droid Sans" pitchFamily="0" charset="0"/>
            </a:endParaRPr>
          </a:p>
          <a:p>
            <a:pPr algn="l" indent="0" marL="0">
              <a:lnSpc>
                <a:spcPct val="100000"/>
              </a:lnSpc>
              <a:spcBef>
                <a:spcPts val="0"/>
              </a:spcBef>
              <a:spcAft>
                <a:spcPts val="0"/>
              </a:spcAft>
              <a:buClrTx/>
              <a:buAutoNum type="arabicPeriod"/>
            </a:pPr>
            <a:r>
              <a:rPr altLang="zh-CN" baseline="0" b="0" cap="none" sz="2400" i="0" kern="0" lang="en-US" spc="0" strike="noStrike" u="none">
                <a:solidFill>
                  <a:srgbClr val="333333"/>
                </a:solidFill>
                <a:latin typeface="Droid Sans" pitchFamily="0" charset="0"/>
                <a:ea typeface="Droid Sans" pitchFamily="0" charset="0"/>
                <a:cs typeface="Droid Sans" pitchFamily="0" charset="0"/>
              </a:rPr>
              <a:t>• WHAT IS FAKE NEWS..?</a:t>
            </a:r>
            <a:endParaRPr altLang="zh-CN" baseline="0" b="0" cap="none" sz="2400" i="0" kern="0" lang="en-US" spc="0" strike="noStrike" u="none">
              <a:solidFill>
                <a:srgbClr val="333333"/>
              </a:solidFill>
              <a:latin typeface="Droid Sans" pitchFamily="0" charset="0"/>
              <a:ea typeface="Droid Sans" pitchFamily="0" charset="0"/>
              <a:cs typeface="Droid Sans" pitchFamily="0" charset="0"/>
            </a:endParaRPr>
          </a:p>
          <a:p>
            <a:pPr algn="l" indent="0" marL="0">
              <a:lnSpc>
                <a:spcPct val="100000"/>
              </a:lnSpc>
              <a:spcBef>
                <a:spcPts val="0"/>
              </a:spcBef>
              <a:spcAft>
                <a:spcPts val="0"/>
              </a:spcAft>
              <a:buClrTx/>
              <a:buAutoNum type="arabicPeriod"/>
            </a:pPr>
            <a:r>
              <a:rPr altLang="zh-CN" baseline="0" b="0" cap="none" sz="2400" i="0" kern="0" lang="en-US" spc="0" strike="noStrike" u="none">
                <a:solidFill>
                  <a:srgbClr val="333333"/>
                </a:solidFill>
                <a:latin typeface="Droid Sans" pitchFamily="0" charset="0"/>
                <a:ea typeface="Droid Sans" pitchFamily="0" charset="0"/>
                <a:cs typeface="Droid Sans" pitchFamily="0" charset="0"/>
              </a:rPr>
              <a:t>• FAKE NEWS CHARACTERIZATION FAKE NEWS DETECTION</a:t>
            </a:r>
            <a:endParaRPr altLang="zh-CN" baseline="0" b="0" cap="none" sz="2400" i="0" kern="0" lang="en-US" spc="0" strike="noStrike" u="none">
              <a:solidFill>
                <a:srgbClr val="333333"/>
              </a:solidFill>
              <a:latin typeface="Droid Sans" pitchFamily="0" charset="0"/>
              <a:ea typeface="Droid Sans" pitchFamily="0" charset="0"/>
              <a:cs typeface="Droid Sans" pitchFamily="0" charset="0"/>
            </a:endParaRPr>
          </a:p>
          <a:p>
            <a:pPr algn="l" indent="0" marL="0">
              <a:lnSpc>
                <a:spcPct val="100000"/>
              </a:lnSpc>
              <a:spcBef>
                <a:spcPts val="0"/>
              </a:spcBef>
              <a:spcAft>
                <a:spcPts val="0"/>
              </a:spcAft>
              <a:buClrTx/>
              <a:buAutoNum type="arabicPeriod"/>
            </a:pPr>
            <a:r>
              <a:rPr altLang="zh-CN" baseline="0" b="0" cap="none" sz="2400" i="0" kern="0" lang="en-US" spc="0" strike="noStrike" u="none">
                <a:solidFill>
                  <a:srgbClr val="333333"/>
                </a:solidFill>
                <a:latin typeface="Droid Sans" pitchFamily="0" charset="0"/>
                <a:ea typeface="Droid Sans" pitchFamily="0" charset="0"/>
                <a:cs typeface="Droid Sans" pitchFamily="0" charset="0"/>
              </a:rPr>
              <a:t>• WHAT IS TFIDFVECTORIZER</a:t>
            </a:r>
            <a:endParaRPr altLang="zh-CN" baseline="0" b="0" cap="none" sz="2400" i="0" kern="0" lang="en-US" spc="0" strike="noStrike" u="none">
              <a:solidFill>
                <a:srgbClr val="333333"/>
              </a:solidFill>
              <a:latin typeface="Droid Sans" pitchFamily="0" charset="0"/>
              <a:ea typeface="Droid Sans" pitchFamily="0" charset="0"/>
              <a:cs typeface="Droid Sans" pitchFamily="0" charset="0"/>
            </a:endParaRPr>
          </a:p>
          <a:p>
            <a:pPr algn="l" indent="0" marL="0">
              <a:lnSpc>
                <a:spcPct val="100000"/>
              </a:lnSpc>
              <a:spcBef>
                <a:spcPts val="0"/>
              </a:spcBef>
              <a:spcAft>
                <a:spcPts val="0"/>
              </a:spcAft>
              <a:buClrTx/>
              <a:buAutoNum type="arabicPeriod"/>
            </a:pPr>
            <a:r>
              <a:rPr altLang="zh-CN" baseline="0" b="0" cap="none" sz="2400" i="0" kern="0" lang="en-US" spc="0" strike="noStrike" u="none">
                <a:solidFill>
                  <a:srgbClr val="333333"/>
                </a:solidFill>
                <a:latin typeface="Droid Sans" pitchFamily="0" charset="0"/>
                <a:ea typeface="Droid Sans" pitchFamily="0" charset="0"/>
                <a:cs typeface="Droid Sans" pitchFamily="0" charset="0"/>
              </a:rPr>
              <a:t>• EXAMPLE</a:t>
            </a:r>
            <a:endParaRPr altLang="zh-CN" baseline="0" b="0" cap="none" sz="2400" i="0" kern="0" lang="en-US" spc="0" strike="noStrike" u="none">
              <a:solidFill>
                <a:srgbClr val="333333"/>
              </a:solidFill>
              <a:latin typeface="Droid Sans" pitchFamily="0" charset="0"/>
              <a:ea typeface="Droid Sans" pitchFamily="0" charset="0"/>
              <a:cs typeface="Droid Sans" pitchFamily="0" charset="0"/>
            </a:endParaRPr>
          </a:p>
          <a:p>
            <a:pPr algn="l" indent="0" marL="0">
              <a:lnSpc>
                <a:spcPct val="100000"/>
              </a:lnSpc>
              <a:spcBef>
                <a:spcPts val="0"/>
              </a:spcBef>
              <a:spcAft>
                <a:spcPts val="0"/>
              </a:spcAft>
              <a:buClrTx/>
              <a:buAutoNum type="arabicPeriod"/>
            </a:pPr>
            <a:r>
              <a:rPr altLang="zh-CN" baseline="0" b="0" cap="none" sz="2400" i="0" kern="0" lang="en-US" spc="0" strike="noStrike" u="none">
                <a:solidFill>
                  <a:srgbClr val="333333"/>
                </a:solidFill>
                <a:latin typeface="Droid Sans" pitchFamily="0" charset="0"/>
                <a:ea typeface="Droid Sans" pitchFamily="0" charset="0"/>
                <a:cs typeface="Droid Sans" pitchFamily="0" charset="0"/>
              </a:rPr>
              <a:t>• CONCLUSION</a:t>
            </a:r>
            <a:endParaRPr altLang="en-US" baseline="0" b="0" cap="none" sz="2400" i="0" kern="0" lang="zh-CN" spc="0" strike="noStrike" u="none">
              <a:solidFill>
                <a:srgbClr val="333333"/>
              </a:solidFill>
              <a:latin typeface="Droid Sans" pitchFamily="0" charset="0"/>
              <a:ea typeface="Droid Sans" pitchFamily="0" charset="0"/>
              <a:cs typeface="Lucida Sans" pitchFamily="0"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28" name=""/>
        <p:cNvGrpSpPr/>
        <p:nvPr/>
      </p:nvGrpSpPr>
      <p:grpSpPr>
        <a:xfrm>
          <a:off x="0" y="0"/>
          <a:ext cx="0" cy="0"/>
          <a:chOff x="0" y="0"/>
          <a:chExt cx="0" cy="0"/>
        </a:xfrm>
      </p:grpSpPr>
      <p:sp>
        <p:nvSpPr>
          <p:cNvPr id="1048605" name="矩形"/>
          <p:cNvSpPr/>
          <p:nvPr/>
        </p:nvSpPr>
        <p:spPr>
          <a:xfrm rot="0">
            <a:off x="913328" y="613559"/>
            <a:ext cx="3049357" cy="462913"/>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2500" i="0" kern="0" lang="en-US" spc="0" strike="noStrike" u="none">
                <a:solidFill>
                  <a:srgbClr val="C00000"/>
                </a:solidFill>
                <a:latin typeface="Droid Sans" pitchFamily="0" charset="0"/>
                <a:ea typeface="Droid Sans" pitchFamily="0" charset="0"/>
                <a:cs typeface="Lucida Sans" pitchFamily="0" charset="0"/>
              </a:rPr>
              <a:t>INTRODUCTION </a:t>
            </a:r>
            <a:endParaRPr altLang="en-US" baseline="0" b="1" cap="none" sz="2500" i="0" kern="0" lang="zh-CN" spc="0" strike="noStrike" u="none">
              <a:solidFill>
                <a:srgbClr val="C00000"/>
              </a:solidFill>
              <a:latin typeface="Droid Sans" pitchFamily="0" charset="0"/>
              <a:ea typeface="Droid Sans" pitchFamily="0" charset="0"/>
              <a:cs typeface="Lucida Sans" pitchFamily="0" charset="0"/>
            </a:endParaRPr>
          </a:p>
        </p:txBody>
      </p:sp>
      <p:sp>
        <p:nvSpPr>
          <p:cNvPr id="1048606" name="矩形"/>
          <p:cNvSpPr/>
          <p:nvPr/>
        </p:nvSpPr>
        <p:spPr>
          <a:xfrm rot="0">
            <a:off x="1523976" y="1981169"/>
            <a:ext cx="9829158" cy="54254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Font typeface="Droid Sans" pitchFamily="0" charset="0"/>
              <a:buChar char="●"/>
            </a:pPr>
            <a:r>
              <a:rPr altLang="zh-CN" baseline="0" b="0" cap="none" sz="2400" i="0" kern="0" lang="en-US" spc="0" strike="noStrike" u="none">
                <a:solidFill>
                  <a:schemeClr val="tx1"/>
                </a:solidFill>
                <a:latin typeface="Droid Sans" pitchFamily="0" charset="0"/>
                <a:ea typeface="Droid Sans" pitchFamily="0" charset="0"/>
                <a:cs typeface="Lucida Sans" pitchFamily="0" charset="0"/>
              </a:rPr>
              <a:t>FAKE NEWS SPREADS LIKE A WILDLIFE AND THIS IS A BIG ISSUE IN THIS ERA.</a:t>
            </a:r>
            <a:endParaRPr altLang="zh-CN" baseline="0" b="0" cap="none" sz="2400" i="0" kern="0" lang="en-US" spc="0" strike="noStrike" u="none">
              <a:solidFill>
                <a:schemeClr val="tx1"/>
              </a:solidFill>
              <a:latin typeface="Droid Sans" pitchFamily="0" charset="0"/>
              <a:ea typeface="Droid Sans" pitchFamily="0" charset="0"/>
              <a:cs typeface="Lucida Sans" pitchFamily="0" charset="0"/>
            </a:endParaRPr>
          </a:p>
          <a:p>
            <a:pPr algn="l" indent="0" marL="0">
              <a:lnSpc>
                <a:spcPct val="100000"/>
              </a:lnSpc>
              <a:spcBef>
                <a:spcPts val="0"/>
              </a:spcBef>
              <a:spcAft>
                <a:spcPts val="0"/>
              </a:spcAft>
              <a:buFont typeface="Droid Sans" pitchFamily="0" charset="0"/>
              <a:buChar char="●"/>
            </a:pPr>
            <a:endParaRPr altLang="zh-CN" baseline="0" b="0" cap="none" sz="2400" i="0" kern="0" lang="en-US" spc="0" strike="noStrike" u="none">
              <a:solidFill>
                <a:schemeClr val="tx1"/>
              </a:solidFill>
              <a:latin typeface="Droid Sans" pitchFamily="0" charset="0"/>
              <a:ea typeface="Droid Sans" pitchFamily="0" charset="0"/>
              <a:cs typeface="Lucida Sans" pitchFamily="0" charset="0"/>
            </a:endParaRPr>
          </a:p>
          <a:p>
            <a:pPr algn="l" indent="0" marL="0">
              <a:lnSpc>
                <a:spcPct val="100000"/>
              </a:lnSpc>
              <a:spcBef>
                <a:spcPts val="0"/>
              </a:spcBef>
              <a:spcAft>
                <a:spcPts val="0"/>
              </a:spcAft>
              <a:buFont typeface="Droid Sans" pitchFamily="0" charset="0"/>
              <a:buChar char="●"/>
            </a:pPr>
            <a:r>
              <a:rPr altLang="zh-CN" baseline="0" b="0" cap="none" sz="2400" i="0" kern="0" lang="en-US" spc="0" strike="noStrike" u="none">
                <a:solidFill>
                  <a:schemeClr val="tx1"/>
                </a:solidFill>
                <a:latin typeface="Droid Sans" pitchFamily="0" charset="0"/>
                <a:ea typeface="Droid Sans" pitchFamily="0" charset="0"/>
                <a:cs typeface="Lucida Sans" pitchFamily="0" charset="0"/>
              </a:rPr>
              <a:t>FOR SOME YEARS, MOSTLY SINCE THE RISE OF SOCIAL MEDIA, FAKE NEWS HAVE BECOME A SOCIETY PROBLEM, IN SOME OCCASION SPREADING MORE AND FASTER THAN THE TRUE INFORMATION, IN THIS PAPER I EVALUATE THE PERFORMANCE OF ATTENTION MECHANISM FOR FAKE NEWS DETECTION ON TWO DATASETS, ONE CONTAINING TRADITIONAL ONLINE NEWS ARTICLES AND THE SECOND ONE NEWS FROM VARIOUS SOURCES.</a:t>
            </a:r>
            <a:endParaRPr altLang="zh-CN" baseline="0" b="0" cap="none" sz="2400" i="0" kern="0" lang="en-US" spc="0" strike="noStrike" u="none">
              <a:solidFill>
                <a:schemeClr val="tx1"/>
              </a:solidFill>
              <a:latin typeface="Droid Sans" pitchFamily="0" charset="0"/>
              <a:ea typeface="Droid Sans" pitchFamily="0" charset="0"/>
              <a:cs typeface="Lucida Sans" pitchFamily="0" charset="0"/>
            </a:endParaRPr>
          </a:p>
          <a:p>
            <a:pPr algn="l" indent="0" marL="0">
              <a:lnSpc>
                <a:spcPct val="100000"/>
              </a:lnSpc>
              <a:spcBef>
                <a:spcPts val="0"/>
              </a:spcBef>
              <a:spcAft>
                <a:spcPts val="0"/>
              </a:spcAft>
              <a:buFont typeface="Droid Sans" pitchFamily="0" charset="0"/>
              <a:buChar char="●"/>
            </a:pPr>
            <a:endParaRPr altLang="zh-CN" baseline="0" b="0" cap="none" sz="2400" i="0" kern="0" lang="en-US" spc="0" strike="noStrike" u="none">
              <a:solidFill>
                <a:schemeClr val="tx1"/>
              </a:solidFill>
              <a:latin typeface="Droid Sans" pitchFamily="0" charset="0"/>
              <a:ea typeface="Droid Sans" pitchFamily="0" charset="0"/>
              <a:cs typeface="Lucida Sans" pitchFamily="0" charset="0"/>
            </a:endParaRPr>
          </a:p>
          <a:p>
            <a:pPr algn="l" indent="0" marL="0">
              <a:lnSpc>
                <a:spcPct val="100000"/>
              </a:lnSpc>
              <a:spcBef>
                <a:spcPts val="0"/>
              </a:spcBef>
              <a:spcAft>
                <a:spcPts val="0"/>
              </a:spcAft>
              <a:buFont typeface="Droid Sans" pitchFamily="0" charset="0"/>
              <a:buChar char="●"/>
            </a:pPr>
            <a:r>
              <a:rPr altLang="zh-CN" baseline="0" b="0" cap="none" sz="2400" i="0" kern="0" lang="en-US" spc="0" strike="noStrike" u="none">
                <a:solidFill>
                  <a:schemeClr val="tx1"/>
                </a:solidFill>
                <a:latin typeface="Droid Sans" pitchFamily="0" charset="0"/>
                <a:ea typeface="Droid Sans" pitchFamily="0" charset="0"/>
                <a:cs typeface="Lucida Sans" pitchFamily="0" charset="0"/>
              </a:rPr>
              <a:t>IT SHOWS THAT ATTENTION MECHANISM DOES NOT WORK AS WELL AS EXPECTED, IN ADDITION, I MADE CHANGES TO ORIGINAL ATTENTION MECHANISM PAPER, BY USING WORD2VEC EMBEDDING, THAT PROVES TO WORKS BETTER ON THIS PARTICULAR</a:t>
            </a:r>
            <a:endParaRPr altLang="en-US" baseline="0" b="0" cap="none" sz="2400" i="0" kern="0" lang="zh-CN" spc="0" strike="noStrike" u="none">
              <a:solidFill>
                <a:schemeClr val="tx1"/>
              </a:solidFill>
              <a:latin typeface="Droid Sans" pitchFamily="0" charset="0"/>
              <a:ea typeface="Droid Sans" pitchFamily="0" charset="0"/>
              <a:cs typeface="Lucida Sans" pitchFamily="0" charset="0"/>
            </a:endParaRPr>
          </a:p>
        </p:txBody>
      </p:sp>
      <p:sp>
        <p:nvSpPr>
          <p:cNvPr id="1048607" name="矩形"/>
          <p:cNvSpPr/>
          <p:nvPr/>
        </p:nvSpPr>
        <p:spPr>
          <a:xfrm rot="0">
            <a:off x="5661922" y="3005695"/>
            <a:ext cx="857235" cy="453388"/>
          </a:xfrm>
          <a:prstGeom prst="rect"/>
          <a:noFill/>
          <a:ln w="12700" cap="flat" cmpd="sng">
            <a:noFill/>
            <a:prstDash val="solid"/>
            <a:miter/>
          </a:ln>
        </p:spPr>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29" name=""/>
        <p:cNvGrpSpPr/>
        <p:nvPr/>
      </p:nvGrpSpPr>
      <p:grpSpPr>
        <a:xfrm>
          <a:off x="0" y="0"/>
          <a:ext cx="0" cy="0"/>
          <a:chOff x="0" y="0"/>
          <a:chExt cx="0" cy="0"/>
        </a:xfrm>
      </p:grpSpPr>
      <p:sp>
        <p:nvSpPr>
          <p:cNvPr id="1048608" name="矩形"/>
          <p:cNvSpPr/>
          <p:nvPr/>
        </p:nvSpPr>
        <p:spPr>
          <a:xfrm rot="0">
            <a:off x="534120" y="914386"/>
            <a:ext cx="7085704" cy="481964"/>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1" cap="none" sz="2600" i="0" kern="0" lang="en-US" spc="0" strike="noStrike" u="none">
                <a:solidFill>
                  <a:srgbClr val="EC4E42"/>
                </a:solidFill>
                <a:latin typeface="Droid Sans" pitchFamily="0" charset="0"/>
                <a:ea typeface="Droid Sans" pitchFamily="0" charset="0"/>
                <a:cs typeface="Lucida Sans" pitchFamily="0" charset="0"/>
              </a:rPr>
              <a:t>WHAT IS FAKE NEWS..? </a:t>
            </a:r>
            <a:endParaRPr altLang="en-US" baseline="0" b="1" cap="none" sz="2600" i="0" kern="0" lang="zh-CN" spc="0" strike="noStrike" u="none">
              <a:solidFill>
                <a:srgbClr val="EC4E42"/>
              </a:solidFill>
              <a:latin typeface="Droid Sans" pitchFamily="0" charset="0"/>
              <a:ea typeface="Droid Sans" pitchFamily="0" charset="0"/>
              <a:cs typeface="Lucida Sans" pitchFamily="0" charset="0"/>
            </a:endParaRPr>
          </a:p>
        </p:txBody>
      </p:sp>
      <p:sp>
        <p:nvSpPr>
          <p:cNvPr id="1048609" name="矩形"/>
          <p:cNvSpPr/>
          <p:nvPr/>
        </p:nvSpPr>
        <p:spPr>
          <a:xfrm rot="0">
            <a:off x="1676942" y="1828772"/>
            <a:ext cx="9904748" cy="61366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Font typeface="Droid Sans" pitchFamily="0" charset="0"/>
              <a:buChar char="●"/>
            </a:pPr>
            <a:r>
              <a:rPr altLang="zh-CN" baseline="0" b="0" cap="none" sz="2400" i="0" kern="0" lang="en-US" spc="0" strike="noStrike" u="none">
                <a:solidFill>
                  <a:schemeClr val="tx1"/>
                </a:solidFill>
                <a:latin typeface="Droid Sans" pitchFamily="0" charset="0"/>
                <a:ea typeface="Droid Sans" pitchFamily="0" charset="0"/>
                <a:cs typeface="Lucida Sans" pitchFamily="0" charset="0"/>
              </a:rPr>
              <a:t>A type of yellow journalism, fake news encapsulates pieces of news that may be hoaxes and is generally spread through social media and other online media. This is often done to further or impose certain ideas and is often achieved with political agendas. Such news items may contain false or exaggerated claims, and may end up being viralized by algorithms, and users may end up in a filter bubble.</a:t>
            </a:r>
            <a:endParaRPr altLang="zh-CN" baseline="0" b="0" cap="none" sz="2400" i="0" kern="0" lang="en-US" spc="0" strike="noStrike" u="none">
              <a:solidFill>
                <a:schemeClr val="tx1"/>
              </a:solidFill>
              <a:latin typeface="Droid Sans" pitchFamily="0" charset="0"/>
              <a:ea typeface="Droid Sans" pitchFamily="0" charset="0"/>
              <a:cs typeface="Lucida Sans" pitchFamily="0" charset="0"/>
            </a:endParaRPr>
          </a:p>
          <a:p>
            <a:pPr algn="l" indent="0" marL="0">
              <a:lnSpc>
                <a:spcPct val="100000"/>
              </a:lnSpc>
              <a:spcBef>
                <a:spcPts val="0"/>
              </a:spcBef>
              <a:spcAft>
                <a:spcPts val="0"/>
              </a:spcAft>
              <a:buFont typeface="Droid Sans" pitchFamily="0" charset="0"/>
              <a:buChar char="●"/>
            </a:pPr>
            <a:endParaRPr altLang="zh-CN" baseline="0" b="0" cap="none" sz="2400" i="0" kern="0" lang="en-US" spc="0" strike="noStrike" u="none">
              <a:solidFill>
                <a:schemeClr val="tx1"/>
              </a:solidFill>
              <a:latin typeface="Droid Sans" pitchFamily="0" charset="0"/>
              <a:ea typeface="Droid Sans" pitchFamily="0" charset="0"/>
              <a:cs typeface="Lucida Sans" pitchFamily="0" charset="0"/>
            </a:endParaRPr>
          </a:p>
          <a:p>
            <a:pPr algn="l" indent="0" marL="0">
              <a:lnSpc>
                <a:spcPct val="100000"/>
              </a:lnSpc>
              <a:spcBef>
                <a:spcPts val="0"/>
              </a:spcBef>
              <a:spcAft>
                <a:spcPts val="0"/>
              </a:spcAft>
              <a:buFont typeface="Droid Sans" pitchFamily="0" charset="0"/>
              <a:buChar char="●"/>
            </a:pPr>
            <a:r>
              <a:rPr altLang="zh-CN" baseline="0" b="0" cap="none" sz="2400" i="0" kern="0" lang="en-US" spc="0" strike="noStrike" u="none">
                <a:solidFill>
                  <a:schemeClr val="tx1"/>
                </a:solidFill>
                <a:latin typeface="Droid Sans" pitchFamily="0" charset="0"/>
                <a:ea typeface="Droid Sans" pitchFamily="0" charset="0"/>
                <a:cs typeface="Lucida Sans" pitchFamily="0" charset="0"/>
              </a:rPr>
              <a:t>Fake news has quickly become a society problem, being used to propagate false or rumour information in order to change peoples behaviour.</a:t>
            </a:r>
            <a:endParaRPr altLang="zh-CN" baseline="0" b="0" cap="none" sz="2400" i="0" kern="0" lang="en-US" spc="0" strike="noStrike" u="none">
              <a:solidFill>
                <a:schemeClr val="tx1"/>
              </a:solidFill>
              <a:latin typeface="Droid Sans" pitchFamily="0" charset="0"/>
              <a:ea typeface="Droid Sans" pitchFamily="0" charset="0"/>
              <a:cs typeface="Lucida Sans" pitchFamily="0" charset="0"/>
            </a:endParaRPr>
          </a:p>
          <a:p>
            <a:pPr algn="l" indent="0" marL="0">
              <a:lnSpc>
                <a:spcPct val="100000"/>
              </a:lnSpc>
              <a:spcBef>
                <a:spcPts val="0"/>
              </a:spcBef>
              <a:spcAft>
                <a:spcPts val="0"/>
              </a:spcAft>
              <a:buFont typeface="Droid Sans" pitchFamily="0" charset="0"/>
              <a:buChar char="●"/>
            </a:pPr>
            <a:endParaRPr altLang="zh-CN" baseline="0" b="0" cap="none" sz="2400" i="0" kern="0" lang="en-US" spc="0" strike="noStrike" u="none">
              <a:solidFill>
                <a:schemeClr val="tx1"/>
              </a:solidFill>
              <a:latin typeface="Droid Sans" pitchFamily="0" charset="0"/>
              <a:ea typeface="Droid Sans" pitchFamily="0" charset="0"/>
              <a:cs typeface="Lucida Sans" pitchFamily="0" charset="0"/>
            </a:endParaRPr>
          </a:p>
          <a:p>
            <a:pPr algn="l" indent="0" marL="0">
              <a:lnSpc>
                <a:spcPct val="100000"/>
              </a:lnSpc>
              <a:spcBef>
                <a:spcPts val="0"/>
              </a:spcBef>
              <a:spcAft>
                <a:spcPts val="0"/>
              </a:spcAft>
              <a:buFont typeface="Droid Sans" pitchFamily="0" charset="0"/>
              <a:buChar char="●"/>
            </a:pPr>
            <a:r>
              <a:rPr altLang="zh-CN" baseline="0" b="0" cap="none" sz="2400" i="0" kern="0" lang="en-US" spc="0" strike="noStrike" u="none">
                <a:solidFill>
                  <a:schemeClr val="tx1"/>
                </a:solidFill>
                <a:latin typeface="Droid Sans" pitchFamily="0" charset="0"/>
                <a:ea typeface="Droid Sans" pitchFamily="0" charset="0"/>
                <a:cs typeface="Lucida Sans" pitchFamily="0" charset="0"/>
              </a:rPr>
              <a:t>In order to work on fake news detection, it is important to understand what is fake news and how they are characterized. The following is based on Fake News Detection on Social Media: A Data Mining Perspective.</a:t>
            </a:r>
            <a:endParaRPr altLang="zh-CN" baseline="0" b="0" cap="none" sz="2400" i="0" kern="0" lang="en-US" spc="0" strike="noStrike" u="none">
              <a:solidFill>
                <a:schemeClr val="tx1"/>
              </a:solidFill>
              <a:latin typeface="Droid Sans" pitchFamily="0" charset="0"/>
              <a:ea typeface="Droid Sans" pitchFamily="0" charset="0"/>
              <a:cs typeface="Lucida Sans" pitchFamily="0" charset="0"/>
            </a:endParaRPr>
          </a:p>
          <a:p>
            <a:pPr algn="l" indent="0" marL="0">
              <a:lnSpc>
                <a:spcPct val="100000"/>
              </a:lnSpc>
              <a:spcBef>
                <a:spcPts val="0"/>
              </a:spcBef>
              <a:spcAft>
                <a:spcPts val="0"/>
              </a:spcAft>
              <a:buFont typeface="Droid Sans" pitchFamily="0" charset="0"/>
              <a:buChar char="●"/>
            </a:pPr>
            <a:endParaRPr altLang="zh-CN" baseline="0" b="0" cap="none" sz="2400" i="0" kern="0" lang="en-US" spc="0" strike="noStrike" u="none">
              <a:solidFill>
                <a:schemeClr val="tx1"/>
              </a:solidFill>
              <a:latin typeface="Droid Sans" pitchFamily="0" charset="0"/>
              <a:ea typeface="Droid Sans" pitchFamily="0" charset="0"/>
              <a:cs typeface="Lucida Sans" pitchFamily="0" charset="0"/>
            </a:endParaRPr>
          </a:p>
          <a:p>
            <a:pPr algn="l" indent="0" marL="0">
              <a:lnSpc>
                <a:spcPct val="100000"/>
              </a:lnSpc>
              <a:spcBef>
                <a:spcPts val="0"/>
              </a:spcBef>
              <a:spcAft>
                <a:spcPts val="0"/>
              </a:spcAft>
              <a:buFont typeface="Droid Sans" pitchFamily="0" charset="0"/>
              <a:buChar char="●"/>
            </a:pPr>
            <a:endParaRPr altLang="en-US" baseline="0" b="0" cap="none" sz="2400" i="0" kern="0" lang="zh-CN" spc="0" strike="noStrike" u="none">
              <a:solidFill>
                <a:schemeClr val="tx1"/>
              </a:solidFill>
              <a:latin typeface="Droid Sans" pitchFamily="0" charset="0"/>
              <a:ea typeface="Droid Sans" pitchFamily="0" charset="0"/>
              <a:cs typeface="Lucida Sans" pitchFamily="0" charset="0"/>
            </a:endParaRPr>
          </a:p>
        </p:txBody>
      </p:sp>
      <p:sp>
        <p:nvSpPr>
          <p:cNvPr id="1048610" name="矩形"/>
          <p:cNvSpPr/>
          <p:nvPr/>
        </p:nvSpPr>
        <p:spPr>
          <a:xfrm rot="0">
            <a:off x="5661922" y="3005695"/>
            <a:ext cx="857235" cy="453388"/>
          </a:xfrm>
          <a:prstGeom prst="rect"/>
          <a:noFill/>
          <a:ln w="12700" cap="flat" cmpd="sng">
            <a:noFill/>
            <a:prstDash val="solid"/>
            <a:miter/>
          </a:ln>
        </p:spPr>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30" name=""/>
        <p:cNvGrpSpPr/>
        <p:nvPr/>
      </p:nvGrpSpPr>
      <p:grpSpPr>
        <a:xfrm>
          <a:off x="0" y="0"/>
          <a:ext cx="0" cy="0"/>
          <a:chOff x="0" y="0"/>
          <a:chExt cx="0" cy="0"/>
        </a:xfrm>
      </p:grpSpPr>
      <p:sp>
        <p:nvSpPr>
          <p:cNvPr id="1048611" name="文本框"/>
          <p:cNvSpPr>
            <a:spLocks noGrp="1"/>
          </p:cNvSpPr>
          <p:nvPr>
            <p:ph type="title"/>
          </p:nvPr>
        </p:nvSpPr>
        <p:spPr>
          <a:xfrm rot="0">
            <a:off x="536388" y="916408"/>
            <a:ext cx="4112012" cy="266700"/>
          </a:xfrm>
          <a:prstGeom prst="rect"/>
          <a:noFill/>
          <a:ln w="12700" cap="flat" cmpd="sng">
            <a:noFill/>
            <a:prstDash val="solid"/>
            <a:miter/>
          </a:ln>
        </p:spPr>
        <p:txBody>
          <a:bodyPr anchor="t" anchorCtr="0" bIns="0" lIns="0" rIns="0" tIns="0" vert="horz" wrap="square">
            <a:prstTxWarp prst="textNoShape"/>
            <a:spAutoFit/>
          </a:bodyPr>
          <a:p>
            <a:pPr algn="l" indent="0" marL="0">
              <a:lnSpc>
                <a:spcPct val="100000"/>
              </a:lnSpc>
              <a:spcBef>
                <a:spcPts val="0"/>
              </a:spcBef>
              <a:spcAft>
                <a:spcPts val="0"/>
              </a:spcAft>
              <a:buNone/>
            </a:pPr>
            <a:r>
              <a:rPr altLang="zh-CN" baseline="0" b="0" cap="none" sz="1800" i="0" kern="0" lang="en-US" spc="0" strike="noStrike" u="none">
                <a:solidFill>
                  <a:srgbClr val="C00000"/>
                </a:solidFill>
                <a:latin typeface="Calibri" pitchFamily="0" charset="0"/>
                <a:ea typeface="宋体" pitchFamily="0" charset="0"/>
                <a:cs typeface="Droid Sans" pitchFamily="0" charset="0"/>
              </a:rPr>
              <a:t>FAKE NEWS CHARACTERIZATION</a:t>
            </a:r>
            <a:endParaRPr altLang="en-US" baseline="0" b="0" cap="none" sz="1800" i="0" kern="0" lang="zh-CN" spc="0" strike="noStrike" u="none">
              <a:solidFill>
                <a:srgbClr val="C00000"/>
              </a:solidFill>
              <a:latin typeface="Calibri" pitchFamily="0" charset="0"/>
              <a:ea typeface="宋体" pitchFamily="0" charset="0"/>
              <a:cs typeface="Lucida Sans" pitchFamily="0" charset="0"/>
            </a:endParaRPr>
          </a:p>
        </p:txBody>
      </p:sp>
      <p:sp>
        <p:nvSpPr>
          <p:cNvPr id="1048612" name="矩形"/>
          <p:cNvSpPr/>
          <p:nvPr/>
        </p:nvSpPr>
        <p:spPr>
          <a:xfrm rot="0">
            <a:off x="2133567" y="1676373"/>
            <a:ext cx="9371951" cy="22250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Font typeface="Droid Sans" pitchFamily="0" charset="0"/>
              <a:buChar char="●"/>
            </a:pPr>
            <a:r>
              <a:rPr altLang="zh-CN" baseline="0" b="0" cap="none" sz="2400" i="0" kern="0" lang="en-US" spc="0" strike="noStrike" u="none">
                <a:solidFill>
                  <a:schemeClr val="tx1"/>
                </a:solidFill>
                <a:latin typeface="Droid Sans" pitchFamily="0" charset="0"/>
                <a:ea typeface="Droid Sans" pitchFamily="0" charset="0"/>
                <a:cs typeface="Lucida Sans" pitchFamily="0" charset="0"/>
              </a:rPr>
              <a:t>Fake news definition is made of two parts: authenticity and intent. Authenticity means that fake news content false information that can be verified as such, which means that conspiracy theory is not included in fake news as there are difficult to be proven true or false in most cases. The second part, intent, means that the false information has been written with the goal of misleading the reader</a:t>
            </a:r>
            <a:endParaRPr altLang="en-US" baseline="0" b="0" cap="none" sz="2400" i="0" kern="0" lang="zh-CN" spc="0" strike="noStrike" u="none">
              <a:solidFill>
                <a:schemeClr val="tx1"/>
              </a:solidFill>
              <a:latin typeface="Droid Sans" pitchFamily="0" charset="0"/>
              <a:ea typeface="Droid Sans" pitchFamily="0" charset="0"/>
              <a:cs typeface="Lucida Sans" pitchFamily="0" charset="0"/>
            </a:endParaRPr>
          </a:p>
        </p:txBody>
      </p:sp>
      <p:pic>
        <p:nvPicPr>
          <p:cNvPr id="2097155" name="图片"/>
          <p:cNvPicPr>
            <a:picLocks noChangeAspect="1"/>
          </p:cNvPicPr>
          <p:nvPr/>
        </p:nvPicPr>
        <p:blipFill>
          <a:blip xmlns:r="http://schemas.openxmlformats.org/officeDocument/2006/relationships" r:embed="rId1" cstate="print"/>
          <a:stretch>
            <a:fillRect/>
          </a:stretch>
        </p:blipFill>
        <p:spPr>
          <a:xfrm rot="0">
            <a:off x="2895556" y="3662306"/>
            <a:ext cx="6857895" cy="2505036"/>
          </a:xfrm>
          <a:prstGeom prst="rect"/>
          <a:noFill/>
          <a:ln w="12700" cap="flat" cmpd="sng">
            <a:noFill/>
            <a:prstDash val="solid"/>
            <a:miter/>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31" name=""/>
        <p:cNvGrpSpPr/>
        <p:nvPr/>
      </p:nvGrpSpPr>
      <p:grpSpPr>
        <a:xfrm>
          <a:off x="0" y="0"/>
          <a:ext cx="0" cy="0"/>
          <a:chOff x="0" y="0"/>
          <a:chExt cx="0" cy="0"/>
        </a:xfrm>
      </p:grpSpPr>
      <p:sp>
        <p:nvSpPr>
          <p:cNvPr id="1048613" name="文本框"/>
          <p:cNvSpPr>
            <a:spLocks noGrp="1"/>
          </p:cNvSpPr>
          <p:nvPr>
            <p:ph type="title"/>
          </p:nvPr>
        </p:nvSpPr>
        <p:spPr>
          <a:xfrm rot="0">
            <a:off x="536576" y="841052"/>
            <a:ext cx="6092756" cy="273684"/>
          </a:xfrm>
          <a:prstGeom prst="rect"/>
          <a:noFill/>
          <a:ln w="12700" cap="flat" cmpd="sng">
            <a:noFill/>
            <a:prstDash val="solid"/>
            <a:miter/>
          </a:ln>
        </p:spPr>
        <p:txBody>
          <a:bodyPr anchor="t" anchorCtr="0" bIns="0" lIns="0" rIns="0" tIns="16510" vert="horz" wrap="square">
            <a:prstTxWarp prst="textNoShape"/>
            <a:spAutoFit/>
          </a:bodyPr>
          <a:p>
            <a:pPr algn="l" indent="0" marL="0">
              <a:lnSpc>
                <a:spcPct val="100000"/>
              </a:lnSpc>
              <a:spcBef>
                <a:spcPts val="130"/>
              </a:spcBef>
              <a:spcAft>
                <a:spcPts val="0"/>
              </a:spcAft>
              <a:buNone/>
            </a:pPr>
            <a:r>
              <a:rPr altLang="zh-CN" baseline="0" b="1" cap="none" sz="1700" i="0" kern="0" lang="en-US" spc="0" strike="noStrike" u="none">
                <a:solidFill>
                  <a:srgbClr val="C00000"/>
                </a:solidFill>
                <a:latin typeface="Arial" pitchFamily="0" charset="0"/>
                <a:ea typeface="宋体" pitchFamily="0" charset="0"/>
                <a:cs typeface="Arial" pitchFamily="0" charset="0"/>
              </a:rPr>
              <a:t>WHAT IS TFIDFVECTORIZER</a:t>
            </a:r>
            <a:endParaRPr altLang="en-US" baseline="0" b="1" cap="none" sz="1700" i="0" kern="0" lang="zh-CN" spc="0" strike="noStrike" u="none">
              <a:solidFill>
                <a:srgbClr val="C00000"/>
              </a:solidFill>
              <a:latin typeface="Arial" pitchFamily="0" charset="0"/>
              <a:ea typeface="宋体" pitchFamily="0" charset="0"/>
              <a:cs typeface="Arial" pitchFamily="0" charset="0"/>
            </a:endParaRPr>
          </a:p>
        </p:txBody>
      </p:sp>
      <p:sp>
        <p:nvSpPr>
          <p:cNvPr id="1048614" name="矩形"/>
          <p:cNvSpPr/>
          <p:nvPr/>
        </p:nvSpPr>
        <p:spPr>
          <a:xfrm rot="0">
            <a:off x="1296007" y="1295380"/>
            <a:ext cx="10590461" cy="32918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Font typeface="Droid Sans" pitchFamily="0" charset="0"/>
              <a:buChar char="●"/>
            </a:pPr>
            <a:r>
              <a:rPr altLang="zh-CN" baseline="0" b="0" cap="none" sz="2400" i="0" kern="0" lang="en-US" spc="0" strike="noStrike" u="none">
                <a:solidFill>
                  <a:schemeClr val="tx1"/>
                </a:solidFill>
                <a:latin typeface="Droid Sans" pitchFamily="0" charset="0"/>
                <a:ea typeface="Droid Sans" pitchFamily="0" charset="0"/>
                <a:cs typeface="Lucida Sans" pitchFamily="0" charset="0"/>
              </a:rPr>
              <a:t>TF (Term Frequency): The number of times a word appears in a document is its Term Frequency. A higher value means a term appears more often than others, and so, the document is a good match when the term is part of the search terms.</a:t>
            </a:r>
            <a:endParaRPr altLang="zh-CN" baseline="0" b="0" cap="none" sz="2400" i="0" kern="0" lang="en-US" spc="0" strike="noStrike" u="none">
              <a:solidFill>
                <a:schemeClr val="tx1"/>
              </a:solidFill>
              <a:latin typeface="Droid Sans" pitchFamily="0" charset="0"/>
              <a:ea typeface="Droid Sans" pitchFamily="0" charset="0"/>
              <a:cs typeface="Lucida Sans" pitchFamily="0" charset="0"/>
            </a:endParaRPr>
          </a:p>
          <a:p>
            <a:pPr algn="l" indent="0" marL="0">
              <a:lnSpc>
                <a:spcPct val="100000"/>
              </a:lnSpc>
              <a:spcBef>
                <a:spcPts val="0"/>
              </a:spcBef>
              <a:spcAft>
                <a:spcPts val="0"/>
              </a:spcAft>
              <a:buFont typeface="Droid Sans" pitchFamily="0" charset="0"/>
              <a:buChar char="●"/>
            </a:pPr>
            <a:endParaRPr altLang="zh-CN" baseline="0" b="0" cap="none" sz="2400" i="0" kern="0" lang="en-US" spc="0" strike="noStrike" u="none">
              <a:solidFill>
                <a:schemeClr val="tx1"/>
              </a:solidFill>
              <a:latin typeface="Droid Sans" pitchFamily="0" charset="0"/>
              <a:ea typeface="Droid Sans" pitchFamily="0" charset="0"/>
              <a:cs typeface="Lucida Sans" pitchFamily="0" charset="0"/>
            </a:endParaRPr>
          </a:p>
          <a:p>
            <a:pPr algn="l" indent="0" marL="0">
              <a:lnSpc>
                <a:spcPct val="100000"/>
              </a:lnSpc>
              <a:spcBef>
                <a:spcPts val="0"/>
              </a:spcBef>
              <a:spcAft>
                <a:spcPts val="0"/>
              </a:spcAft>
              <a:buFont typeface="Droid Sans" pitchFamily="0" charset="0"/>
              <a:buChar char="●"/>
            </a:pPr>
            <a:r>
              <a:rPr altLang="zh-CN" baseline="0" b="0" cap="none" sz="2400" i="0" kern="0" lang="en-US" spc="0" strike="noStrike" u="none">
                <a:solidFill>
                  <a:schemeClr val="tx1"/>
                </a:solidFill>
                <a:latin typeface="Droid Sans" pitchFamily="0" charset="0"/>
                <a:ea typeface="Droid Sans" pitchFamily="0" charset="0"/>
                <a:cs typeface="Lucida Sans" pitchFamily="0" charset="0"/>
              </a:rPr>
              <a:t>IDF (Inverse Document Frequency): Words that occur many times a document, but also occur many times in many others, may be irrelevant. IDF is a measure of how significant a term is in the entire corpus.</a:t>
            </a:r>
            <a:endParaRPr altLang="zh-CN" baseline="0" b="0" cap="none" sz="2400" i="0" kern="0" lang="en-US" spc="0" strike="noStrike" u="none">
              <a:solidFill>
                <a:schemeClr val="tx1"/>
              </a:solidFill>
              <a:latin typeface="Droid Sans" pitchFamily="0" charset="0"/>
              <a:ea typeface="Droid Sans" pitchFamily="0" charset="0"/>
              <a:cs typeface="Lucida Sans" pitchFamily="0" charset="0"/>
            </a:endParaRPr>
          </a:p>
          <a:p>
            <a:pPr algn="l" indent="0" marL="0">
              <a:lnSpc>
                <a:spcPct val="100000"/>
              </a:lnSpc>
              <a:spcBef>
                <a:spcPts val="0"/>
              </a:spcBef>
              <a:spcAft>
                <a:spcPts val="0"/>
              </a:spcAft>
              <a:buNone/>
            </a:pPr>
            <a:endParaRPr altLang="en-US" baseline="0" b="0" cap="none" sz="2400" i="0" kern="0" lang="zh-CN" spc="0" strike="noStrike" u="none">
              <a:solidFill>
                <a:schemeClr val="tx1"/>
              </a:solidFill>
              <a:latin typeface="Droid Sans" pitchFamily="0" charset="0"/>
              <a:ea typeface="Droid Sans" pitchFamily="0" charset="0"/>
              <a:cs typeface="Lucida Sans" pitchFamily="0" charset="0"/>
            </a:endParaRPr>
          </a:p>
        </p:txBody>
      </p:sp>
      <p:pic>
        <p:nvPicPr>
          <p:cNvPr id="2097156" name="图片"/>
          <p:cNvPicPr>
            <a:picLocks noChangeAspect="1"/>
          </p:cNvPicPr>
          <p:nvPr/>
        </p:nvPicPr>
        <p:blipFill>
          <a:blip xmlns:r="http://schemas.openxmlformats.org/officeDocument/2006/relationships" r:embed="rId1" cstate="print"/>
          <a:stretch>
            <a:fillRect/>
          </a:stretch>
        </p:blipFill>
        <p:spPr>
          <a:xfrm rot="0">
            <a:off x="3428947" y="3809942"/>
            <a:ext cx="6933713" cy="2666672"/>
          </a:xfrm>
          <a:prstGeom prst="rect"/>
          <a:noFill/>
          <a:ln w="12700" cap="flat" cmpd="sng">
            <a:noFill/>
            <a:prstDash val="solid"/>
            <a:miter/>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32" name=""/>
        <p:cNvGrpSpPr/>
        <p:nvPr/>
      </p:nvGrpSpPr>
      <p:grpSpPr>
        <a:xfrm>
          <a:off x="0" y="0"/>
          <a:ext cx="0" cy="0"/>
          <a:chOff x="0" y="0"/>
          <a:chExt cx="0" cy="0"/>
        </a:xfrm>
      </p:grpSpPr>
      <p:sp>
        <p:nvSpPr>
          <p:cNvPr id="1048615" name="文本框"/>
          <p:cNvSpPr>
            <a:spLocks noGrp="1"/>
          </p:cNvSpPr>
          <p:nvPr>
            <p:ph type="title"/>
          </p:nvPr>
        </p:nvSpPr>
        <p:spPr>
          <a:xfrm rot="0">
            <a:off x="660400" y="497205"/>
            <a:ext cx="5242560" cy="616585"/>
          </a:xfrm>
          <a:prstGeom prst="rect"/>
          <a:noFill/>
          <a:ln w="12700" cap="flat" cmpd="sng">
            <a:noFill/>
            <a:prstDash val="solid"/>
            <a:miter/>
          </a:ln>
        </p:spPr>
        <p:txBody>
          <a:bodyPr anchor="t" anchorCtr="0" bIns="0" lIns="0" rIns="0" tIns="16510" vert="horz" wrap="square">
            <a:prstTxWarp prst="textNoShape"/>
            <a:spAutoFit/>
          </a:bodyPr>
          <a:p>
            <a:pPr algn="l" indent="0" marL="12700">
              <a:lnSpc>
                <a:spcPct val="100000"/>
              </a:lnSpc>
              <a:spcBef>
                <a:spcPts val="130"/>
              </a:spcBef>
              <a:spcAft>
                <a:spcPts val="0"/>
              </a:spcAft>
              <a:buNone/>
              <a:tabLst>
                <a:tab algn="l" pos="2366645"/>
              </a:tabLst>
            </a:pPr>
            <a:r>
              <a:rPr altLang="zh-CN" baseline="0" b="1" cap="none" sz="3950" i="0" kern="0" lang="en-US" spc="0" strike="noStrike" u="none">
                <a:solidFill>
                  <a:srgbClr val="C00000"/>
                </a:solidFill>
                <a:latin typeface="Arial" pitchFamily="0" charset="0"/>
                <a:ea typeface="宋体" pitchFamily="0" charset="0"/>
                <a:cs typeface="Arial" pitchFamily="0" charset="0"/>
              </a:rPr>
              <a:t>EXAMPLE</a:t>
            </a:r>
            <a:endParaRPr altLang="en-US" baseline="0" b="1" cap="none" sz="3950" i="0" kern="0" lang="zh-CN" spc="0" strike="noStrike" u="none">
              <a:solidFill>
                <a:srgbClr val="C00000"/>
              </a:solidFill>
              <a:latin typeface="Arial" pitchFamily="0" charset="0"/>
              <a:ea typeface="宋体" pitchFamily="0" charset="0"/>
              <a:cs typeface="Arial" pitchFamily="0" charset="0"/>
            </a:endParaRPr>
          </a:p>
        </p:txBody>
      </p:sp>
      <p:sp>
        <p:nvSpPr>
          <p:cNvPr id="1048616" name="矩形"/>
          <p:cNvSpPr/>
          <p:nvPr/>
        </p:nvSpPr>
        <p:spPr>
          <a:xfrm rot="0">
            <a:off x="991159" y="1295380"/>
            <a:ext cx="11657211" cy="5158739"/>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2400" i="0" kern="0" lang="en-US" spc="0" strike="noStrike" u="none">
                <a:solidFill>
                  <a:schemeClr val="tx1"/>
                </a:solidFill>
                <a:latin typeface="Droid Sans" pitchFamily="0" charset="0"/>
                <a:ea typeface="Droid Sans" pitchFamily="0" charset="0"/>
                <a:cs typeface="Lucida Sans" pitchFamily="0" charset="0"/>
              </a:rPr>
              <a:t>Finally a INDIAN student from PONDICHERRY university, named RAMU found a home remedy cure for Covid-19 which is for the very first time accepted by WHO.</a:t>
            </a:r>
            <a:endParaRPr altLang="zh-CN" baseline="0" b="0" cap="none" sz="2400" i="0" kern="0" lang="en-US" spc="0" strike="noStrike" u="none">
              <a:solidFill>
                <a:schemeClr val="tx1"/>
              </a:solidFill>
              <a:latin typeface="Droid Sans" pitchFamily="0" charset="0"/>
              <a:ea typeface="Droid Sans" pitchFamily="0" charset="0"/>
              <a:cs typeface="Lucida Sans" pitchFamily="0" charset="0"/>
            </a:endParaRPr>
          </a:p>
          <a:p>
            <a:pPr algn="l" indent="0" marL="0">
              <a:lnSpc>
                <a:spcPct val="100000"/>
              </a:lnSpc>
              <a:spcBef>
                <a:spcPts val="0"/>
              </a:spcBef>
              <a:spcAft>
                <a:spcPts val="0"/>
              </a:spcAft>
              <a:buNone/>
            </a:pPr>
            <a:endParaRPr altLang="zh-CN" baseline="0" b="0" cap="none" sz="2400" i="0" kern="0" lang="en-US" spc="0" strike="noStrike" u="none">
              <a:solidFill>
                <a:schemeClr val="tx1"/>
              </a:solidFill>
              <a:latin typeface="Droid Sans" pitchFamily="0" charset="0"/>
              <a:ea typeface="Droid Sans" pitchFamily="0" charset="0"/>
              <a:cs typeface="Lucida Sans" pitchFamily="0" charset="0"/>
            </a:endParaRPr>
          </a:p>
          <a:p>
            <a:pPr algn="l" indent="0" marL="0">
              <a:lnSpc>
                <a:spcPct val="100000"/>
              </a:lnSpc>
              <a:spcBef>
                <a:spcPts val="0"/>
              </a:spcBef>
              <a:spcAft>
                <a:spcPts val="0"/>
              </a:spcAft>
              <a:buNone/>
            </a:pPr>
            <a:r>
              <a:rPr altLang="zh-CN" baseline="0" b="0" cap="none" sz="2400" i="0" kern="0" lang="en-US" spc="0" strike="noStrike" u="none">
                <a:solidFill>
                  <a:schemeClr val="tx1"/>
                </a:solidFill>
                <a:latin typeface="Droid Sans" pitchFamily="0" charset="0"/>
                <a:ea typeface="Droid Sans" pitchFamily="0" charset="0"/>
                <a:cs typeface="Lucida Sans" pitchFamily="0" charset="0"/>
              </a:rPr>
              <a:t>He proved that by adding 1 tablespoon of black pepper powder to 2 table spoons of</a:t>
            </a:r>
            <a:endParaRPr altLang="zh-CN" baseline="0" b="0" cap="none" sz="2400" i="0" kern="0" lang="en-US" spc="0" strike="noStrike" u="none">
              <a:solidFill>
                <a:schemeClr val="tx1"/>
              </a:solidFill>
              <a:latin typeface="Droid Sans" pitchFamily="0" charset="0"/>
              <a:ea typeface="Droid Sans" pitchFamily="0" charset="0"/>
              <a:cs typeface="Lucida Sans" pitchFamily="0" charset="0"/>
            </a:endParaRPr>
          </a:p>
          <a:p>
            <a:pPr algn="l" indent="0" marL="0">
              <a:lnSpc>
                <a:spcPct val="100000"/>
              </a:lnSpc>
              <a:spcBef>
                <a:spcPts val="0"/>
              </a:spcBef>
              <a:spcAft>
                <a:spcPts val="0"/>
              </a:spcAft>
              <a:buNone/>
            </a:pPr>
            <a:endParaRPr altLang="zh-CN" baseline="0" b="0" cap="none" sz="2400" i="0" kern="0" lang="en-US" spc="0" strike="noStrike" u="none">
              <a:solidFill>
                <a:schemeClr val="tx1"/>
              </a:solidFill>
              <a:latin typeface="Droid Sans" pitchFamily="0" charset="0"/>
              <a:ea typeface="Droid Sans" pitchFamily="0" charset="0"/>
              <a:cs typeface="Lucida Sans" pitchFamily="0" charset="0"/>
            </a:endParaRPr>
          </a:p>
          <a:p>
            <a:pPr algn="l" indent="0" marL="0">
              <a:lnSpc>
                <a:spcPct val="100000"/>
              </a:lnSpc>
              <a:spcBef>
                <a:spcPts val="0"/>
              </a:spcBef>
              <a:spcAft>
                <a:spcPts val="0"/>
              </a:spcAft>
              <a:buNone/>
            </a:pPr>
            <a:r>
              <a:rPr altLang="zh-CN" baseline="0" b="0" cap="none" sz="2400" i="0" kern="0" lang="en-US" spc="0" strike="noStrike" u="none">
                <a:solidFill>
                  <a:schemeClr val="tx1"/>
                </a:solidFill>
                <a:latin typeface="Droid Sans" pitchFamily="0" charset="0"/>
                <a:ea typeface="Droid Sans" pitchFamily="0" charset="0"/>
                <a:cs typeface="Lucida Sans" pitchFamily="0" charset="0"/>
              </a:rPr>
              <a:t>honey and some ginger juice for consecutive 5 days would suppress the effects of corona.</a:t>
            </a:r>
            <a:endParaRPr altLang="zh-CN" baseline="0" b="0" cap="none" sz="2400" i="0" kern="0" lang="en-US" spc="0" strike="noStrike" u="none">
              <a:solidFill>
                <a:schemeClr val="tx1"/>
              </a:solidFill>
              <a:latin typeface="Droid Sans" pitchFamily="0" charset="0"/>
              <a:ea typeface="Droid Sans" pitchFamily="0" charset="0"/>
              <a:cs typeface="Lucida Sans" pitchFamily="0" charset="0"/>
            </a:endParaRPr>
          </a:p>
          <a:p>
            <a:pPr algn="l" indent="0" marL="0">
              <a:lnSpc>
                <a:spcPct val="100000"/>
              </a:lnSpc>
              <a:spcBef>
                <a:spcPts val="0"/>
              </a:spcBef>
              <a:spcAft>
                <a:spcPts val="0"/>
              </a:spcAft>
              <a:buNone/>
            </a:pPr>
            <a:endParaRPr altLang="zh-CN" baseline="0" b="0" cap="none" sz="2400" i="0" kern="0" lang="en-US" spc="0" strike="noStrike" u="none">
              <a:solidFill>
                <a:schemeClr val="tx1"/>
              </a:solidFill>
              <a:latin typeface="Droid Sans" pitchFamily="0" charset="0"/>
              <a:ea typeface="Droid Sans" pitchFamily="0" charset="0"/>
              <a:cs typeface="Lucida Sans" pitchFamily="0" charset="0"/>
            </a:endParaRPr>
          </a:p>
          <a:p>
            <a:pPr algn="l" indent="0" marL="0">
              <a:lnSpc>
                <a:spcPct val="100000"/>
              </a:lnSpc>
              <a:spcBef>
                <a:spcPts val="0"/>
              </a:spcBef>
              <a:spcAft>
                <a:spcPts val="0"/>
              </a:spcAft>
              <a:buNone/>
            </a:pPr>
            <a:r>
              <a:rPr altLang="zh-CN" baseline="0" b="0" cap="none" sz="2400" i="0" kern="0" lang="en-US" spc="0" strike="noStrike" u="none">
                <a:solidFill>
                  <a:schemeClr val="tx1"/>
                </a:solidFill>
                <a:latin typeface="Droid Sans" pitchFamily="0" charset="0"/>
                <a:ea typeface="Droid Sans" pitchFamily="0" charset="0"/>
                <a:cs typeface="Lucida Sans" pitchFamily="0" charset="0"/>
              </a:rPr>
              <a:t>And eventually go away 100%</a:t>
            </a:r>
            <a:endParaRPr altLang="zh-CN" baseline="0" b="0" cap="none" sz="2400" i="0" kern="0" lang="en-US" spc="0" strike="noStrike" u="none">
              <a:solidFill>
                <a:schemeClr val="tx1"/>
              </a:solidFill>
              <a:latin typeface="Droid Sans" pitchFamily="0" charset="0"/>
              <a:ea typeface="Droid Sans" pitchFamily="0" charset="0"/>
              <a:cs typeface="Lucida Sans" pitchFamily="0" charset="0"/>
            </a:endParaRPr>
          </a:p>
          <a:p>
            <a:pPr algn="l" indent="0" marL="0">
              <a:lnSpc>
                <a:spcPct val="100000"/>
              </a:lnSpc>
              <a:spcBef>
                <a:spcPts val="0"/>
              </a:spcBef>
              <a:spcAft>
                <a:spcPts val="0"/>
              </a:spcAft>
              <a:buNone/>
            </a:pPr>
            <a:endParaRPr altLang="zh-CN" baseline="0" b="0" cap="none" sz="2400" i="0" kern="0" lang="en-US" spc="0" strike="noStrike" u="none">
              <a:solidFill>
                <a:schemeClr val="tx1"/>
              </a:solidFill>
              <a:latin typeface="Droid Sans" pitchFamily="0" charset="0"/>
              <a:ea typeface="Droid Sans" pitchFamily="0" charset="0"/>
              <a:cs typeface="Lucida Sans" pitchFamily="0" charset="0"/>
            </a:endParaRPr>
          </a:p>
          <a:p>
            <a:pPr algn="l" indent="0" marL="0">
              <a:lnSpc>
                <a:spcPct val="100000"/>
              </a:lnSpc>
              <a:spcBef>
                <a:spcPts val="0"/>
              </a:spcBef>
              <a:spcAft>
                <a:spcPts val="0"/>
              </a:spcAft>
              <a:buNone/>
            </a:pPr>
            <a:r>
              <a:rPr altLang="zh-CN" baseline="0" b="0" cap="none" sz="2400" i="0" kern="0" lang="en-US" spc="0" strike="noStrike" u="none">
                <a:solidFill>
                  <a:schemeClr val="tx1"/>
                </a:solidFill>
                <a:latin typeface="Droid Sans" pitchFamily="0" charset="0"/>
                <a:ea typeface="Droid Sans" pitchFamily="0" charset="0"/>
                <a:cs typeface="Lucida Sans" pitchFamily="0" charset="0"/>
              </a:rPr>
              <a:t>Entire world is starting to accept this remedy.</a:t>
            </a:r>
            <a:endParaRPr altLang="zh-CN" baseline="0" b="0" cap="none" sz="2400" i="0" kern="0" lang="en-US" spc="0" strike="noStrike" u="none">
              <a:solidFill>
                <a:schemeClr val="tx1"/>
              </a:solidFill>
              <a:latin typeface="Droid Sans" pitchFamily="0" charset="0"/>
              <a:ea typeface="Droid Sans" pitchFamily="0" charset="0"/>
              <a:cs typeface="Lucida Sans" pitchFamily="0" charset="0"/>
            </a:endParaRPr>
          </a:p>
          <a:p>
            <a:pPr algn="l" indent="0" marL="0">
              <a:lnSpc>
                <a:spcPct val="100000"/>
              </a:lnSpc>
              <a:spcBef>
                <a:spcPts val="0"/>
              </a:spcBef>
              <a:spcAft>
                <a:spcPts val="0"/>
              </a:spcAft>
              <a:buNone/>
            </a:pPr>
            <a:endParaRPr altLang="zh-CN" baseline="0" b="0" cap="none" sz="2400" i="0" kern="0" lang="en-US" spc="0" strike="noStrike" u="none">
              <a:solidFill>
                <a:schemeClr val="tx1"/>
              </a:solidFill>
              <a:latin typeface="Droid Sans" pitchFamily="0" charset="0"/>
              <a:ea typeface="Droid Sans" pitchFamily="0" charset="0"/>
              <a:cs typeface="Lucida Sans" pitchFamily="0" charset="0"/>
            </a:endParaRPr>
          </a:p>
          <a:p>
            <a:pPr algn="l" indent="0" marL="0">
              <a:lnSpc>
                <a:spcPct val="100000"/>
              </a:lnSpc>
              <a:spcBef>
                <a:spcPts val="0"/>
              </a:spcBef>
              <a:spcAft>
                <a:spcPts val="0"/>
              </a:spcAft>
              <a:buNone/>
            </a:pPr>
            <a:r>
              <a:rPr altLang="zh-CN" baseline="0" b="0" cap="none" sz="2400" i="0" kern="0" lang="en-US" spc="0" strike="noStrike" u="none">
                <a:solidFill>
                  <a:schemeClr val="tx1"/>
                </a:solidFill>
                <a:latin typeface="Droid Sans" pitchFamily="0" charset="0"/>
                <a:ea typeface="Droid Sans" pitchFamily="0" charset="0"/>
                <a:cs typeface="Lucida Sans" pitchFamily="0" charset="0"/>
              </a:rPr>
              <a:t>Finally a good news In 2020!!</a:t>
            </a:r>
            <a:endParaRPr altLang="zh-CN" baseline="0" b="0" cap="none" sz="2400" i="0" kern="0" lang="en-US" spc="0" strike="noStrike" u="none">
              <a:solidFill>
                <a:schemeClr val="tx1"/>
              </a:solidFill>
              <a:latin typeface="Droid Sans" pitchFamily="0" charset="0"/>
              <a:ea typeface="Droid Sans" pitchFamily="0" charset="0"/>
              <a:cs typeface="Lucida Sans" pitchFamily="0" charset="0"/>
            </a:endParaRPr>
          </a:p>
          <a:p>
            <a:pPr algn="l" indent="0" marL="0">
              <a:lnSpc>
                <a:spcPct val="100000"/>
              </a:lnSpc>
              <a:spcBef>
                <a:spcPts val="0"/>
              </a:spcBef>
              <a:spcAft>
                <a:spcPts val="0"/>
              </a:spcAft>
              <a:buNone/>
            </a:pPr>
            <a:endParaRPr altLang="zh-CN" baseline="0" b="0" cap="none" sz="2400" i="0" kern="0" lang="en-US" spc="0" strike="noStrike" u="none">
              <a:solidFill>
                <a:schemeClr val="tx1"/>
              </a:solidFill>
              <a:latin typeface="Droid Sans" pitchFamily="0" charset="0"/>
              <a:ea typeface="Droid Sans" pitchFamily="0" charset="0"/>
              <a:cs typeface="Lucida Sans" pitchFamily="0" charset="0"/>
            </a:endParaRPr>
          </a:p>
          <a:p>
            <a:pPr algn="l" indent="0" marL="0">
              <a:lnSpc>
                <a:spcPct val="100000"/>
              </a:lnSpc>
              <a:spcBef>
                <a:spcPts val="0"/>
              </a:spcBef>
              <a:spcAft>
                <a:spcPts val="0"/>
              </a:spcAft>
              <a:buNone/>
            </a:pPr>
            <a:r>
              <a:rPr altLang="zh-CN" baseline="0" b="0" cap="none" sz="2400" i="0" kern="0" lang="en-US" spc="0" strike="noStrike" u="none">
                <a:solidFill>
                  <a:schemeClr val="tx1"/>
                </a:solidFill>
                <a:latin typeface="Droid Sans" pitchFamily="0" charset="0"/>
                <a:ea typeface="Droid Sans" pitchFamily="0" charset="0"/>
                <a:cs typeface="Lucida Sans" pitchFamily="0" charset="0"/>
              </a:rPr>
              <a:t>PLEASE CIRCULATE THIS INFORMATION TO ALL YOUR FAMILY AND FRIENDS.</a:t>
            </a:r>
            <a:endParaRPr altLang="en-US" baseline="0" b="0" cap="none" sz="2400" i="0" kern="0" lang="zh-CN" spc="0" strike="noStrike" u="none">
              <a:solidFill>
                <a:schemeClr val="tx1"/>
              </a:solidFill>
              <a:latin typeface="Droid Sans" pitchFamily="0" charset="0"/>
              <a:ea typeface="Droid Sans" pitchFamily="0" charset="0"/>
              <a:cs typeface="Lucida Sans" pitchFamily="0" charset="0"/>
            </a:endParaRPr>
          </a:p>
        </p:txBody>
      </p:sp>
      <p:pic>
        <p:nvPicPr>
          <p:cNvPr id="2097157" name="图片"/>
          <p:cNvPicPr>
            <a:picLocks noChangeAspect="1"/>
          </p:cNvPicPr>
          <p:nvPr/>
        </p:nvPicPr>
        <p:blipFill>
          <a:blip xmlns:r="http://schemas.openxmlformats.org/officeDocument/2006/relationships" r:embed="rId1" cstate="print"/>
          <a:stretch>
            <a:fillRect/>
          </a:stretch>
        </p:blipFill>
        <p:spPr>
          <a:xfrm rot="0">
            <a:off x="6329266" y="3657130"/>
            <a:ext cx="6395566" cy="2281616"/>
          </a:xfrm>
          <a:prstGeom prst="rect"/>
          <a:noFill/>
          <a:ln w="12700" cap="flat" cmpd="sng">
            <a:noFill/>
            <a:prstDash val="solid"/>
            <a:miter/>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33" name=""/>
        <p:cNvGrpSpPr/>
        <p:nvPr/>
      </p:nvGrpSpPr>
      <p:grpSpPr>
        <a:xfrm>
          <a:off x="0" y="0"/>
          <a:ext cx="0" cy="0"/>
          <a:chOff x="0" y="0"/>
          <a:chExt cx="0" cy="0"/>
        </a:xfrm>
      </p:grpSpPr>
      <p:sp>
        <p:nvSpPr>
          <p:cNvPr id="1048617" name="文本框"/>
          <p:cNvSpPr>
            <a:spLocks noGrp="1"/>
          </p:cNvSpPr>
          <p:nvPr>
            <p:ph type="title"/>
          </p:nvPr>
        </p:nvSpPr>
        <p:spPr>
          <a:xfrm rot="0">
            <a:off x="660400" y="555307"/>
            <a:ext cx="3402965" cy="616585"/>
          </a:xfrm>
          <a:prstGeom prst="rect"/>
          <a:noFill/>
          <a:ln w="12700" cap="flat" cmpd="sng">
            <a:noFill/>
            <a:prstDash val="solid"/>
            <a:miter/>
          </a:ln>
        </p:spPr>
        <p:txBody>
          <a:bodyPr anchor="t" anchorCtr="0" bIns="0" lIns="0" rIns="0" tIns="16510" vert="horz" wrap="square">
            <a:prstTxWarp prst="textNoShape"/>
            <a:spAutoFit/>
          </a:bodyPr>
          <a:p>
            <a:pPr algn="l" indent="0" marL="12700">
              <a:lnSpc>
                <a:spcPct val="100000"/>
              </a:lnSpc>
              <a:spcBef>
                <a:spcPts val="130"/>
              </a:spcBef>
              <a:spcAft>
                <a:spcPts val="0"/>
              </a:spcAft>
              <a:buNone/>
            </a:pPr>
            <a:r>
              <a:rPr altLang="zh-CN" baseline="0" b="1" cap="none" sz="3950" i="0" kern="0" lang="en-US" spc="0" strike="noStrike" u="none">
                <a:solidFill>
                  <a:srgbClr val="C00000"/>
                </a:solidFill>
                <a:latin typeface="Arial" pitchFamily="0" charset="0"/>
                <a:ea typeface="宋体" pitchFamily="0" charset="0"/>
                <a:cs typeface="Arial" pitchFamily="0" charset="0"/>
              </a:rPr>
              <a:t>CONCLUSION</a:t>
            </a:r>
            <a:endParaRPr altLang="en-US" baseline="0" b="1" cap="none" sz="3950" i="0" kern="0" lang="zh-CN" spc="0" strike="noStrike" u="none">
              <a:solidFill>
                <a:srgbClr val="C00000"/>
              </a:solidFill>
              <a:latin typeface="Arial" pitchFamily="0" charset="0"/>
              <a:ea typeface="宋体" pitchFamily="0" charset="0"/>
              <a:cs typeface="Arial" pitchFamily="0" charset="0"/>
            </a:endParaRPr>
          </a:p>
        </p:txBody>
      </p:sp>
      <p:sp>
        <p:nvSpPr>
          <p:cNvPr id="1048618" name="矩形"/>
          <p:cNvSpPr/>
          <p:nvPr/>
        </p:nvSpPr>
        <p:spPr>
          <a:xfrm rot="0">
            <a:off x="1600709" y="1523976"/>
            <a:ext cx="9904790" cy="4434839"/>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2400" i="0" kern="0" lang="en-US" spc="0" strike="noStrike" u="none">
                <a:solidFill>
                  <a:schemeClr val="tx1"/>
                </a:solidFill>
                <a:latin typeface="Droid Sans" pitchFamily="0" charset="0"/>
                <a:ea typeface="Droid Sans" pitchFamily="0" charset="0"/>
                <a:cs typeface="Lucida Sans" pitchFamily="0" charset="0"/>
              </a:rPr>
              <a:t>This works focus on textual news content features. Indeed, other features related to social media are difficult to acquire. For example, users information is difficult to obtain on Facebook, as well as post information. In addition, the different datasets that have been presented at style-based model does not provide any other information than textual ones.</a:t>
            </a:r>
            <a:endParaRPr altLang="zh-CN" baseline="0" b="0" cap="none" sz="2400" i="0" kern="0" lang="en-US" spc="0" strike="noStrike" u="none">
              <a:solidFill>
                <a:schemeClr val="tx1"/>
              </a:solidFill>
              <a:latin typeface="Droid Sans" pitchFamily="0" charset="0"/>
              <a:ea typeface="Droid Sans" pitchFamily="0" charset="0"/>
              <a:cs typeface="Lucida Sans" pitchFamily="0" charset="0"/>
            </a:endParaRPr>
          </a:p>
          <a:p>
            <a:pPr algn="l" indent="0" marL="0">
              <a:lnSpc>
                <a:spcPct val="100000"/>
              </a:lnSpc>
              <a:spcBef>
                <a:spcPts val="0"/>
              </a:spcBef>
              <a:spcAft>
                <a:spcPts val="0"/>
              </a:spcAft>
              <a:buNone/>
            </a:pPr>
            <a:endParaRPr altLang="zh-CN" baseline="0" b="0" cap="none" sz="2400" i="0" kern="0" lang="en-US" spc="0" strike="noStrike" u="none">
              <a:solidFill>
                <a:schemeClr val="tx1"/>
              </a:solidFill>
              <a:latin typeface="Droid Sans" pitchFamily="0" charset="0"/>
              <a:ea typeface="Droid Sans" pitchFamily="0" charset="0"/>
              <a:cs typeface="Lucida Sans" pitchFamily="0" charset="0"/>
            </a:endParaRPr>
          </a:p>
          <a:p>
            <a:pPr algn="l" indent="0" marL="0">
              <a:lnSpc>
                <a:spcPct val="100000"/>
              </a:lnSpc>
              <a:spcBef>
                <a:spcPts val="0"/>
              </a:spcBef>
              <a:spcAft>
                <a:spcPts val="0"/>
              </a:spcAft>
              <a:buNone/>
            </a:pPr>
            <a:r>
              <a:rPr altLang="zh-CN" baseline="0" b="0" cap="none" sz="2400" i="0" kern="0" lang="en-US" spc="0" strike="noStrike" u="none">
                <a:solidFill>
                  <a:schemeClr val="tx1"/>
                </a:solidFill>
                <a:latin typeface="Droid Sans" pitchFamily="0" charset="0"/>
                <a:ea typeface="Droid Sans" pitchFamily="0" charset="0"/>
                <a:cs typeface="Lucida Sans" pitchFamily="0" charset="0"/>
              </a:rPr>
              <a:t>Looking at Different approaches to fake news detection it can be seen that the main focus will be made on unsupervised and supervised learning models using textual news content. It should be noted that machine learning models usually comes with a trade-off between precision and recall and thus that a model which is very good at detected fake news might have a high false positive rate as opposite to a model with a low false positive rate which might not be good at detecting them. This cause ethical questions such as automatic censorship that will not be discussed here.</a:t>
            </a:r>
            <a:endParaRPr altLang="en-US" baseline="0" b="0" cap="none" sz="2400" i="0" kern="0" lang="zh-CN" spc="0" strike="noStrike" u="none">
              <a:solidFill>
                <a:schemeClr val="tx1"/>
              </a:solidFill>
              <a:latin typeface="Droid Sans" pitchFamily="0" charset="0"/>
              <a:ea typeface="Droid Sans" pitchFamily="0" charset="0"/>
              <a:cs typeface="Lucida Sans" pitchFamily="0"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34" name=""/>
        <p:cNvGrpSpPr/>
        <p:nvPr/>
      </p:nvGrpSpPr>
      <p:grpSpPr>
        <a:xfrm>
          <a:off x="0" y="0"/>
          <a:ext cx="0" cy="0"/>
          <a:chOff x="0" y="0"/>
          <a:chExt cx="0" cy="0"/>
        </a:xfrm>
      </p:grpSpPr>
      <p:sp>
        <p:nvSpPr>
          <p:cNvPr id="1048619" name="文本框"/>
          <p:cNvSpPr>
            <a:spLocks noGrp="1"/>
          </p:cNvSpPr>
          <p:nvPr>
            <p:ph type="title"/>
          </p:nvPr>
        </p:nvSpPr>
        <p:spPr>
          <a:xfrm rot="0">
            <a:off x="5013070" y="3602418"/>
            <a:ext cx="2165858" cy="444500"/>
          </a:xfrm>
          <a:prstGeom prst="rect"/>
          <a:noFill/>
          <a:ln w="12700" cap="flat" cmpd="sng">
            <a:noFill/>
            <a:prstDash val="solid"/>
            <a:miter/>
          </a:ln>
        </p:spPr>
        <p:txBody>
          <a:bodyPr anchor="t" anchorCtr="0" bIns="0" lIns="0" rIns="0" tIns="15875" vert="horz" wrap="square">
            <a:prstTxWarp prst="textNoShape"/>
            <a:spAutoFit/>
          </a:bodyPr>
          <a:p>
            <a:pPr algn="l" indent="0" marL="50165">
              <a:lnSpc>
                <a:spcPct val="100000"/>
              </a:lnSpc>
              <a:spcBef>
                <a:spcPts val="125"/>
              </a:spcBef>
              <a:spcAft>
                <a:spcPts val="0"/>
              </a:spcAft>
              <a:buNone/>
            </a:pPr>
            <a:r>
              <a:rPr altLang="zh-CN" baseline="0" b="1" cap="none" sz="2750" i="0" kern="0" lang="en-US" spc="30" strike="noStrike" u="none">
                <a:solidFill>
                  <a:srgbClr val="001F5F"/>
                </a:solidFill>
                <a:latin typeface="Arial" pitchFamily="0" charset="0"/>
                <a:ea typeface="宋体" pitchFamily="0" charset="0"/>
                <a:cs typeface="Arial" pitchFamily="0" charset="0"/>
              </a:rPr>
              <a:t>THANK</a:t>
            </a:r>
            <a:r>
              <a:rPr altLang="zh-CN" baseline="0" b="1" cap="none" sz="2750" i="0" kern="0" lang="en-US" spc="-145" strike="noStrike" u="none">
                <a:solidFill>
                  <a:srgbClr val="001F5F"/>
                </a:solidFill>
                <a:latin typeface="Arial" pitchFamily="0" charset="0"/>
                <a:ea typeface="宋体" pitchFamily="0" charset="0"/>
                <a:cs typeface="Arial" pitchFamily="0" charset="0"/>
              </a:rPr>
              <a:t> </a:t>
            </a:r>
            <a:r>
              <a:rPr altLang="zh-CN" baseline="0" b="1" cap="none" sz="2750" i="0" kern="0" lang="en-US" spc="25" strike="noStrike" u="none">
                <a:solidFill>
                  <a:srgbClr val="001F5F"/>
                </a:solidFill>
                <a:latin typeface="Arial" pitchFamily="0" charset="0"/>
                <a:ea typeface="宋体" pitchFamily="0" charset="0"/>
                <a:cs typeface="Arial" pitchFamily="0" charset="0"/>
              </a:rPr>
              <a:t>YOU</a:t>
            </a:r>
            <a:endParaRPr altLang="en-US" baseline="0" b="1" cap="none" sz="2750" i="0" kern="0" lang="zh-CN" spc="25" strike="noStrike" u="none">
              <a:solidFill>
                <a:srgbClr val="001F5F"/>
              </a:solidFill>
              <a:latin typeface="Arial" pitchFamily="0" charset="0"/>
              <a:ea typeface="宋体" pitchFamily="0" charset="0"/>
              <a:cs typeface="Arial" pitchFamily="0" charset="0"/>
            </a:endParaRPr>
          </a:p>
        </p:txBody>
      </p:sp>
    </p:spTree>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Yozo_Office</Application>
  <ScaleCrop>0</ScaleCrop>
  <LinksUpToDate>0</LinksUpToDate>
</Properties>
</file>

<file path=docProps/core.xml><?xml version="1.0" encoding="utf-8"?>
<cp:coreProperties xmlns:cp="http://schemas.openxmlformats.org/package/2006/metadata/core-properties" xmlns:dc="http://purl.org/dc/elements/1.1/" xmlns:dcterms="http://purl.org/dc/terms/" xmlns:xsi="http://www.w3.org/2001/XMLSchema-instance">
  <dc:creator>RMX2020</dc:creator>
  <cp:lastModifiedBy>root</cp:lastModifiedBy>
  <dcterms:created xsi:type="dcterms:W3CDTF">2024-04-04T02:53:43Z</dcterms:created>
  <dcterms:modified xsi:type="dcterms:W3CDTF">2024-04-08T04:15:30Z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2024-03-26T16:00:00Z</vt:filetime>
  </property>
  <property fmtid="{D5CDD505-2E9C-101B-9397-08002B2CF9AE}" pid="3" name="LastSaved">
    <vt:filetime>2024-04-03T16:00:00Z</vt:filetime>
  </property>
  <property fmtid="{D5CDD505-2E9C-101B-9397-08002B2CF9AE}" pid="4" name="ICV">
    <vt:lpwstr>cc110e89c9e64cbab84c235d8b0fb396</vt:lpwstr>
  </property>
</Properties>
</file>