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2A2-6C99-467B-B5D3-9B6EFA1969E6}" type="datetimeFigureOut">
              <a:rPr lang="nb-NO" smtClean="0"/>
              <a:t>11.08.2020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548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2A2-6C99-467B-B5D3-9B6EFA1969E6}" type="datetimeFigureOut">
              <a:rPr lang="nb-NO" smtClean="0"/>
              <a:t>11.08.2020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779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2A2-6C99-467B-B5D3-9B6EFA1969E6}" type="datetimeFigureOut">
              <a:rPr lang="nb-NO" smtClean="0"/>
              <a:t>11.08.2020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57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2A2-6C99-467B-B5D3-9B6EFA1969E6}" type="datetimeFigureOut">
              <a:rPr lang="nb-NO" smtClean="0"/>
              <a:t>11.08.2020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829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2A2-6C99-467B-B5D3-9B6EFA1969E6}" type="datetimeFigureOut">
              <a:rPr lang="nb-NO" smtClean="0"/>
              <a:t>11.08.2020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740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2A2-6C99-467B-B5D3-9B6EFA1969E6}" type="datetimeFigureOut">
              <a:rPr lang="nb-NO" smtClean="0"/>
              <a:t>11.08.2020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106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2A2-6C99-467B-B5D3-9B6EFA1969E6}" type="datetimeFigureOut">
              <a:rPr lang="nb-NO" smtClean="0"/>
              <a:t>11.08.2020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744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2A2-6C99-467B-B5D3-9B6EFA1969E6}" type="datetimeFigureOut">
              <a:rPr lang="nb-NO" smtClean="0"/>
              <a:t>11.08.2020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54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2A2-6C99-467B-B5D3-9B6EFA1969E6}" type="datetimeFigureOut">
              <a:rPr lang="nb-NO" smtClean="0"/>
              <a:t>11.08.2020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241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2A2-6C99-467B-B5D3-9B6EFA1969E6}" type="datetimeFigureOut">
              <a:rPr lang="nb-NO" smtClean="0"/>
              <a:t>11.08.2020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94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27C2A2-6C99-467B-B5D3-9B6EFA1969E6}" type="datetimeFigureOut">
              <a:rPr lang="nb-NO" smtClean="0"/>
              <a:t>11.08.2020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905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7C2A2-6C99-467B-B5D3-9B6EFA1969E6}" type="datetimeFigureOut">
              <a:rPr lang="nb-NO" smtClean="0"/>
              <a:t>11.08.2020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295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 rotWithShape="1">
          <a:blip r:embed="rId2"/>
          <a:srcRect l="-1" t="12051" r="15762" b="64807"/>
          <a:stretch/>
        </p:blipFill>
        <p:spPr>
          <a:xfrm>
            <a:off x="702527" y="461249"/>
            <a:ext cx="10270273" cy="164903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IBM Coursera Advanced Data Science </a:t>
            </a:r>
            <a:br>
              <a:rPr lang="en-US" b="1"/>
            </a:br>
            <a:r>
              <a:rPr lang="en-US" b="1"/>
              <a:t>Capstone Project</a:t>
            </a:r>
            <a:br>
              <a:rPr lang="en-US" b="1"/>
            </a:br>
            <a:endParaRPr lang="nb-NO" dirty="0"/>
          </a:p>
        </p:txBody>
      </p:sp>
      <p:sp>
        <p:nvSpPr>
          <p:cNvPr id="6" name="Rectangle 5"/>
          <p:cNvSpPr/>
          <p:nvPr/>
        </p:nvSpPr>
        <p:spPr>
          <a:xfrm>
            <a:off x="7534844" y="2281259"/>
            <a:ext cx="3312000" cy="595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Manish Kumar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7527" y="2692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64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Model definition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12195"/>
          <a:stretch/>
        </p:blipFill>
        <p:spPr>
          <a:xfrm>
            <a:off x="0" y="836341"/>
            <a:ext cx="12192000" cy="526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9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Model definition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10407"/>
          <a:stretch/>
        </p:blipFill>
        <p:spPr>
          <a:xfrm>
            <a:off x="0" y="713678"/>
            <a:ext cx="12192000" cy="540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1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Model Training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10569"/>
          <a:stretch/>
        </p:blipFill>
        <p:spPr>
          <a:xfrm>
            <a:off x="0" y="416560"/>
            <a:ext cx="12192000" cy="57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89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Model Training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11545"/>
          <a:stretch/>
        </p:blipFill>
        <p:spPr>
          <a:xfrm>
            <a:off x="0" y="791736"/>
            <a:ext cx="12192000" cy="53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5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Model Evaluation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11545"/>
          <a:stretch/>
        </p:blipFill>
        <p:spPr>
          <a:xfrm>
            <a:off x="0" y="791736"/>
            <a:ext cx="12192000" cy="531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33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Hyperparameter tuning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10732"/>
          <a:stretch/>
        </p:blipFill>
        <p:spPr>
          <a:xfrm>
            <a:off x="0" y="735980"/>
            <a:ext cx="12192000" cy="536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62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Hyperparameter tuning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9918"/>
          <a:stretch/>
        </p:blipFill>
        <p:spPr>
          <a:xfrm>
            <a:off x="0" y="680224"/>
            <a:ext cx="12192000" cy="543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39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Conclusion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10082"/>
          <a:stretch/>
        </p:blipFill>
        <p:spPr>
          <a:xfrm>
            <a:off x="0" y="691376"/>
            <a:ext cx="12192000" cy="541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4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Outlines</a:t>
            </a:r>
            <a:endParaRPr lang="nb-NO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2194" t="10703" r="2683" b="33028"/>
          <a:stretch/>
        </p:blipFill>
        <p:spPr>
          <a:xfrm>
            <a:off x="594730" y="301084"/>
            <a:ext cx="10444977" cy="322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4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Dataset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8889" b="10963"/>
          <a:stretch/>
        </p:blipFill>
        <p:spPr>
          <a:xfrm>
            <a:off x="0" y="609600"/>
            <a:ext cx="12192000" cy="549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5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Use case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9185"/>
          <a:stretch/>
        </p:blipFill>
        <p:spPr>
          <a:xfrm>
            <a:off x="0" y="629920"/>
            <a:ext cx="12192000" cy="55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4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9037"/>
          <a:stretch/>
        </p:blipFill>
        <p:spPr>
          <a:xfrm>
            <a:off x="0" y="619760"/>
            <a:ext cx="12192000" cy="55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7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10518"/>
          <a:stretch/>
        </p:blipFill>
        <p:spPr>
          <a:xfrm>
            <a:off x="0" y="721360"/>
            <a:ext cx="12192000" cy="54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3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11407"/>
          <a:stretch/>
        </p:blipFill>
        <p:spPr>
          <a:xfrm>
            <a:off x="0" y="782320"/>
            <a:ext cx="1219200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5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11852"/>
          <a:stretch/>
        </p:blipFill>
        <p:spPr>
          <a:xfrm>
            <a:off x="0" y="812800"/>
            <a:ext cx="12192000" cy="529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1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Data Cleansing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t="9630"/>
          <a:stretch/>
        </p:blipFill>
        <p:spPr>
          <a:xfrm>
            <a:off x="0" y="660400"/>
            <a:ext cx="12192000" cy="54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454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</TotalTime>
  <Words>40</Words>
  <Application>Microsoft Office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Rockwell</vt:lpstr>
      <vt:lpstr>Gallery</vt:lpstr>
      <vt:lpstr>IBM Coursera Advanced Data Science  Capstone Project </vt:lpstr>
      <vt:lpstr>Outlines</vt:lpstr>
      <vt:lpstr>Dataset</vt:lpstr>
      <vt:lpstr>Use case</vt:lpstr>
      <vt:lpstr>Data exploration</vt:lpstr>
      <vt:lpstr>Data exploration</vt:lpstr>
      <vt:lpstr>Data exploration</vt:lpstr>
      <vt:lpstr>Data exploration</vt:lpstr>
      <vt:lpstr>Data Cleansing</vt:lpstr>
      <vt:lpstr>Model definition</vt:lpstr>
      <vt:lpstr>Model definition</vt:lpstr>
      <vt:lpstr>Model Training</vt:lpstr>
      <vt:lpstr>Model Training</vt:lpstr>
      <vt:lpstr>Model Evaluation</vt:lpstr>
      <vt:lpstr>Hyperparameter tuning</vt:lpstr>
      <vt:lpstr>Hyperparameter tuning</vt:lpstr>
      <vt:lpstr>Conclusion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Coursera Advanced Data Science  Capstone Project</dc:title>
  <dc:creator>Azhar Mithani</dc:creator>
  <cp:lastModifiedBy>Manish Raj</cp:lastModifiedBy>
  <cp:revision>5</cp:revision>
  <dcterms:created xsi:type="dcterms:W3CDTF">2018-11-24T19:32:15Z</dcterms:created>
  <dcterms:modified xsi:type="dcterms:W3CDTF">2020-08-11T09:59:51Z</dcterms:modified>
</cp:coreProperties>
</file>