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8"/>
  </p:notesMasterIdLst>
  <p:sldIdLst>
    <p:sldId id="297" r:id="rId3"/>
    <p:sldId id="289" r:id="rId4"/>
    <p:sldId id="301" r:id="rId5"/>
    <p:sldId id="300" r:id="rId6"/>
    <p:sldId id="298" r:id="rId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itchFamily="-65" charset="0"/>
        <a:ea typeface="ＭＳ Ｐゴシック" pitchFamily="-65" charset="-128"/>
        <a:cs typeface="ＭＳ Ｐゴシック" pitchFamily="-65" charset="-128"/>
      </a:defRPr>
    </a:lvl1pPr>
    <a:lvl2pPr marL="457200" algn="l" defTabSz="457200" rtl="0" fontAlgn="base">
      <a:spcBef>
        <a:spcPct val="0"/>
      </a:spcBef>
      <a:spcAft>
        <a:spcPct val="0"/>
      </a:spcAft>
      <a:defRPr kern="1200">
        <a:solidFill>
          <a:schemeClr val="tx1"/>
        </a:solidFill>
        <a:latin typeface="Calibri" pitchFamily="-65" charset="0"/>
        <a:ea typeface="ＭＳ Ｐゴシック" pitchFamily="-65" charset="-128"/>
        <a:cs typeface="ＭＳ Ｐゴシック" pitchFamily="-65" charset="-128"/>
      </a:defRPr>
    </a:lvl2pPr>
    <a:lvl3pPr marL="914400" algn="l" defTabSz="457200" rtl="0" fontAlgn="base">
      <a:spcBef>
        <a:spcPct val="0"/>
      </a:spcBef>
      <a:spcAft>
        <a:spcPct val="0"/>
      </a:spcAft>
      <a:defRPr kern="1200">
        <a:solidFill>
          <a:schemeClr val="tx1"/>
        </a:solidFill>
        <a:latin typeface="Calibri" pitchFamily="-65" charset="0"/>
        <a:ea typeface="ＭＳ Ｐゴシック" pitchFamily="-65" charset="-128"/>
        <a:cs typeface="ＭＳ Ｐゴシック" pitchFamily="-65" charset="-128"/>
      </a:defRPr>
    </a:lvl3pPr>
    <a:lvl4pPr marL="1371600" algn="l" defTabSz="457200" rtl="0" fontAlgn="base">
      <a:spcBef>
        <a:spcPct val="0"/>
      </a:spcBef>
      <a:spcAft>
        <a:spcPct val="0"/>
      </a:spcAft>
      <a:defRPr kern="1200">
        <a:solidFill>
          <a:schemeClr val="tx1"/>
        </a:solidFill>
        <a:latin typeface="Calibri" pitchFamily="-65" charset="0"/>
        <a:ea typeface="ＭＳ Ｐゴシック" pitchFamily="-65" charset="-128"/>
        <a:cs typeface="ＭＳ Ｐゴシック" pitchFamily="-65" charset="-128"/>
      </a:defRPr>
    </a:lvl4pPr>
    <a:lvl5pPr marL="1828800" algn="l" defTabSz="457200" rtl="0" fontAlgn="base">
      <a:spcBef>
        <a:spcPct val="0"/>
      </a:spcBef>
      <a:spcAft>
        <a:spcPct val="0"/>
      </a:spcAft>
      <a:defRPr kern="1200">
        <a:solidFill>
          <a:schemeClr val="tx1"/>
        </a:solidFill>
        <a:latin typeface="Calibri" pitchFamily="-65" charset="0"/>
        <a:ea typeface="ＭＳ Ｐゴシック" pitchFamily="-65" charset="-128"/>
        <a:cs typeface="ＭＳ Ｐゴシック" pitchFamily="-65" charset="-128"/>
      </a:defRPr>
    </a:lvl5pPr>
    <a:lvl6pPr marL="2286000" algn="l" defTabSz="457200" rtl="0" eaLnBrk="1" latinLnBrk="0" hangingPunct="1">
      <a:defRPr kern="1200">
        <a:solidFill>
          <a:schemeClr val="tx1"/>
        </a:solidFill>
        <a:latin typeface="Calibri" pitchFamily="-65" charset="0"/>
        <a:ea typeface="ＭＳ Ｐゴシック" pitchFamily="-65" charset="-128"/>
        <a:cs typeface="ＭＳ Ｐゴシック" pitchFamily="-65" charset="-128"/>
      </a:defRPr>
    </a:lvl6pPr>
    <a:lvl7pPr marL="2743200" algn="l" defTabSz="457200" rtl="0" eaLnBrk="1" latinLnBrk="0" hangingPunct="1">
      <a:defRPr kern="1200">
        <a:solidFill>
          <a:schemeClr val="tx1"/>
        </a:solidFill>
        <a:latin typeface="Calibri" pitchFamily="-65" charset="0"/>
        <a:ea typeface="ＭＳ Ｐゴシック" pitchFamily="-65" charset="-128"/>
        <a:cs typeface="ＭＳ Ｐゴシック" pitchFamily="-65" charset="-128"/>
      </a:defRPr>
    </a:lvl7pPr>
    <a:lvl8pPr marL="3200400" algn="l" defTabSz="457200" rtl="0" eaLnBrk="1" latinLnBrk="0" hangingPunct="1">
      <a:defRPr kern="1200">
        <a:solidFill>
          <a:schemeClr val="tx1"/>
        </a:solidFill>
        <a:latin typeface="Calibri" pitchFamily="-65" charset="0"/>
        <a:ea typeface="ＭＳ Ｐゴシック" pitchFamily="-65" charset="-128"/>
        <a:cs typeface="ＭＳ Ｐゴシック" pitchFamily="-65" charset="-128"/>
      </a:defRPr>
    </a:lvl8pPr>
    <a:lvl9pPr marL="3657600" algn="l" defTabSz="457200" rtl="0" eaLnBrk="1" latinLnBrk="0" hangingPunct="1">
      <a:defRPr kern="1200">
        <a:solidFill>
          <a:schemeClr val="tx1"/>
        </a:solidFill>
        <a:latin typeface="Calibri" pitchFamily="-65" charset="0"/>
        <a:ea typeface="ＭＳ Ｐゴシック" pitchFamily="-65" charset="-128"/>
        <a:cs typeface="ＭＳ Ｐゴシック" pitchFamily="-65" charset="-128"/>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6F55"/>
    <a:srgbClr val="FFE784"/>
    <a:srgbClr val="F491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40" autoAdjust="0"/>
  </p:normalViewPr>
  <p:slideViewPr>
    <p:cSldViewPr snapToGrid="0" snapToObjects="1">
      <p:cViewPr>
        <p:scale>
          <a:sx n="120" d="100"/>
          <a:sy n="120" d="100"/>
        </p:scale>
        <p:origin x="-1422" y="-4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52780BC-64FE-DE4A-821E-EB5FDC85F301}" type="datetimeFigureOut">
              <a:rPr lang="en-US"/>
              <a:pPr/>
              <a:t>11/22/2014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23075ED-72B3-2F43-B9F3-DA564F439D93}" type="slidenum">
              <a:rPr lang="en-US"/>
              <a:pPr/>
              <a:t>‹#›</a:t>
            </a:fld>
            <a:endParaRPr lang="en-US"/>
          </a:p>
        </p:txBody>
      </p:sp>
    </p:spTree>
    <p:extLst>
      <p:ext uri="{BB962C8B-B14F-4D97-AF65-F5344CB8AC3E}">
        <p14:creationId xmlns:p14="http://schemas.microsoft.com/office/powerpoint/2010/main" val="60139609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fontAlgn="base">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4409DAA-C490-9240-A7E6-C9F0AFBA70DD}"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1B5BF24-E862-FE48-A521-EBCF54A3747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B7A81DE-9B31-5842-9D36-C93950604EDE}"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BBD87B2-84D1-7F48-ACB0-F7604487BD9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B9BD90-FD19-874C-A99D-E79A42A73981}"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6FD8EF1-C585-7447-8178-4D058888006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6FC7007-27CB-47F1-BFDC-EDBFAEC3B532}"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2F91A4C0-75C8-4BB4-826B-6C663FD6C4CB}" type="slidenum">
              <a:rPr lang="en-US"/>
              <a:pPr/>
              <a:t>‹#›</a:t>
            </a:fld>
            <a:endParaRPr lang="en-US"/>
          </a:p>
        </p:txBody>
      </p:sp>
    </p:spTree>
    <p:extLst>
      <p:ext uri="{BB962C8B-B14F-4D97-AF65-F5344CB8AC3E}">
        <p14:creationId xmlns:p14="http://schemas.microsoft.com/office/powerpoint/2010/main" val="174021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86FDB2CE-02FB-4D2F-8F1D-4D1FD0D6FD3B}"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0A2DD02C-8350-40FC-A917-522D562BD854}" type="slidenum">
              <a:rPr lang="en-US"/>
              <a:pPr/>
              <a:t>‹#›</a:t>
            </a:fld>
            <a:endParaRPr lang="en-US"/>
          </a:p>
        </p:txBody>
      </p:sp>
    </p:spTree>
    <p:extLst>
      <p:ext uri="{BB962C8B-B14F-4D97-AF65-F5344CB8AC3E}">
        <p14:creationId xmlns:p14="http://schemas.microsoft.com/office/powerpoint/2010/main" val="118508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AA6EEE7-486D-4E72-AA42-2E6BA08332A2}"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6486DC8A-A6E9-43FE-85B9-2C4E9E87D9CC}" type="slidenum">
              <a:rPr lang="en-US"/>
              <a:pPr/>
              <a:t>‹#›</a:t>
            </a:fld>
            <a:endParaRPr lang="en-US"/>
          </a:p>
        </p:txBody>
      </p:sp>
    </p:spTree>
    <p:extLst>
      <p:ext uri="{BB962C8B-B14F-4D97-AF65-F5344CB8AC3E}">
        <p14:creationId xmlns:p14="http://schemas.microsoft.com/office/powerpoint/2010/main" val="1403975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4768AF6-A4D6-432E-B947-2F85D69D1488}" type="datetimeFigureOut">
              <a:rPr lang="en-US"/>
              <a:pPr/>
              <a:t>11/22/2014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834AFAE8-E35B-485F-AEA2-F34317A31312}" type="slidenum">
              <a:rPr lang="en-US"/>
              <a:pPr/>
              <a:t>‹#›</a:t>
            </a:fld>
            <a:endParaRPr lang="en-US"/>
          </a:p>
        </p:txBody>
      </p:sp>
    </p:spTree>
    <p:extLst>
      <p:ext uri="{BB962C8B-B14F-4D97-AF65-F5344CB8AC3E}">
        <p14:creationId xmlns:p14="http://schemas.microsoft.com/office/powerpoint/2010/main" val="2503073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68F756B-E4AB-4B8F-9614-A946E8CBD512}" type="datetimeFigureOut">
              <a:rPr lang="en-US"/>
              <a:pPr/>
              <a:t>11/22/2014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62CE24CA-28DD-4A5C-B6C1-C1A6B5DC7EEB}" type="slidenum">
              <a:rPr lang="en-US"/>
              <a:pPr/>
              <a:t>‹#›</a:t>
            </a:fld>
            <a:endParaRPr lang="en-US"/>
          </a:p>
        </p:txBody>
      </p:sp>
    </p:spTree>
    <p:extLst>
      <p:ext uri="{BB962C8B-B14F-4D97-AF65-F5344CB8AC3E}">
        <p14:creationId xmlns:p14="http://schemas.microsoft.com/office/powerpoint/2010/main" val="155625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80B13028-8CC8-48CE-B295-97553FCF1A04}" type="datetimeFigureOut">
              <a:rPr lang="en-US"/>
              <a:pPr/>
              <a:t>11/22/2014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DCE36A1-1464-4587-B37E-61563F7F184C}" type="slidenum">
              <a:rPr lang="en-US"/>
              <a:pPr/>
              <a:t>‹#›</a:t>
            </a:fld>
            <a:endParaRPr lang="en-US"/>
          </a:p>
        </p:txBody>
      </p:sp>
    </p:spTree>
    <p:extLst>
      <p:ext uri="{BB962C8B-B14F-4D97-AF65-F5344CB8AC3E}">
        <p14:creationId xmlns:p14="http://schemas.microsoft.com/office/powerpoint/2010/main" val="4169946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A679AEAD-2B81-48DD-8902-5CFD3F5D968E}" type="datetimeFigureOut">
              <a:rPr lang="en-US"/>
              <a:pPr/>
              <a:t>11/22/2014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944B87A4-8D98-4658-99D6-2B87E67440EE}" type="slidenum">
              <a:rPr lang="en-US"/>
              <a:pPr/>
              <a:t>‹#›</a:t>
            </a:fld>
            <a:endParaRPr lang="en-US"/>
          </a:p>
        </p:txBody>
      </p:sp>
    </p:spTree>
    <p:extLst>
      <p:ext uri="{BB962C8B-B14F-4D97-AF65-F5344CB8AC3E}">
        <p14:creationId xmlns:p14="http://schemas.microsoft.com/office/powerpoint/2010/main" val="1362224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13E58AC-4656-46C5-93C0-F3088B428932}" type="datetimeFigureOut">
              <a:rPr lang="en-US"/>
              <a:pPr/>
              <a:t>11/22/2014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97A5CD4F-C0C6-4E15-85CF-7983EC6B08DA}" type="slidenum">
              <a:rPr lang="en-US"/>
              <a:pPr/>
              <a:t>‹#›</a:t>
            </a:fld>
            <a:endParaRPr lang="en-US"/>
          </a:p>
        </p:txBody>
      </p:sp>
    </p:spTree>
    <p:extLst>
      <p:ext uri="{BB962C8B-B14F-4D97-AF65-F5344CB8AC3E}">
        <p14:creationId xmlns:p14="http://schemas.microsoft.com/office/powerpoint/2010/main" val="213910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3B96158-2A89-404C-8555-268D450BE9DB}"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7305F24-D516-804A-841F-E1A21FC71905}"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C61F1B5E-10C2-4498-AAD1-8295AB78499C}" type="datetimeFigureOut">
              <a:rPr lang="en-US"/>
              <a:pPr/>
              <a:t>11/22/2014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651B2378-BFD7-4726-BB34-BF0CAC586808}" type="slidenum">
              <a:rPr lang="en-US"/>
              <a:pPr/>
              <a:t>‹#›</a:t>
            </a:fld>
            <a:endParaRPr lang="en-US"/>
          </a:p>
        </p:txBody>
      </p:sp>
    </p:spTree>
    <p:extLst>
      <p:ext uri="{BB962C8B-B14F-4D97-AF65-F5344CB8AC3E}">
        <p14:creationId xmlns:p14="http://schemas.microsoft.com/office/powerpoint/2010/main" val="2984300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84256D3-CE6A-4C5F-82D7-B8271ECDC4B8}"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FDDB12CA-CF4D-44D4-A99D-9D2A1F11CD82}" type="slidenum">
              <a:rPr lang="en-US"/>
              <a:pPr/>
              <a:t>‹#›</a:t>
            </a:fld>
            <a:endParaRPr lang="en-US"/>
          </a:p>
        </p:txBody>
      </p:sp>
    </p:spTree>
    <p:extLst>
      <p:ext uri="{BB962C8B-B14F-4D97-AF65-F5344CB8AC3E}">
        <p14:creationId xmlns:p14="http://schemas.microsoft.com/office/powerpoint/2010/main" val="3608158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A22F15A-0133-4C99-ADE0-A0DB6155B460}"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378B4A7-5E4D-4800-8727-85EF6189809F}" type="slidenum">
              <a:rPr lang="en-US"/>
              <a:pPr/>
              <a:t>‹#›</a:t>
            </a:fld>
            <a:endParaRPr lang="en-US"/>
          </a:p>
        </p:txBody>
      </p:sp>
    </p:spTree>
    <p:extLst>
      <p:ext uri="{BB962C8B-B14F-4D97-AF65-F5344CB8AC3E}">
        <p14:creationId xmlns:p14="http://schemas.microsoft.com/office/powerpoint/2010/main" val="369770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0907FC5-83D3-4F4F-8F3A-BD498297DDBF}" type="datetimeFigureOut">
              <a:rPr lang="en-US"/>
              <a:pPr/>
              <a:t>11/22/2014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2FFA0E3-1C6C-804E-B6EF-E2D718F7F94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D0ECEEB-4986-FA4A-AF2F-012DD8096024}" type="datetimeFigureOut">
              <a:rPr lang="en-US"/>
              <a:pPr/>
              <a:t>11/22/2014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B24CD48-5A71-4D46-9725-877780A2831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E3243A4-6C98-6140-AE81-9556D3C06D5F}" type="datetimeFigureOut">
              <a:rPr lang="en-US"/>
              <a:pPr/>
              <a:t>11/22/2014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70E0DEF-FA98-DD4F-B671-52127D32B5E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C2C2073-6352-6D44-ABAF-9C4F16D6B20A}" type="datetimeFigureOut">
              <a:rPr lang="en-US"/>
              <a:pPr/>
              <a:t>11/22/2014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DCAA183-03D2-4149-B88B-2ADD1E2B293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AF06148-3017-1941-ADB5-1E7B49B652E8}" type="datetimeFigureOut">
              <a:rPr lang="en-US"/>
              <a:pPr/>
              <a:t>11/22/2014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C40EF180-952A-E142-A726-1D7B50C3CAD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D82E411-4F09-3D4E-B1F8-71C6B49745C8}" type="datetimeFigureOut">
              <a:rPr lang="en-US"/>
              <a:pPr/>
              <a:t>11/22/2014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C14C0695-F71B-2046-BF57-CAE82B30426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A5B36C9-1453-9043-8167-F8B8FA0DE628}" type="datetimeFigureOut">
              <a:rPr lang="en-US"/>
              <a:pPr/>
              <a:t>11/22/2014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8967758-362E-8D43-B224-8C8D66ED8DF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749AC007-6D4B-D548-8149-D87FA1A9379F}" type="datetimeFigureOut">
              <a:rPr lang="en-US"/>
              <a:pPr/>
              <a:t>11/22/2014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3DAF8EC-FADC-1E4F-820D-CEB662CD9D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65"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65"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65"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65"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65"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wrap="square" lIns="68580" tIns="34290" rIns="68580" bIns="34290" numCol="1" anchor="ctr" anchorCtr="0" compatLnSpc="1">
            <a:prstTxWarp prst="textNoShape">
              <a:avLst/>
            </a:prstTxWarp>
          </a:bodyPr>
          <a:lstStyle>
            <a:lvl1pPr>
              <a:defRPr sz="900">
                <a:solidFill>
                  <a:srgbClr val="898989"/>
                </a:solidFill>
              </a:defRPr>
            </a:lvl1pPr>
          </a:lstStyle>
          <a:p>
            <a:pPr defTabSz="342900"/>
            <a:fld id="{5C5A6605-63B1-4531-B525-CF39FBCBABB6}" type="datetimeFigureOut">
              <a:rPr lang="en-US">
                <a:latin typeface="Calibri" panose="020F0502020204030204" pitchFamily="34" charset="0"/>
                <a:ea typeface="MS PGothic" panose="020B0600070205080204" pitchFamily="34" charset="-128"/>
                <a:cs typeface="+mn-cs"/>
              </a:rPr>
              <a:pPr defTabSz="342900"/>
              <a:t>11/22/2014</a:t>
            </a:fld>
            <a:endParaRPr lang="en-US">
              <a:latin typeface="Calibri" panose="020F0502020204030204" pitchFamily="34" charset="0"/>
              <a:ea typeface="MS PGothic" panose="020B0600070205080204" pitchFamily="34" charset="-128"/>
              <a:cs typeface="+mn-cs"/>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68580" tIns="34290" rIns="68580" bIns="34290" rtlCol="0" anchor="ctr"/>
          <a:lstStyle>
            <a:lvl1pPr algn="ctr" fontAlgn="auto">
              <a:spcBef>
                <a:spcPts val="0"/>
              </a:spcBef>
              <a:spcAft>
                <a:spcPts val="0"/>
              </a:spcAft>
              <a:defRPr sz="900">
                <a:solidFill>
                  <a:schemeClr val="tx1">
                    <a:tint val="75000"/>
                  </a:schemeClr>
                </a:solidFill>
                <a:latin typeface="+mn-lt"/>
                <a:ea typeface="+mn-ea"/>
                <a:cs typeface="+mn-cs"/>
              </a:defRPr>
            </a:lvl1pPr>
          </a:lstStyle>
          <a:p>
            <a:pPr defTabSz="342900">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wrap="square" lIns="68580" tIns="34290" rIns="68580" bIns="34290" numCol="1" anchor="ctr" anchorCtr="0" compatLnSpc="1">
            <a:prstTxWarp prst="textNoShape">
              <a:avLst/>
            </a:prstTxWarp>
          </a:bodyPr>
          <a:lstStyle>
            <a:lvl1pPr algn="r">
              <a:defRPr sz="900">
                <a:solidFill>
                  <a:srgbClr val="898989"/>
                </a:solidFill>
              </a:defRPr>
            </a:lvl1pPr>
          </a:lstStyle>
          <a:p>
            <a:pPr defTabSz="342900"/>
            <a:fld id="{D9403A64-409C-4364-B126-61847C060E12}" type="slidenum">
              <a:rPr lang="en-US">
                <a:latin typeface="Calibri" panose="020F0502020204030204" pitchFamily="34" charset="0"/>
                <a:ea typeface="MS PGothic" panose="020B0600070205080204" pitchFamily="34" charset="-128"/>
                <a:cs typeface="+mn-cs"/>
              </a:rPr>
              <a:pPr defTabSz="342900"/>
              <a:t>‹#›</a:t>
            </a:fld>
            <a:endParaRPr lang="en-US">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74078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342900" rtl="0" eaLnBrk="0" fontAlgn="base" hangingPunct="0">
        <a:spcBef>
          <a:spcPct val="0"/>
        </a:spcBef>
        <a:spcAft>
          <a:spcPct val="0"/>
        </a:spcAft>
        <a:defRPr sz="3300" kern="1200">
          <a:solidFill>
            <a:schemeClr val="tx1"/>
          </a:solidFill>
          <a:latin typeface="+mj-lt"/>
          <a:ea typeface="MS PGothic" panose="020B0600070205080204" pitchFamily="34" charset="-128"/>
          <a:cs typeface="ＭＳ Ｐゴシック" charset="0"/>
        </a:defRPr>
      </a:lvl1pPr>
      <a:lvl2pPr algn="ctr" defTabSz="342900" rtl="0" eaLnBrk="0" fontAlgn="base" hangingPunct="0">
        <a:spcBef>
          <a:spcPct val="0"/>
        </a:spcBef>
        <a:spcAft>
          <a:spcPct val="0"/>
        </a:spcAft>
        <a:defRPr sz="3300">
          <a:solidFill>
            <a:schemeClr val="tx1"/>
          </a:solidFill>
          <a:latin typeface="Calibri" charset="0"/>
          <a:ea typeface="MS PGothic" panose="020B0600070205080204" pitchFamily="34" charset="-128"/>
          <a:cs typeface="ＭＳ Ｐゴシック" charset="0"/>
        </a:defRPr>
      </a:lvl2pPr>
      <a:lvl3pPr algn="ctr" defTabSz="342900" rtl="0" eaLnBrk="0" fontAlgn="base" hangingPunct="0">
        <a:spcBef>
          <a:spcPct val="0"/>
        </a:spcBef>
        <a:spcAft>
          <a:spcPct val="0"/>
        </a:spcAft>
        <a:defRPr sz="3300">
          <a:solidFill>
            <a:schemeClr val="tx1"/>
          </a:solidFill>
          <a:latin typeface="Calibri" charset="0"/>
          <a:ea typeface="MS PGothic" panose="020B0600070205080204" pitchFamily="34" charset="-128"/>
          <a:cs typeface="ＭＳ Ｐゴシック" charset="0"/>
        </a:defRPr>
      </a:lvl3pPr>
      <a:lvl4pPr algn="ctr" defTabSz="342900" rtl="0" eaLnBrk="0" fontAlgn="base" hangingPunct="0">
        <a:spcBef>
          <a:spcPct val="0"/>
        </a:spcBef>
        <a:spcAft>
          <a:spcPct val="0"/>
        </a:spcAft>
        <a:defRPr sz="3300">
          <a:solidFill>
            <a:schemeClr val="tx1"/>
          </a:solidFill>
          <a:latin typeface="Calibri" charset="0"/>
          <a:ea typeface="MS PGothic" panose="020B0600070205080204" pitchFamily="34" charset="-128"/>
          <a:cs typeface="ＭＳ Ｐゴシック" charset="0"/>
        </a:defRPr>
      </a:lvl4pPr>
      <a:lvl5pPr algn="ctr" defTabSz="342900" rtl="0" eaLnBrk="0" fontAlgn="base" hangingPunct="0">
        <a:spcBef>
          <a:spcPct val="0"/>
        </a:spcBef>
        <a:spcAft>
          <a:spcPct val="0"/>
        </a:spcAft>
        <a:defRPr sz="3300">
          <a:solidFill>
            <a:schemeClr val="tx1"/>
          </a:solidFill>
          <a:latin typeface="Calibri" charset="0"/>
          <a:ea typeface="MS PGothic" panose="020B0600070205080204" pitchFamily="34" charset="-128"/>
          <a:cs typeface="ＭＳ Ｐゴシック" charset="0"/>
        </a:defRPr>
      </a:lvl5pPr>
      <a:lvl6pPr marL="342900" algn="ctr" defTabSz="342900" rtl="0" fontAlgn="base">
        <a:spcBef>
          <a:spcPct val="0"/>
        </a:spcBef>
        <a:spcAft>
          <a:spcPct val="0"/>
        </a:spcAft>
        <a:defRPr sz="3300">
          <a:solidFill>
            <a:schemeClr val="tx1"/>
          </a:solidFill>
          <a:latin typeface="Calibri" charset="0"/>
          <a:ea typeface="ＭＳ Ｐゴシック" charset="0"/>
          <a:cs typeface="ＭＳ Ｐゴシック" charset="0"/>
        </a:defRPr>
      </a:lvl6pPr>
      <a:lvl7pPr marL="685800" algn="ctr" defTabSz="342900" rtl="0" fontAlgn="base">
        <a:spcBef>
          <a:spcPct val="0"/>
        </a:spcBef>
        <a:spcAft>
          <a:spcPct val="0"/>
        </a:spcAft>
        <a:defRPr sz="3300">
          <a:solidFill>
            <a:schemeClr val="tx1"/>
          </a:solidFill>
          <a:latin typeface="Calibri" charset="0"/>
          <a:ea typeface="ＭＳ Ｐゴシック" charset="0"/>
          <a:cs typeface="ＭＳ Ｐゴシック" charset="0"/>
        </a:defRPr>
      </a:lvl7pPr>
      <a:lvl8pPr marL="1028700" algn="ctr" defTabSz="342900" rtl="0" fontAlgn="base">
        <a:spcBef>
          <a:spcPct val="0"/>
        </a:spcBef>
        <a:spcAft>
          <a:spcPct val="0"/>
        </a:spcAft>
        <a:defRPr sz="3300">
          <a:solidFill>
            <a:schemeClr val="tx1"/>
          </a:solidFill>
          <a:latin typeface="Calibri" charset="0"/>
          <a:ea typeface="ＭＳ Ｐゴシック" charset="0"/>
          <a:cs typeface="ＭＳ Ｐゴシック" charset="0"/>
        </a:defRPr>
      </a:lvl8pPr>
      <a:lvl9pPr marL="1371600" algn="ctr" defTabSz="342900" rtl="0" fontAlgn="base">
        <a:spcBef>
          <a:spcPct val="0"/>
        </a:spcBef>
        <a:spcAft>
          <a:spcPct val="0"/>
        </a:spcAft>
        <a:defRPr sz="3300">
          <a:solidFill>
            <a:schemeClr val="tx1"/>
          </a:solidFill>
          <a:latin typeface="Calibri" charset="0"/>
          <a:ea typeface="ＭＳ Ｐゴシック" charset="0"/>
          <a:cs typeface="ＭＳ Ｐゴシック"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ＭＳ Ｐゴシック" charset="0"/>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S PGothic" panose="020B0600070205080204" pitchFamily="34" charset="-128"/>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S PGothic" panose="020B0600070205080204" pitchFamily="34" charset="-128"/>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S PGothic" panose="020B0600070205080204" pitchFamily="34" charset="-128"/>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S PGothic" panose="020B0600070205080204"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154215" y="2834879"/>
            <a:ext cx="8871857" cy="678656"/>
          </a:xfrm>
        </p:spPr>
        <p:txBody>
          <a:bodyPr rtlCol="0">
            <a:noAutofit/>
          </a:bodyPr>
          <a:lstStyle/>
          <a:p>
            <a:pPr algn="r" eaLnBrk="1" fontAlgn="auto" hangingPunct="1">
              <a:spcAft>
                <a:spcPts val="0"/>
              </a:spcAft>
              <a:defRPr/>
            </a:pPr>
            <a:r>
              <a:rPr lang="en-US" sz="4800" b="1" dirty="0" err="1" smtClean="0">
                <a:solidFill>
                  <a:schemeClr val="accent6">
                    <a:lumMod val="75000"/>
                  </a:schemeClr>
                </a:solidFill>
                <a:latin typeface="Source Sans Pro ExtraLight"/>
                <a:ea typeface="+mj-ea"/>
                <a:cs typeface="Source Sans Pro ExtraLight"/>
              </a:rPr>
              <a:t>Docker</a:t>
            </a:r>
            <a:endParaRPr lang="en-US" sz="4800" b="1" dirty="0" smtClean="0">
              <a:solidFill>
                <a:schemeClr val="accent6">
                  <a:lumMod val="75000"/>
                </a:schemeClr>
              </a:solidFill>
              <a:latin typeface="Source Sans Pro ExtraLight"/>
              <a:ea typeface="+mj-ea"/>
              <a:cs typeface="Source Sans Pro ExtraLight"/>
            </a:endParaRPr>
          </a:p>
        </p:txBody>
      </p:sp>
      <p:sp>
        <p:nvSpPr>
          <p:cNvPr id="13316" name="Subtitle 8"/>
          <p:cNvSpPr>
            <a:spLocks noGrp="1"/>
          </p:cNvSpPr>
          <p:nvPr>
            <p:ph type="subTitle" idx="1"/>
          </p:nvPr>
        </p:nvSpPr>
        <p:spPr>
          <a:xfrm>
            <a:off x="1418771" y="3405188"/>
            <a:ext cx="7607300" cy="503635"/>
          </a:xfrm>
        </p:spPr>
        <p:txBody>
          <a:bodyPr/>
          <a:lstStyle/>
          <a:p>
            <a:pPr algn="r" eaLnBrk="1" hangingPunct="1"/>
            <a:r>
              <a:rPr lang="en-US" sz="1800" dirty="0" smtClean="0">
                <a:solidFill>
                  <a:srgbClr val="FFE784"/>
                </a:solidFill>
                <a:latin typeface="Yanone Kaffeesatz Regular" charset="0"/>
                <a:ea typeface="Yanone Kaffeesatz Regular" charset="0"/>
                <a:cs typeface="Yanone Kaffeesatz Regular" charset="0"/>
              </a:rPr>
              <a:t>Containers Vs. </a:t>
            </a:r>
            <a:r>
              <a:rPr lang="en-US" sz="1800" dirty="0" smtClean="0">
                <a:solidFill>
                  <a:srgbClr val="FFE784"/>
                </a:solidFill>
                <a:latin typeface="Yanone Kaffeesatz Regular" charset="0"/>
                <a:ea typeface="Yanone Kaffeesatz Regular" charset="0"/>
                <a:cs typeface="Yanone Kaffeesatz Regular" charset="0"/>
              </a:rPr>
              <a:t>Virtual Machines</a:t>
            </a:r>
            <a:endParaRPr lang="en-US" sz="1800" dirty="0" smtClean="0">
              <a:solidFill>
                <a:srgbClr val="FFE784"/>
              </a:solidFill>
              <a:latin typeface="Yanone Kaffeesatz Regular" charset="0"/>
              <a:ea typeface="Yanone Kaffeesatz Regular" charset="0"/>
              <a:cs typeface="Yanone Kaffeesatz Regular" charset="0"/>
            </a:endParaRPr>
          </a:p>
        </p:txBody>
      </p:sp>
      <p:pic>
        <p:nvPicPr>
          <p:cNvPr id="2" name="Picture 1"/>
          <p:cNvPicPr>
            <a:picLocks noChangeAspect="1"/>
          </p:cNvPicPr>
          <p:nvPr/>
        </p:nvPicPr>
        <p:blipFill>
          <a:blip r:embed="rId3"/>
          <a:stretch>
            <a:fillRect/>
          </a:stretch>
        </p:blipFill>
        <p:spPr>
          <a:xfrm>
            <a:off x="687595" y="1935349"/>
            <a:ext cx="3801996" cy="61958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3551852" y="32148"/>
            <a:ext cx="5547699" cy="646331"/>
          </a:xfrm>
          <a:prstGeom prst="rect">
            <a:avLst/>
          </a:prstGeom>
          <a:noFill/>
        </p:spPr>
        <p:txBody>
          <a:bodyPr wrap="square">
            <a:spAutoFit/>
          </a:bodyPr>
          <a:lstStyle/>
          <a:p>
            <a:pPr algn="r">
              <a:defRPr/>
            </a:pPr>
            <a:r>
              <a:rPr lang="en-US" sz="3600" dirty="0" smtClean="0">
                <a:solidFill>
                  <a:schemeClr val="accent6">
                    <a:lumMod val="60000"/>
                    <a:lumOff val="40000"/>
                  </a:schemeClr>
                </a:solidFill>
                <a:latin typeface="Source Sans Pro ExtraLight"/>
                <a:ea typeface="ＭＳ Ｐゴシック" charset="0"/>
                <a:cs typeface="Source Sans Pro ExtraLight"/>
              </a:rPr>
              <a:t>Containers Vs. VMs?</a:t>
            </a:r>
            <a:endParaRPr lang="en-US" sz="3600" dirty="0">
              <a:solidFill>
                <a:schemeClr val="accent6">
                  <a:lumMod val="60000"/>
                  <a:lumOff val="40000"/>
                </a:schemeClr>
              </a:solidFill>
              <a:latin typeface="Source Sans Pro ExtraLight"/>
              <a:ea typeface="ＭＳ Ｐゴシック" charset="0"/>
              <a:cs typeface="Source Sans Pro ExtraLight"/>
            </a:endParaRPr>
          </a:p>
        </p:txBody>
      </p:sp>
      <p:sp>
        <p:nvSpPr>
          <p:cNvPr id="10" name="TextBox 9"/>
          <p:cNvSpPr txBox="1"/>
          <p:nvPr/>
        </p:nvSpPr>
        <p:spPr>
          <a:xfrm flipH="1">
            <a:off x="1016000" y="948928"/>
            <a:ext cx="7375071" cy="2000548"/>
          </a:xfrm>
          <a:prstGeom prst="rect">
            <a:avLst/>
          </a:prstGeom>
          <a:noFill/>
        </p:spPr>
        <p:txBody>
          <a:bodyPr wrap="square" rtlCol="0">
            <a:spAutoFit/>
          </a:bodyPr>
          <a:lstStyle/>
          <a:p>
            <a:endParaRPr lang="en-US" sz="1600" dirty="0" smtClean="0"/>
          </a:p>
          <a:p>
            <a:endParaRPr lang="en-US" dirty="0" smtClean="0"/>
          </a:p>
          <a:p>
            <a:pPr>
              <a:buFont typeface="Wingdings" charset="2"/>
              <a:buChar char="ü"/>
            </a:pPr>
            <a:endParaRPr lang="en-US" dirty="0" smtClean="0"/>
          </a:p>
          <a:p>
            <a:pPr>
              <a:buFont typeface="Wingdings" charset="2"/>
              <a:buChar char="ü"/>
            </a:pPr>
            <a:endParaRPr lang="en-US" dirty="0"/>
          </a:p>
          <a:p>
            <a:pPr>
              <a:buFont typeface="Wingdings" charset="2"/>
              <a:buChar char="ü"/>
            </a:pPr>
            <a:endParaRPr lang="en-US" dirty="0" smtClean="0"/>
          </a:p>
          <a:p>
            <a:pPr>
              <a:buFont typeface="Wingdings" charset="2"/>
              <a:buChar char="ü"/>
            </a:pPr>
            <a:endParaRPr lang="en-US" dirty="0" smtClean="0"/>
          </a:p>
          <a:p>
            <a:pPr>
              <a:buFont typeface="Wingdings" charset="2"/>
              <a:buChar char="ü"/>
            </a:pPr>
            <a:endParaRPr lang="en-US" dirty="0"/>
          </a:p>
        </p:txBody>
      </p:sp>
      <p:sp>
        <p:nvSpPr>
          <p:cNvPr id="7" name="TextBox 6"/>
          <p:cNvSpPr txBox="1"/>
          <p:nvPr/>
        </p:nvSpPr>
        <p:spPr>
          <a:xfrm>
            <a:off x="493451" y="813773"/>
            <a:ext cx="8221942" cy="3416320"/>
          </a:xfrm>
          <a:prstGeom prst="rect">
            <a:avLst/>
          </a:prstGeom>
          <a:noFill/>
        </p:spPr>
        <p:txBody>
          <a:bodyPr wrap="square" rtlCol="0">
            <a:spAutoFit/>
          </a:bodyPr>
          <a:lstStyle/>
          <a:p>
            <a:r>
              <a:rPr lang="en-US" dirty="0" smtClean="0"/>
              <a:t>What is a Virtual Machine?</a:t>
            </a:r>
            <a:endParaRPr lang="en-US" dirty="0" smtClean="0"/>
          </a:p>
          <a:p>
            <a:endParaRPr lang="en-US" dirty="0"/>
          </a:p>
          <a:p>
            <a:r>
              <a:rPr lang="en-US" dirty="0" smtClean="0"/>
              <a:t>	In basic terms, a virtual machine (often referred to as a “VM” for short), is</a:t>
            </a:r>
          </a:p>
          <a:p>
            <a:r>
              <a:rPr lang="en-US" dirty="0"/>
              <a:t>	</a:t>
            </a:r>
            <a:r>
              <a:rPr lang="en-US" dirty="0" smtClean="0"/>
              <a:t>an emulation of a specific computer system type. They operate based on the</a:t>
            </a:r>
          </a:p>
          <a:p>
            <a:r>
              <a:rPr lang="en-US" dirty="0"/>
              <a:t>	</a:t>
            </a:r>
            <a:r>
              <a:rPr lang="en-US" dirty="0" smtClean="0"/>
              <a:t>architecture and functions of that real computer and its implementation</a:t>
            </a:r>
          </a:p>
          <a:p>
            <a:r>
              <a:rPr lang="en-US" dirty="0"/>
              <a:t>	</a:t>
            </a:r>
            <a:r>
              <a:rPr lang="en-US" dirty="0" smtClean="0"/>
              <a:t>can involve specialized hardware, software or both.</a:t>
            </a:r>
            <a:endParaRPr lang="en-US" dirty="0"/>
          </a:p>
          <a:p>
            <a:endParaRPr lang="en-US" dirty="0" smtClean="0"/>
          </a:p>
          <a:p>
            <a:r>
              <a:rPr lang="en-US" dirty="0"/>
              <a:t>	</a:t>
            </a:r>
            <a:r>
              <a:rPr lang="en-US" dirty="0" smtClean="0"/>
              <a:t>When you think of a virtual machine, you probably think of </a:t>
            </a:r>
            <a:r>
              <a:rPr lang="en-US" dirty="0" err="1" smtClean="0"/>
              <a:t>VMWare</a:t>
            </a:r>
            <a:r>
              <a:rPr lang="en-US" dirty="0" smtClean="0"/>
              <a:t>, Citrix </a:t>
            </a:r>
          </a:p>
          <a:p>
            <a:r>
              <a:rPr lang="en-US" dirty="0" smtClean="0"/>
              <a:t>	and/or </a:t>
            </a:r>
            <a:r>
              <a:rPr lang="en-US" dirty="0" err="1" smtClean="0"/>
              <a:t>VirtualBox</a:t>
            </a:r>
            <a:r>
              <a:rPr lang="en-US" dirty="0" smtClean="0"/>
              <a:t>. Virtualization software allows you to set up one operating</a:t>
            </a:r>
          </a:p>
          <a:p>
            <a:r>
              <a:rPr lang="en-US" dirty="0"/>
              <a:t>	</a:t>
            </a:r>
            <a:r>
              <a:rPr lang="en-US" dirty="0" smtClean="0"/>
              <a:t>system within another. Although they both share the same physical hardware,</a:t>
            </a:r>
          </a:p>
          <a:p>
            <a:r>
              <a:rPr lang="en-US" dirty="0"/>
              <a:t>	</a:t>
            </a:r>
            <a:r>
              <a:rPr lang="en-US" dirty="0" smtClean="0"/>
              <a:t>the virtual machine is isolated from that hardware and has to communicate</a:t>
            </a:r>
          </a:p>
          <a:p>
            <a:r>
              <a:rPr lang="en-US" dirty="0"/>
              <a:t>	</a:t>
            </a:r>
            <a:r>
              <a:rPr lang="en-US" dirty="0" smtClean="0"/>
              <a:t>with it through something called a Hypervisor.</a:t>
            </a:r>
            <a:endParaRPr lang="en-US" dirty="0"/>
          </a:p>
        </p:txBody>
      </p:sp>
      <p:pic>
        <p:nvPicPr>
          <p:cNvPr id="2" name="Picture 1" descr="PenguinMa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254" y="3966413"/>
            <a:ext cx="1095633" cy="1095633"/>
          </a:xfrm>
          <a:prstGeom prst="rect">
            <a:avLst/>
          </a:prstGeom>
        </p:spPr>
      </p:pic>
      <p:pic>
        <p:nvPicPr>
          <p:cNvPr id="3" name="Picture 2"/>
          <p:cNvPicPr>
            <a:picLocks noChangeAspect="1"/>
          </p:cNvPicPr>
          <p:nvPr/>
        </p:nvPicPr>
        <p:blipFill>
          <a:blip r:embed="rId4"/>
          <a:stretch>
            <a:fillRect/>
          </a:stretch>
        </p:blipFill>
        <p:spPr>
          <a:xfrm>
            <a:off x="56625" y="32148"/>
            <a:ext cx="3195294" cy="52071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3551852" y="32148"/>
            <a:ext cx="5547699" cy="646331"/>
          </a:xfrm>
          <a:prstGeom prst="rect">
            <a:avLst/>
          </a:prstGeom>
          <a:noFill/>
        </p:spPr>
        <p:txBody>
          <a:bodyPr wrap="square">
            <a:spAutoFit/>
          </a:bodyPr>
          <a:lstStyle/>
          <a:p>
            <a:pPr algn="r">
              <a:defRPr/>
            </a:pPr>
            <a:r>
              <a:rPr lang="en-US" sz="3600" dirty="0" smtClean="0">
                <a:solidFill>
                  <a:schemeClr val="accent6">
                    <a:lumMod val="60000"/>
                    <a:lumOff val="40000"/>
                  </a:schemeClr>
                </a:solidFill>
                <a:latin typeface="Source Sans Pro ExtraLight"/>
                <a:ea typeface="ＭＳ Ｐゴシック" charset="0"/>
                <a:cs typeface="Source Sans Pro ExtraLight"/>
              </a:rPr>
              <a:t>Containers Vs. VMs?</a:t>
            </a:r>
            <a:endParaRPr lang="en-US" sz="3600" dirty="0">
              <a:solidFill>
                <a:schemeClr val="accent6">
                  <a:lumMod val="60000"/>
                  <a:lumOff val="40000"/>
                </a:schemeClr>
              </a:solidFill>
              <a:latin typeface="Source Sans Pro ExtraLight"/>
              <a:ea typeface="ＭＳ Ｐゴシック" charset="0"/>
              <a:cs typeface="Source Sans Pro ExtraLight"/>
            </a:endParaRPr>
          </a:p>
        </p:txBody>
      </p:sp>
      <p:sp>
        <p:nvSpPr>
          <p:cNvPr id="10" name="TextBox 9"/>
          <p:cNvSpPr txBox="1"/>
          <p:nvPr/>
        </p:nvSpPr>
        <p:spPr>
          <a:xfrm flipH="1">
            <a:off x="1016000" y="948928"/>
            <a:ext cx="7375071" cy="2000548"/>
          </a:xfrm>
          <a:prstGeom prst="rect">
            <a:avLst/>
          </a:prstGeom>
          <a:noFill/>
        </p:spPr>
        <p:txBody>
          <a:bodyPr wrap="square" rtlCol="0">
            <a:spAutoFit/>
          </a:bodyPr>
          <a:lstStyle/>
          <a:p>
            <a:endParaRPr lang="en-US" sz="1600" dirty="0" smtClean="0"/>
          </a:p>
          <a:p>
            <a:endParaRPr lang="en-US" dirty="0" smtClean="0"/>
          </a:p>
          <a:p>
            <a:pPr>
              <a:buFont typeface="Wingdings" charset="2"/>
              <a:buChar char="ü"/>
            </a:pPr>
            <a:endParaRPr lang="en-US" dirty="0" smtClean="0"/>
          </a:p>
          <a:p>
            <a:pPr>
              <a:buFont typeface="Wingdings" charset="2"/>
              <a:buChar char="ü"/>
            </a:pPr>
            <a:endParaRPr lang="en-US" dirty="0"/>
          </a:p>
          <a:p>
            <a:pPr>
              <a:buFont typeface="Wingdings" charset="2"/>
              <a:buChar char="ü"/>
            </a:pPr>
            <a:endParaRPr lang="en-US" dirty="0" smtClean="0"/>
          </a:p>
          <a:p>
            <a:pPr>
              <a:buFont typeface="Wingdings" charset="2"/>
              <a:buChar char="ü"/>
            </a:pPr>
            <a:endParaRPr lang="en-US" dirty="0" smtClean="0"/>
          </a:p>
          <a:p>
            <a:pPr>
              <a:buFont typeface="Wingdings" charset="2"/>
              <a:buChar char="ü"/>
            </a:pPr>
            <a:endParaRPr lang="en-US" dirty="0"/>
          </a:p>
        </p:txBody>
      </p:sp>
      <p:sp>
        <p:nvSpPr>
          <p:cNvPr id="7" name="TextBox 6"/>
          <p:cNvSpPr txBox="1"/>
          <p:nvPr/>
        </p:nvSpPr>
        <p:spPr>
          <a:xfrm>
            <a:off x="493451" y="813773"/>
            <a:ext cx="8221942" cy="3139321"/>
          </a:xfrm>
          <a:prstGeom prst="rect">
            <a:avLst/>
          </a:prstGeom>
          <a:noFill/>
        </p:spPr>
        <p:txBody>
          <a:bodyPr wrap="square" rtlCol="0">
            <a:spAutoFit/>
          </a:bodyPr>
          <a:lstStyle/>
          <a:p>
            <a:r>
              <a:rPr lang="en-US" dirty="0" smtClean="0"/>
              <a:t>What is a Container?</a:t>
            </a:r>
            <a:endParaRPr lang="en-US" dirty="0" smtClean="0"/>
          </a:p>
          <a:p>
            <a:endParaRPr lang="en-US" dirty="0"/>
          </a:p>
          <a:p>
            <a:r>
              <a:rPr lang="en-US" dirty="0" smtClean="0"/>
              <a:t>	A container is exactly what you might expect it to be based on the general</a:t>
            </a:r>
          </a:p>
          <a:p>
            <a:r>
              <a:rPr lang="en-US" dirty="0"/>
              <a:t>	</a:t>
            </a:r>
            <a:r>
              <a:rPr lang="en-US" dirty="0" smtClean="0"/>
              <a:t>definition of the word. It is an entirely isolated set of packages, libraries and/or</a:t>
            </a:r>
          </a:p>
          <a:p>
            <a:r>
              <a:rPr lang="en-US" dirty="0"/>
              <a:t>	</a:t>
            </a:r>
            <a:r>
              <a:rPr lang="en-US" dirty="0" smtClean="0"/>
              <a:t>applications that are completely independent from its surroundings.</a:t>
            </a:r>
          </a:p>
          <a:p>
            <a:endParaRPr lang="en-US" dirty="0"/>
          </a:p>
          <a:p>
            <a:r>
              <a:rPr lang="en-US" dirty="0" smtClean="0"/>
              <a:t>	In the simplest example, you place your leftovers in a plastic container and then</a:t>
            </a:r>
          </a:p>
          <a:p>
            <a:r>
              <a:rPr lang="en-US" dirty="0"/>
              <a:t>	</a:t>
            </a:r>
            <a:r>
              <a:rPr lang="en-US" dirty="0" smtClean="0"/>
              <a:t>set it on the table. Although the table lends the platform on which the</a:t>
            </a:r>
          </a:p>
          <a:p>
            <a:r>
              <a:rPr lang="en-US" dirty="0"/>
              <a:t>	</a:t>
            </a:r>
            <a:r>
              <a:rPr lang="en-US" dirty="0" smtClean="0"/>
              <a:t>leftovers are resting upon, they are independent of the table itself. What you </a:t>
            </a:r>
          </a:p>
          <a:p>
            <a:r>
              <a:rPr lang="en-US" dirty="0"/>
              <a:t>	</a:t>
            </a:r>
            <a:r>
              <a:rPr lang="en-US" dirty="0" smtClean="0"/>
              <a:t>do to one does not necessarily affect the other (although in certain instances it</a:t>
            </a:r>
          </a:p>
          <a:p>
            <a:r>
              <a:rPr lang="en-US" dirty="0"/>
              <a:t>	</a:t>
            </a:r>
            <a:r>
              <a:rPr lang="en-US" dirty="0" smtClean="0"/>
              <a:t>can).</a:t>
            </a:r>
            <a:endParaRPr lang="en-US" dirty="0"/>
          </a:p>
        </p:txBody>
      </p:sp>
      <p:pic>
        <p:nvPicPr>
          <p:cNvPr id="2" name="Picture 1" descr="PenguinMa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254" y="3966413"/>
            <a:ext cx="1095633" cy="1095633"/>
          </a:xfrm>
          <a:prstGeom prst="rect">
            <a:avLst/>
          </a:prstGeom>
        </p:spPr>
      </p:pic>
      <p:pic>
        <p:nvPicPr>
          <p:cNvPr id="3" name="Picture 2"/>
          <p:cNvPicPr>
            <a:picLocks noChangeAspect="1"/>
          </p:cNvPicPr>
          <p:nvPr/>
        </p:nvPicPr>
        <p:blipFill>
          <a:blip r:embed="rId4"/>
          <a:stretch>
            <a:fillRect/>
          </a:stretch>
        </p:blipFill>
        <p:spPr>
          <a:xfrm>
            <a:off x="56625" y="32148"/>
            <a:ext cx="3195294" cy="520715"/>
          </a:xfrm>
          <a:prstGeom prst="rect">
            <a:avLst/>
          </a:prstGeom>
        </p:spPr>
      </p:pic>
    </p:spTree>
    <p:extLst>
      <p:ext uri="{BB962C8B-B14F-4D97-AF65-F5344CB8AC3E}">
        <p14:creationId xmlns:p14="http://schemas.microsoft.com/office/powerpoint/2010/main" val="839265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TextBox 9"/>
          <p:cNvSpPr txBox="1"/>
          <p:nvPr/>
        </p:nvSpPr>
        <p:spPr>
          <a:xfrm flipH="1">
            <a:off x="1016000" y="948928"/>
            <a:ext cx="7375071" cy="2000548"/>
          </a:xfrm>
          <a:prstGeom prst="rect">
            <a:avLst/>
          </a:prstGeom>
          <a:noFill/>
        </p:spPr>
        <p:txBody>
          <a:bodyPr wrap="square" rtlCol="0">
            <a:spAutoFit/>
          </a:bodyPr>
          <a:lstStyle/>
          <a:p>
            <a:endParaRPr lang="en-US" sz="1600" dirty="0" smtClean="0"/>
          </a:p>
          <a:p>
            <a:endParaRPr lang="en-US" dirty="0" smtClean="0"/>
          </a:p>
          <a:p>
            <a:pPr>
              <a:buFont typeface="Wingdings" charset="2"/>
              <a:buChar char="ü"/>
            </a:pPr>
            <a:endParaRPr lang="en-US" dirty="0" smtClean="0"/>
          </a:p>
          <a:p>
            <a:pPr>
              <a:buFont typeface="Wingdings" charset="2"/>
              <a:buChar char="ü"/>
            </a:pPr>
            <a:endParaRPr lang="en-US" dirty="0"/>
          </a:p>
          <a:p>
            <a:pPr>
              <a:buFont typeface="Wingdings" charset="2"/>
              <a:buChar char="ü"/>
            </a:pPr>
            <a:endParaRPr lang="en-US" dirty="0" smtClean="0"/>
          </a:p>
          <a:p>
            <a:pPr>
              <a:buFont typeface="Wingdings" charset="2"/>
              <a:buChar char="ü"/>
            </a:pPr>
            <a:endParaRPr lang="en-US" dirty="0" smtClean="0"/>
          </a:p>
          <a:p>
            <a:pPr>
              <a:buFont typeface="Wingdings" charset="2"/>
              <a:buChar char="ü"/>
            </a:pPr>
            <a:endParaRPr lang="en-US" dirty="0"/>
          </a:p>
        </p:txBody>
      </p:sp>
      <p:sp>
        <p:nvSpPr>
          <p:cNvPr id="7" name="TextBox 6"/>
          <p:cNvSpPr txBox="1"/>
          <p:nvPr/>
        </p:nvSpPr>
        <p:spPr>
          <a:xfrm>
            <a:off x="493451" y="813773"/>
            <a:ext cx="8221942" cy="3693319"/>
          </a:xfrm>
          <a:prstGeom prst="rect">
            <a:avLst/>
          </a:prstGeom>
          <a:noFill/>
        </p:spPr>
        <p:txBody>
          <a:bodyPr wrap="square" rtlCol="0">
            <a:spAutoFit/>
          </a:bodyPr>
          <a:lstStyle/>
          <a:p>
            <a:r>
              <a:rPr lang="en-US" dirty="0" smtClean="0"/>
              <a:t>Why is the difference important?</a:t>
            </a:r>
            <a:endParaRPr lang="en-US" dirty="0" smtClean="0"/>
          </a:p>
          <a:p>
            <a:endParaRPr lang="en-US" dirty="0"/>
          </a:p>
          <a:p>
            <a:r>
              <a:rPr lang="en-US" dirty="0" smtClean="0"/>
              <a:t>	As in most things in life, the importance is in perspective. From the perspective</a:t>
            </a:r>
          </a:p>
          <a:p>
            <a:r>
              <a:rPr lang="en-US" dirty="0"/>
              <a:t>	</a:t>
            </a:r>
            <a:r>
              <a:rPr lang="en-US" dirty="0" smtClean="0"/>
              <a:t>of getting the most performance out of the hardware purchased, virtualization</a:t>
            </a:r>
          </a:p>
          <a:p>
            <a:r>
              <a:rPr lang="en-US" dirty="0"/>
              <a:t>	</a:t>
            </a:r>
            <a:r>
              <a:rPr lang="en-US" dirty="0" smtClean="0"/>
              <a:t>was invented to allow us to share but segregate server instances from each other.</a:t>
            </a:r>
          </a:p>
          <a:p>
            <a:r>
              <a:rPr lang="en-US" dirty="0"/>
              <a:t>	</a:t>
            </a:r>
            <a:r>
              <a:rPr lang="en-US" dirty="0" smtClean="0"/>
              <a:t>This way, we could protect one operating system from another without letting</a:t>
            </a:r>
          </a:p>
          <a:p>
            <a:r>
              <a:rPr lang="en-US" dirty="0"/>
              <a:t>	</a:t>
            </a:r>
            <a:r>
              <a:rPr lang="en-US" dirty="0" smtClean="0"/>
              <a:t>spare CPU cycles, memory or disk space go to waste.</a:t>
            </a:r>
          </a:p>
          <a:p>
            <a:endParaRPr lang="en-US" dirty="0"/>
          </a:p>
          <a:p>
            <a:r>
              <a:rPr lang="en-US" dirty="0" smtClean="0"/>
              <a:t>	Now, virtualization is becoming more granular. We have virtual servers, but they </a:t>
            </a:r>
          </a:p>
          <a:p>
            <a:r>
              <a:rPr lang="en-US" dirty="0"/>
              <a:t>	</a:t>
            </a:r>
            <a:r>
              <a:rPr lang="en-US" dirty="0" smtClean="0"/>
              <a:t>are based on emulating virtual hardware through a hypervisor. This means that</a:t>
            </a:r>
          </a:p>
          <a:p>
            <a:r>
              <a:rPr lang="en-US" dirty="0"/>
              <a:t>	</a:t>
            </a:r>
            <a:r>
              <a:rPr lang="en-US" dirty="0" smtClean="0"/>
              <a:t>they are heavy in terms of system requirements. Containers however, use</a:t>
            </a:r>
          </a:p>
          <a:p>
            <a:r>
              <a:rPr lang="en-US" dirty="0"/>
              <a:t>	</a:t>
            </a:r>
            <a:r>
              <a:rPr lang="en-US" dirty="0" smtClean="0"/>
              <a:t>shared operating systems and are more efficient in system resource</a:t>
            </a:r>
          </a:p>
          <a:p>
            <a:r>
              <a:rPr lang="en-US" dirty="0"/>
              <a:t>	</a:t>
            </a:r>
            <a:r>
              <a:rPr lang="en-US" dirty="0" smtClean="0"/>
              <a:t>terms.</a:t>
            </a:r>
          </a:p>
        </p:txBody>
      </p:sp>
      <p:pic>
        <p:nvPicPr>
          <p:cNvPr id="2" name="Picture 1" descr="PenguinMar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3254" y="3966413"/>
            <a:ext cx="1095633" cy="1095633"/>
          </a:xfrm>
          <a:prstGeom prst="rect">
            <a:avLst/>
          </a:prstGeom>
        </p:spPr>
      </p:pic>
      <p:pic>
        <p:nvPicPr>
          <p:cNvPr id="3" name="Picture 2"/>
          <p:cNvPicPr>
            <a:picLocks noChangeAspect="1"/>
          </p:cNvPicPr>
          <p:nvPr/>
        </p:nvPicPr>
        <p:blipFill>
          <a:blip r:embed="rId4"/>
          <a:stretch>
            <a:fillRect/>
          </a:stretch>
        </p:blipFill>
        <p:spPr>
          <a:xfrm>
            <a:off x="56625" y="32148"/>
            <a:ext cx="3195294" cy="520715"/>
          </a:xfrm>
          <a:prstGeom prst="rect">
            <a:avLst/>
          </a:prstGeom>
        </p:spPr>
      </p:pic>
      <p:sp>
        <p:nvSpPr>
          <p:cNvPr id="8" name="TextBox 7"/>
          <p:cNvSpPr txBox="1"/>
          <p:nvPr/>
        </p:nvSpPr>
        <p:spPr>
          <a:xfrm>
            <a:off x="3551852" y="32148"/>
            <a:ext cx="5547699" cy="646331"/>
          </a:xfrm>
          <a:prstGeom prst="rect">
            <a:avLst/>
          </a:prstGeom>
          <a:noFill/>
        </p:spPr>
        <p:txBody>
          <a:bodyPr wrap="square">
            <a:spAutoFit/>
          </a:bodyPr>
          <a:lstStyle/>
          <a:p>
            <a:pPr algn="r">
              <a:defRPr/>
            </a:pPr>
            <a:r>
              <a:rPr lang="en-US" sz="3600" dirty="0" smtClean="0">
                <a:solidFill>
                  <a:schemeClr val="accent6">
                    <a:lumMod val="60000"/>
                    <a:lumOff val="40000"/>
                  </a:schemeClr>
                </a:solidFill>
                <a:latin typeface="Source Sans Pro ExtraLight"/>
                <a:ea typeface="ＭＳ Ｐゴシック" charset="0"/>
                <a:cs typeface="Source Sans Pro ExtraLight"/>
              </a:rPr>
              <a:t>Containers Vs. VMs?</a:t>
            </a:r>
            <a:endParaRPr lang="en-US" sz="3600" dirty="0">
              <a:solidFill>
                <a:schemeClr val="accent6">
                  <a:lumMod val="60000"/>
                  <a:lumOff val="40000"/>
                </a:schemeClr>
              </a:solidFill>
              <a:latin typeface="Source Sans Pro ExtraLight"/>
              <a:ea typeface="ＭＳ Ｐゴシック" charset="0"/>
              <a:cs typeface="Source Sans Pro ExtraLight"/>
            </a:endParaRPr>
          </a:p>
        </p:txBody>
      </p:sp>
    </p:spTree>
    <p:extLst>
      <p:ext uri="{BB962C8B-B14F-4D97-AF65-F5344CB8AC3E}">
        <p14:creationId xmlns:p14="http://schemas.microsoft.com/office/powerpoint/2010/main" val="450772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1252540" y="3633790"/>
            <a:ext cx="1599923" cy="484746"/>
          </a:xfrm>
          <a:prstGeom prst="rect">
            <a:avLst/>
          </a:prstGeom>
          <a:noFill/>
        </p:spPr>
        <p:txBody>
          <a:bodyPr wrap="none" lIns="68579" tIns="34289" rIns="68579" bIns="34289">
            <a:spAutoFit/>
          </a:bodyPr>
          <a:lstStyle/>
          <a:p>
            <a:pPr defTabSz="342892">
              <a:defRPr/>
            </a:pPr>
            <a:r>
              <a:rPr lang="en-US" sz="2700" spc="-113" dirty="0" smtClean="0">
                <a:solidFill>
                  <a:srgbClr val="D96F55"/>
                </a:solidFill>
                <a:latin typeface="Source Sans Pro Black"/>
                <a:ea typeface="ＭＳ Ｐゴシック" charset="0"/>
                <a:cs typeface="Source Sans Pro Black"/>
              </a:rPr>
              <a:t>Summary:</a:t>
            </a:r>
            <a:endParaRPr lang="en-US" sz="2700" spc="-113" dirty="0">
              <a:solidFill>
                <a:srgbClr val="D96F55"/>
              </a:solidFill>
              <a:latin typeface="Source Sans Pro Black"/>
              <a:ea typeface="ＭＳ Ｐゴシック" charset="0"/>
              <a:cs typeface="Source Sans Pro Black"/>
            </a:endParaRPr>
          </a:p>
        </p:txBody>
      </p:sp>
      <p:sp>
        <p:nvSpPr>
          <p:cNvPr id="17413" name="TextBox 1"/>
          <p:cNvSpPr txBox="1">
            <a:spLocks noChangeArrowheads="1"/>
          </p:cNvSpPr>
          <p:nvPr/>
        </p:nvSpPr>
        <p:spPr bwMode="auto">
          <a:xfrm>
            <a:off x="1504950" y="4176238"/>
            <a:ext cx="6316266" cy="93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nchor="b">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just" defTabSz="342892" eaLnBrk="1" hangingPunct="1"/>
            <a:r>
              <a:rPr lang="en-US" sz="1400" dirty="0" smtClean="0">
                <a:solidFill>
                  <a:srgbClr val="F4914A"/>
                </a:solidFill>
                <a:latin typeface="Source Sans Pro Semibold" charset="0"/>
                <a:cs typeface="+mn-cs"/>
              </a:rPr>
              <a:t>Although the differences may seem subtle, as we continue our exploration of </a:t>
            </a:r>
            <a:r>
              <a:rPr lang="en-US" sz="1400" dirty="0" err="1" smtClean="0">
                <a:solidFill>
                  <a:srgbClr val="F4914A"/>
                </a:solidFill>
                <a:latin typeface="Source Sans Pro Semibold" charset="0"/>
                <a:cs typeface="+mn-cs"/>
              </a:rPr>
              <a:t>Docker</a:t>
            </a:r>
            <a:r>
              <a:rPr lang="en-US" sz="1400" dirty="0" smtClean="0">
                <a:solidFill>
                  <a:srgbClr val="F4914A"/>
                </a:solidFill>
                <a:latin typeface="Source Sans Pro Semibold" charset="0"/>
                <a:cs typeface="+mn-cs"/>
              </a:rPr>
              <a:t>, you will see the many difference in Virtual Machines vs. Containers as being extremely important. We continue to maximize what we get out of our systems by more and more granular management of </a:t>
            </a:r>
            <a:r>
              <a:rPr lang="en-US" sz="1400" smtClean="0">
                <a:solidFill>
                  <a:srgbClr val="F4914A"/>
                </a:solidFill>
                <a:latin typeface="Source Sans Pro Semibold" charset="0"/>
                <a:cs typeface="+mn-cs"/>
              </a:rPr>
              <a:t>our resources.</a:t>
            </a:r>
            <a:endParaRPr lang="en-US" sz="1400" dirty="0">
              <a:solidFill>
                <a:prstClr val="black"/>
              </a:solidFill>
              <a:cs typeface="+mn-cs"/>
            </a:endParaRPr>
          </a:p>
        </p:txBody>
      </p:sp>
      <p:pic>
        <p:nvPicPr>
          <p:cNvPr id="17414" name="Picture 3" descr="j028905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1596" y="697706"/>
            <a:ext cx="451366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4" descr="BU009514.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28061" y="865585"/>
            <a:ext cx="2475309" cy="248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5"/>
          <a:stretch>
            <a:fillRect/>
          </a:stretch>
        </p:blipFill>
        <p:spPr>
          <a:xfrm>
            <a:off x="56625" y="32148"/>
            <a:ext cx="3195294" cy="520715"/>
          </a:xfrm>
          <a:prstGeom prst="rect">
            <a:avLst/>
          </a:prstGeom>
        </p:spPr>
      </p:pic>
      <p:pic>
        <p:nvPicPr>
          <p:cNvPr id="10" name="Picture 9" descr="PenguinMar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3254" y="3966413"/>
            <a:ext cx="1095633" cy="1095633"/>
          </a:xfrm>
          <a:prstGeom prst="rect">
            <a:avLst/>
          </a:prstGeom>
        </p:spPr>
      </p:pic>
      <p:sp>
        <p:nvSpPr>
          <p:cNvPr id="13" name="TextBox 12"/>
          <p:cNvSpPr txBox="1"/>
          <p:nvPr/>
        </p:nvSpPr>
        <p:spPr>
          <a:xfrm>
            <a:off x="3551852" y="32148"/>
            <a:ext cx="5547699" cy="646331"/>
          </a:xfrm>
          <a:prstGeom prst="rect">
            <a:avLst/>
          </a:prstGeom>
          <a:noFill/>
        </p:spPr>
        <p:txBody>
          <a:bodyPr wrap="square">
            <a:spAutoFit/>
          </a:bodyPr>
          <a:lstStyle/>
          <a:p>
            <a:pPr algn="r">
              <a:defRPr/>
            </a:pPr>
            <a:r>
              <a:rPr lang="en-US" sz="3600" dirty="0" smtClean="0">
                <a:solidFill>
                  <a:schemeClr val="accent6">
                    <a:lumMod val="60000"/>
                    <a:lumOff val="40000"/>
                  </a:schemeClr>
                </a:solidFill>
                <a:latin typeface="Source Sans Pro ExtraLight"/>
                <a:ea typeface="ＭＳ Ｐゴシック" charset="0"/>
                <a:cs typeface="Source Sans Pro ExtraLight"/>
              </a:rPr>
              <a:t>Containers Vs. VMs?</a:t>
            </a:r>
            <a:endParaRPr lang="en-US" sz="3600" dirty="0">
              <a:solidFill>
                <a:schemeClr val="accent6">
                  <a:lumMod val="60000"/>
                  <a:lumOff val="40000"/>
                </a:schemeClr>
              </a:solidFill>
              <a:latin typeface="Source Sans Pro ExtraLight"/>
              <a:ea typeface="ＭＳ Ｐゴシック" charset="0"/>
              <a:cs typeface="Source Sans Pro ExtraLight"/>
            </a:endParaRPr>
          </a:p>
        </p:txBody>
      </p:sp>
    </p:spTree>
    <p:extLst>
      <p:ext uri="{BB962C8B-B14F-4D97-AF65-F5344CB8AC3E}">
        <p14:creationId xmlns:p14="http://schemas.microsoft.com/office/powerpoint/2010/main" val="293200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LinuxAcademyPPTemplat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LinuxAcademyPPTemplate (2).pot</Template>
  <TotalTime>59232</TotalTime>
  <Words>98</Words>
  <Application>Microsoft Office PowerPoint</Application>
  <PresentationFormat>On-screen Show (16:9)</PresentationFormat>
  <Paragraphs>59</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LinuxAcademyPPTemplate (2)</vt:lpstr>
      <vt:lpstr>Office Theme</vt:lpstr>
      <vt:lpstr>Docker</vt:lpstr>
      <vt:lpstr>PowerPoint Presentation</vt:lpstr>
      <vt:lpstr>PowerPoint Presentation</vt:lpstr>
      <vt:lpstr>PowerPoint Presentation</vt:lpstr>
      <vt:lpstr>PowerPoint Presentation</vt:lpstr>
    </vt:vector>
  </TitlesOfParts>
  <Company>Penton Media,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Certified Solutions Architect</dc:title>
  <dc:creator>Anthony James</dc:creator>
  <cp:lastModifiedBy>tcox</cp:lastModifiedBy>
  <cp:revision>257</cp:revision>
  <dcterms:created xsi:type="dcterms:W3CDTF">2014-06-19T02:19:38Z</dcterms:created>
  <dcterms:modified xsi:type="dcterms:W3CDTF">2014-11-22T19:33:01Z</dcterms:modified>
</cp:coreProperties>
</file>