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5143500" type="screen16x9"/>
  <p:notesSz cx="6858000" cy="9144000"/>
  <p:embeddedFontLst>
    <p:embeddedFont>
      <p:font typeface="Lato" panose="020F0502020204030203" pitchFamily="34" charset="0"/>
      <p:regular r:id="rId18"/>
      <p:bold r:id="rId19"/>
      <p:italic r:id="rId20"/>
      <p:boldItalic r:id="rId21"/>
    </p:embeddedFont>
    <p:embeddedFont>
      <p:font typeface="Montserrat" panose="00000500000000000000" pitchFamily="2"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874"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226bc40e330_0_5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226bc40e330_0_5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226bc40e330_0_5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226bc40e330_0_5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226bc40e330_0_5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226bc40e330_0_5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226bc40e330_0_47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226bc40e330_0_4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226bc40e330_0_5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226bc40e330_0_5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226bc40e330_0_5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226bc40e330_0_5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226bc40e330_0_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226bc40e330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226bc40e330_0_46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226bc40e330_0_4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226bc40e330_0_45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226bc40e330_0_4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226bc40e330_0_46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226bc40e330_0_4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226bc40e330_0_47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226bc40e330_0_4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226bc40e330_0_50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226bc40e330_0_5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226bc40e330_0_5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226bc40e330_0_5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226bc40e330_0_5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226bc40e330_0_5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4800" b="1"/>
              <a:t>VOICE GPT</a:t>
            </a:r>
            <a:endParaRPr sz="4800" b="1"/>
          </a:p>
        </p:txBody>
      </p:sp>
      <p:sp>
        <p:nvSpPr>
          <p:cNvPr id="135" name="Google Shape;135;p13"/>
          <p:cNvSpPr txBox="1">
            <a:spLocks noGrp="1"/>
          </p:cNvSpPr>
          <p:nvPr>
            <p:ph type="subTitle" idx="1"/>
          </p:nvPr>
        </p:nvSpPr>
        <p:spPr>
          <a:xfrm>
            <a:off x="3823350" y="2945175"/>
            <a:ext cx="4445100" cy="1017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1900"/>
              <a:t>voice-based question-answering system using the OpenAI GPT-3</a:t>
            </a:r>
            <a:endParaRPr sz="19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22"/>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 </a:t>
            </a:r>
            <a:endParaRPr/>
          </a:p>
        </p:txBody>
      </p:sp>
      <p:sp>
        <p:nvSpPr>
          <p:cNvPr id="190" name="Google Shape;190;p22"/>
          <p:cNvSpPr txBox="1">
            <a:spLocks noGrp="1"/>
          </p:cNvSpPr>
          <p:nvPr>
            <p:ph type="body" idx="1"/>
          </p:nvPr>
        </p:nvSpPr>
        <p:spPr>
          <a:xfrm>
            <a:off x="1297500" y="2892725"/>
            <a:ext cx="7038900" cy="15861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sz="1800"/>
              <a:t> The generate_response function uses the OpenAI API to generate a response to a given prompt. It sends the prompt to the API and retrieves the generated text from the response. The function then returns the generated text for further use.</a:t>
            </a:r>
            <a:endParaRPr sz="1800"/>
          </a:p>
        </p:txBody>
      </p:sp>
      <p:pic>
        <p:nvPicPr>
          <p:cNvPr id="191" name="Google Shape;191;p22"/>
          <p:cNvPicPr preferRelativeResize="0"/>
          <p:nvPr/>
        </p:nvPicPr>
        <p:blipFill>
          <a:blip r:embed="rId3">
            <a:alphaModFix/>
          </a:blip>
          <a:stretch>
            <a:fillRect/>
          </a:stretch>
        </p:blipFill>
        <p:spPr>
          <a:xfrm>
            <a:off x="2347900" y="368588"/>
            <a:ext cx="4448175" cy="25241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23"/>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 </a:t>
            </a:r>
            <a:endParaRPr/>
          </a:p>
        </p:txBody>
      </p:sp>
      <p:sp>
        <p:nvSpPr>
          <p:cNvPr id="197" name="Google Shape;197;p23"/>
          <p:cNvSpPr txBox="1">
            <a:spLocks noGrp="1"/>
          </p:cNvSpPr>
          <p:nvPr>
            <p:ph type="body" idx="1"/>
          </p:nvPr>
        </p:nvSpPr>
        <p:spPr>
          <a:xfrm>
            <a:off x="1297500" y="3034525"/>
            <a:ext cx="7038900" cy="1444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sz="1800"/>
              <a:t>The speak_text function utilizes a text-to-speech engine to convert the provided text into speech and plays it back to the user. </a:t>
            </a:r>
            <a:endParaRPr sz="1800"/>
          </a:p>
        </p:txBody>
      </p:sp>
      <p:pic>
        <p:nvPicPr>
          <p:cNvPr id="198" name="Google Shape;198;p23"/>
          <p:cNvPicPr preferRelativeResize="0"/>
          <p:nvPr/>
        </p:nvPicPr>
        <p:blipFill>
          <a:blip r:embed="rId3">
            <a:alphaModFix/>
          </a:blip>
          <a:stretch>
            <a:fillRect/>
          </a:stretch>
        </p:blipFill>
        <p:spPr>
          <a:xfrm>
            <a:off x="2307263" y="880150"/>
            <a:ext cx="4529475" cy="15098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2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The main function explains.</a:t>
            </a:r>
            <a:endParaRPr/>
          </a:p>
        </p:txBody>
      </p:sp>
      <p:sp>
        <p:nvSpPr>
          <p:cNvPr id="204" name="Google Shape;204;p2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sz="1500"/>
              <a:t>The main function runs in a loop, continuously waiting for the user to say "hello". It utilizes the speech_recognition library to capture audio input from the microphone. It recognizes the speech using Google's speech recognition service and checks if the recognized text is "hello". If so, it proceeds to record the user's question as audio, transcribe it to text, and generate a response using GPT-3. The response is then displayed and read out using text-to-speech. If any errors occur, they are printed out. The loop continues until the program is terminated.</a:t>
            </a:r>
            <a:endParaRPr sz="15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25"/>
          <p:cNvSpPr txBox="1">
            <a:spLocks noGrp="1"/>
          </p:cNvSpPr>
          <p:nvPr>
            <p:ph type="title"/>
          </p:nvPr>
        </p:nvSpPr>
        <p:spPr>
          <a:xfrm>
            <a:off x="1241225" y="348725"/>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b="1"/>
              <a:t>OutPuts:</a:t>
            </a:r>
            <a:endParaRPr b="1"/>
          </a:p>
        </p:txBody>
      </p:sp>
      <p:sp>
        <p:nvSpPr>
          <p:cNvPr id="210" name="Google Shape;210;p25"/>
          <p:cNvSpPr txBox="1">
            <a:spLocks noGrp="1"/>
          </p:cNvSpPr>
          <p:nvPr>
            <p:ph type="body" idx="1"/>
          </p:nvPr>
        </p:nvSpPr>
        <p:spPr>
          <a:xfrm>
            <a:off x="1297500" y="3774900"/>
            <a:ext cx="7038900" cy="7038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a:t>      </a:t>
            </a:r>
            <a:endParaRPr/>
          </a:p>
        </p:txBody>
      </p:sp>
      <p:pic>
        <p:nvPicPr>
          <p:cNvPr id="211" name="Google Shape;211;p25"/>
          <p:cNvPicPr preferRelativeResize="0"/>
          <p:nvPr/>
        </p:nvPicPr>
        <p:blipFill>
          <a:blip r:embed="rId3">
            <a:alphaModFix/>
          </a:blip>
          <a:stretch>
            <a:fillRect/>
          </a:stretch>
        </p:blipFill>
        <p:spPr>
          <a:xfrm>
            <a:off x="404800" y="1645275"/>
            <a:ext cx="8334375" cy="1200150"/>
          </a:xfrm>
          <a:prstGeom prst="rect">
            <a:avLst/>
          </a:prstGeom>
          <a:noFill/>
          <a:ln>
            <a:noFill/>
          </a:ln>
        </p:spPr>
      </p:pic>
      <p:pic>
        <p:nvPicPr>
          <p:cNvPr id="212" name="Google Shape;212;p25"/>
          <p:cNvPicPr preferRelativeResize="0"/>
          <p:nvPr/>
        </p:nvPicPr>
        <p:blipFill>
          <a:blip r:embed="rId4">
            <a:alphaModFix/>
          </a:blip>
          <a:stretch>
            <a:fillRect/>
          </a:stretch>
        </p:blipFill>
        <p:spPr>
          <a:xfrm>
            <a:off x="2609838" y="2990650"/>
            <a:ext cx="3924300" cy="13906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2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3000" b="1" u="sng"/>
              <a:t>Conclusion</a:t>
            </a:r>
            <a:endParaRPr sz="3000" b="1" u="sng"/>
          </a:p>
        </p:txBody>
      </p:sp>
      <p:sp>
        <p:nvSpPr>
          <p:cNvPr id="218" name="Google Shape;218;p26"/>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GB" sz="1700"/>
              <a:t>In conclusion, the provided code sets up a voice-controlled assistant that utilizes OpenAI's GPT-3 model for generating responses. It listens for the keyword "hello" from the user, records their question as audio, transcribes it to text, generates a response using GPT-3, and reads the response using text-to-speech. The assistant continues running until the user says "stop". It demonstrates the integration of speech recognition, text generation, and text-to-speech technologies to create a voice-based conversational interface.</a:t>
            </a:r>
            <a:endParaRPr sz="17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27"/>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dirty="0"/>
              <a:t> </a:t>
            </a:r>
            <a:endParaRPr dirty="0"/>
          </a:p>
        </p:txBody>
      </p:sp>
      <p:sp>
        <p:nvSpPr>
          <p:cNvPr id="224" name="Google Shape;224;p27"/>
          <p:cNvSpPr txBox="1">
            <a:spLocks noGrp="1"/>
          </p:cNvSpPr>
          <p:nvPr>
            <p:ph type="body" idx="1"/>
          </p:nvPr>
        </p:nvSpPr>
        <p:spPr>
          <a:xfrm>
            <a:off x="1297500" y="1889825"/>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3800" b="1" dirty="0"/>
              <a:t>MANISH</a:t>
            </a:r>
            <a:endParaRPr sz="3800" b="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4"/>
          <p:cNvSpPr txBox="1">
            <a:spLocks noGrp="1"/>
          </p:cNvSpPr>
          <p:nvPr>
            <p:ph type="title"/>
          </p:nvPr>
        </p:nvSpPr>
        <p:spPr>
          <a:xfrm>
            <a:off x="1064100" y="541750"/>
            <a:ext cx="7505700" cy="954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3500"/>
              <a:t>INTRODUCTION</a:t>
            </a:r>
            <a:endParaRPr sz="3500"/>
          </a:p>
        </p:txBody>
      </p:sp>
      <p:sp>
        <p:nvSpPr>
          <p:cNvPr id="141" name="Google Shape;141;p14"/>
          <p:cNvSpPr txBox="1">
            <a:spLocks noGrp="1"/>
          </p:cNvSpPr>
          <p:nvPr>
            <p:ph type="body" idx="1"/>
          </p:nvPr>
        </p:nvSpPr>
        <p:spPr>
          <a:xfrm>
            <a:off x="1365025" y="1556300"/>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sz="1900" b="1"/>
              <a:t>The provided code is a simple voice assistant program that utilizes OpenAI's GPT-3 language model for generating responses based on user input. It uses the speech_recognition library to capture audio input, converts it to text using Google's speech recognition API, and then sends the text prompt to GPT-3 for generating a response.</a:t>
            </a:r>
            <a:endParaRPr sz="1900" b="1"/>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 </a:t>
            </a:r>
            <a:endParaRPr/>
          </a:p>
        </p:txBody>
      </p:sp>
      <p:sp>
        <p:nvSpPr>
          <p:cNvPr id="147" name="Google Shape;147;p15"/>
          <p:cNvSpPr txBox="1">
            <a:spLocks noGrp="1"/>
          </p:cNvSpPr>
          <p:nvPr>
            <p:ph type="body" idx="1"/>
          </p:nvPr>
        </p:nvSpPr>
        <p:spPr>
          <a:xfrm>
            <a:off x="1297500" y="1013250"/>
            <a:ext cx="7038900" cy="29112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0"/>
              </a:spcAft>
              <a:buNone/>
            </a:pPr>
            <a:r>
              <a:rPr lang="en-GB" sz="2400" b="1"/>
              <a:t> The response is spoken out using the pyttsx3 text-to-speech engine. The program runs in a loop, continuously listening for the keyword "hello" to start the conversation and "stop" to end it. It provides a basic framework for building a voice-controlled assistant.</a:t>
            </a:r>
            <a:endParaRPr sz="2400" b="1"/>
          </a:p>
          <a:p>
            <a:pPr marL="0" lvl="0" indent="0" algn="l" rtl="0">
              <a:spcBef>
                <a:spcPts val="1200"/>
              </a:spcBef>
              <a:spcAft>
                <a:spcPts val="120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16"/>
          <p:cNvSpPr txBox="1">
            <a:spLocks noGrp="1"/>
          </p:cNvSpPr>
          <p:nvPr>
            <p:ph type="title"/>
          </p:nvPr>
        </p:nvSpPr>
        <p:spPr>
          <a:xfrm>
            <a:off x="1052550" y="48380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b="1" u="sng"/>
              <a:t>Code Explaination.</a:t>
            </a:r>
            <a:endParaRPr b="1" u="sng"/>
          </a:p>
        </p:txBody>
      </p:sp>
      <p:sp>
        <p:nvSpPr>
          <p:cNvPr id="153" name="Google Shape;153;p16"/>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1900" b="1"/>
              <a:t>audiototext(): </a:t>
            </a:r>
            <a:r>
              <a:rPr lang="en-GB" sz="1800"/>
              <a:t>Transcribing audio to text using speech recognition</a:t>
            </a:r>
            <a:endParaRPr sz="1800"/>
          </a:p>
          <a:p>
            <a:pPr marL="0" lvl="0" indent="0" algn="l" rtl="0">
              <a:spcBef>
                <a:spcPts val="1200"/>
              </a:spcBef>
              <a:spcAft>
                <a:spcPts val="0"/>
              </a:spcAft>
              <a:buNone/>
            </a:pPr>
            <a:r>
              <a:rPr lang="en-GB" sz="1900" b="1"/>
              <a:t>generate_response():</a:t>
            </a:r>
            <a:r>
              <a:rPr lang="en-GB" sz="1800"/>
              <a:t> Generating responses using GPT-3</a:t>
            </a:r>
            <a:endParaRPr sz="1800"/>
          </a:p>
          <a:p>
            <a:pPr marL="0" lvl="0" indent="0" algn="l" rtl="0">
              <a:spcBef>
                <a:spcPts val="1200"/>
              </a:spcBef>
              <a:spcAft>
                <a:spcPts val="0"/>
              </a:spcAft>
              <a:buNone/>
            </a:pPr>
            <a:r>
              <a:rPr lang="en-GB" sz="1900" b="1"/>
              <a:t>speak_text(): </a:t>
            </a:r>
            <a:r>
              <a:rPr lang="en-GB" sz="1800"/>
              <a:t>Converting text to speech using pyttsx3</a:t>
            </a:r>
            <a:endParaRPr sz="1800"/>
          </a:p>
          <a:p>
            <a:pPr marL="0" lvl="0" indent="0" algn="l" rtl="0">
              <a:spcBef>
                <a:spcPts val="1200"/>
              </a:spcBef>
              <a:spcAft>
                <a:spcPts val="0"/>
              </a:spcAft>
              <a:buNone/>
            </a:pPr>
            <a:r>
              <a:rPr lang="en-GB" sz="2100" b="1"/>
              <a:t>main():</a:t>
            </a:r>
            <a:r>
              <a:rPr lang="en-GB" sz="2400"/>
              <a:t> </a:t>
            </a:r>
            <a:r>
              <a:rPr lang="en-GB" sz="1800"/>
              <a:t>The main loop of the system</a:t>
            </a:r>
            <a:endParaRPr sz="1800"/>
          </a:p>
          <a:p>
            <a:pPr marL="0" lvl="0" indent="0" algn="l" rtl="0">
              <a:spcBef>
                <a:spcPts val="1200"/>
              </a:spcBef>
              <a:spcAft>
                <a:spcPts val="120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7"/>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b="1" u="sng"/>
              <a:t>Code Explaination</a:t>
            </a:r>
            <a:endParaRPr b="1" u="sng"/>
          </a:p>
        </p:txBody>
      </p:sp>
      <p:sp>
        <p:nvSpPr>
          <p:cNvPr id="159" name="Google Shape;159;p17"/>
          <p:cNvSpPr txBox="1">
            <a:spLocks noGrp="1"/>
          </p:cNvSpPr>
          <p:nvPr>
            <p:ph type="body" idx="1"/>
          </p:nvPr>
        </p:nvSpPr>
        <p:spPr>
          <a:xfrm>
            <a:off x="1052550" y="1130000"/>
            <a:ext cx="7038900" cy="33261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GB" sz="1700"/>
              <a:t>This code implements a voice-based question-answering system using OpenAI's GPT-3 model. The program listens for the trigger word "hello" spoken by the user, records their question through a microphone, transcribes the audio to text, and sends the text prompt to the GPT-3 model for generating a response. The response is then converted into speech using the pyttsx3 library and played back to the user. The code utilizes the openai, pyttsx3, and speech_recognition libraries to interact with the OpenAI API and handle audio input/output. The system continuously loops, allowing the user to ask multiple questions. It provides a convenient interface for obtaining spoken answers to user queries.</a:t>
            </a:r>
            <a:endParaRPr sz="17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18"/>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b="1"/>
              <a:t>How it is Useful in Real Life?</a:t>
            </a:r>
            <a:endParaRPr b="1"/>
          </a:p>
        </p:txBody>
      </p:sp>
      <p:sp>
        <p:nvSpPr>
          <p:cNvPr id="165" name="Google Shape;165;p18"/>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sz="2100" b="1"/>
              <a:t>Hands-free operation: </a:t>
            </a:r>
            <a:r>
              <a:rPr lang="en-GB" sz="1900"/>
              <a:t>The voice assistant allows users to interact with the system without using their hands. This can be particularly helpful for individuals with mobility impairments or those who prefer a more convenient and intuitive way of interacting with technology.</a:t>
            </a:r>
            <a:endParaRPr sz="19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19"/>
          <p:cNvSpPr txBox="1">
            <a:spLocks noGrp="1"/>
          </p:cNvSpPr>
          <p:nvPr>
            <p:ph type="title"/>
          </p:nvPr>
        </p:nvSpPr>
        <p:spPr>
          <a:xfrm>
            <a:off x="1349075" y="74180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2900" b="1"/>
              <a:t>Task Automation:</a:t>
            </a:r>
            <a:endParaRPr sz="2900" b="1"/>
          </a:p>
        </p:txBody>
      </p:sp>
      <p:sp>
        <p:nvSpPr>
          <p:cNvPr id="171" name="Google Shape;171;p19"/>
          <p:cNvSpPr txBox="1">
            <a:spLocks noGrp="1"/>
          </p:cNvSpPr>
          <p:nvPr>
            <p:ph type="body" idx="1"/>
          </p:nvPr>
        </p:nvSpPr>
        <p:spPr>
          <a:xfrm>
            <a:off x="1349075" y="1554675"/>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sz="2200"/>
              <a:t> The voice assistant can be integrated with other systems or devices to perform tasks on behalf of the user. For example, it can control smart home devices, set reminders, schedule appointments, or make online reservations, simplifying daily routines and increasing efficiency.</a:t>
            </a:r>
            <a:endParaRPr sz="27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0"/>
          <p:cNvSpPr txBox="1">
            <a:spLocks noGrp="1"/>
          </p:cNvSpPr>
          <p:nvPr>
            <p:ph type="title"/>
          </p:nvPr>
        </p:nvSpPr>
        <p:spPr>
          <a:xfrm>
            <a:off x="1297500" y="832050"/>
            <a:ext cx="7038900" cy="914100"/>
          </a:xfrm>
          <a:prstGeom prst="rect">
            <a:avLst/>
          </a:prstGeom>
        </p:spPr>
        <p:txBody>
          <a:bodyPr spcFirstLastPara="1" wrap="square" lIns="91425" tIns="91425" rIns="91425" bIns="91425" anchor="t" anchorCtr="0">
            <a:normAutofit/>
          </a:bodyPr>
          <a:lstStyle/>
          <a:p>
            <a:pPr marL="0" lvl="0" indent="0" algn="l" rtl="0">
              <a:lnSpc>
                <a:spcPct val="115000"/>
              </a:lnSpc>
              <a:spcBef>
                <a:spcPts val="0"/>
              </a:spcBef>
              <a:spcAft>
                <a:spcPts val="1200"/>
              </a:spcAft>
              <a:buNone/>
            </a:pPr>
            <a:r>
              <a:rPr lang="en-GB" sz="2700" b="1">
                <a:latin typeface="Lato"/>
                <a:ea typeface="Lato"/>
                <a:cs typeface="Lato"/>
                <a:sym typeface="Lato"/>
              </a:rPr>
              <a:t>Language practice: </a:t>
            </a:r>
            <a:endParaRPr sz="3800" b="1"/>
          </a:p>
        </p:txBody>
      </p:sp>
      <p:sp>
        <p:nvSpPr>
          <p:cNvPr id="177" name="Google Shape;177;p20"/>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sz="2000"/>
              <a:t>The voice assistant can assist users in language learning by providing pronunciation feedback, answering language-related queries, or engaging in conversational practice. This can be especially beneficial for language learners who want to improve their speaking skills.</a:t>
            </a:r>
            <a:endParaRPr sz="20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1"/>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 </a:t>
            </a:r>
            <a:endParaRPr/>
          </a:p>
        </p:txBody>
      </p:sp>
      <p:sp>
        <p:nvSpPr>
          <p:cNvPr id="183" name="Google Shape;183;p21"/>
          <p:cNvSpPr txBox="1">
            <a:spLocks noGrp="1"/>
          </p:cNvSpPr>
          <p:nvPr>
            <p:ph type="body" idx="1"/>
          </p:nvPr>
        </p:nvSpPr>
        <p:spPr>
          <a:xfrm>
            <a:off x="1297500" y="2815400"/>
            <a:ext cx="7038900" cy="1663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sz="1800"/>
              <a:t>The audiototext function utilizes the SpeechRecognition library to convert audio from a file into text using Google's speech recognition service. If successful, it returns the recognized text; otherwise, it prints a message indicating an unknown error occurred.</a:t>
            </a:r>
            <a:endParaRPr sz="1800"/>
          </a:p>
        </p:txBody>
      </p:sp>
      <p:pic>
        <p:nvPicPr>
          <p:cNvPr id="184" name="Google Shape;184;p21"/>
          <p:cNvPicPr preferRelativeResize="0"/>
          <p:nvPr/>
        </p:nvPicPr>
        <p:blipFill>
          <a:blip r:embed="rId3">
            <a:alphaModFix/>
          </a:blip>
          <a:stretch>
            <a:fillRect/>
          </a:stretch>
        </p:blipFill>
        <p:spPr>
          <a:xfrm>
            <a:off x="2090725" y="616313"/>
            <a:ext cx="4962525" cy="2028825"/>
          </a:xfrm>
          <a:prstGeom prst="rect">
            <a:avLst/>
          </a:prstGeom>
          <a:noFill/>
          <a:ln>
            <a:noFill/>
          </a:ln>
        </p:spPr>
      </p:pic>
    </p:spTree>
  </p:cSld>
  <p:clrMapOvr>
    <a:masterClrMapping/>
  </p:clrMapOvr>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750</Words>
  <Application>Microsoft Office PowerPoint</Application>
  <PresentationFormat>On-screen Show (16:9)</PresentationFormat>
  <Paragraphs>33</Paragraphs>
  <Slides>15</Slides>
  <Notes>15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Montserrat</vt:lpstr>
      <vt:lpstr>Arial</vt:lpstr>
      <vt:lpstr>Lato</vt:lpstr>
      <vt:lpstr>Focus</vt:lpstr>
      <vt:lpstr>VOICE GPT</vt:lpstr>
      <vt:lpstr>INTRODUCTION</vt:lpstr>
      <vt:lpstr> </vt:lpstr>
      <vt:lpstr>Code Explaination.</vt:lpstr>
      <vt:lpstr>Code Explaination</vt:lpstr>
      <vt:lpstr>How it is Useful in Real Life?</vt:lpstr>
      <vt:lpstr>Task Automation:</vt:lpstr>
      <vt:lpstr>Language practice: </vt:lpstr>
      <vt:lpstr> </vt:lpstr>
      <vt:lpstr> </vt:lpstr>
      <vt:lpstr> </vt:lpstr>
      <vt:lpstr>The main function explains.</vt:lpstr>
      <vt:lpstr>OutPuts:</vt:lpstr>
      <vt:lpstr>Conclusion</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Manish Thanneeru</cp:lastModifiedBy>
  <cp:revision>1</cp:revision>
  <dcterms:modified xsi:type="dcterms:W3CDTF">2025-07-25T15:53:10Z</dcterms:modified>
</cp:coreProperties>
</file>