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1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8E19-CAB9-4123-8DD0-607745099F52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7E5C-2E27-456B-8E38-B17464084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23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8E19-CAB9-4123-8DD0-607745099F52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7E5C-2E27-456B-8E38-B17464084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61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8E19-CAB9-4123-8DD0-607745099F52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7E5C-2E27-456B-8E38-B17464084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06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8E19-CAB9-4123-8DD0-607745099F52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7E5C-2E27-456B-8E38-B17464084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06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8E19-CAB9-4123-8DD0-607745099F52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7E5C-2E27-456B-8E38-B17464084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15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8E19-CAB9-4123-8DD0-607745099F52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7E5C-2E27-456B-8E38-B17464084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11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8E19-CAB9-4123-8DD0-607745099F52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7E5C-2E27-456B-8E38-B17464084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06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8E19-CAB9-4123-8DD0-607745099F52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7E5C-2E27-456B-8E38-B17464084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271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8E19-CAB9-4123-8DD0-607745099F52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7E5C-2E27-456B-8E38-B17464084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51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8E19-CAB9-4123-8DD0-607745099F52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7E5C-2E27-456B-8E38-B17464084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95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8E19-CAB9-4123-8DD0-607745099F52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7E5C-2E27-456B-8E38-B17464084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65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48E19-CAB9-4123-8DD0-607745099F52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87E5C-2E27-456B-8E38-B17464084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04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Pro:Centric</a:t>
            </a:r>
            <a:r>
              <a:rPr lang="en-US" altLang="ko-KR" dirty="0" smtClean="0"/>
              <a:t> Direct VMware Installation Guide (unofficial)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716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Installation begins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200" y="1825625"/>
            <a:ext cx="4903600" cy="4351338"/>
          </a:xfrm>
        </p:spPr>
      </p:pic>
    </p:spTree>
    <p:extLst>
      <p:ext uri="{BB962C8B-B14F-4D97-AF65-F5344CB8AC3E}">
        <p14:creationId xmlns:p14="http://schemas.microsoft.com/office/powerpoint/2010/main" val="69266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/>
              <a:t>9</a:t>
            </a:r>
            <a:r>
              <a:rPr lang="en-US" altLang="ko-KR" sz="2800" dirty="0" smtClean="0"/>
              <a:t>. In about 5~10 minutes you </a:t>
            </a:r>
            <a:r>
              <a:rPr lang="en-US" altLang="ko-KR" sz="2800" dirty="0" err="1" smtClean="0"/>
              <a:t>vm</a:t>
            </a:r>
            <a:r>
              <a:rPr lang="en-US" altLang="ko-KR" sz="2800" dirty="0" smtClean="0"/>
              <a:t> machine will power off automatically. When it does, extract </a:t>
            </a:r>
            <a:r>
              <a:rPr lang="en-US" altLang="ko-KR" sz="2800" dirty="0" err="1" smtClean="0"/>
              <a:t>iso</a:t>
            </a:r>
            <a:r>
              <a:rPr lang="en-US" altLang="ko-KR" sz="2800" dirty="0" smtClean="0"/>
              <a:t> file you inserted in step 10. (right click-&gt; settings -&gt; storage -&gt; remove ProCentric-5.0-16xxxxxx.iso).</a:t>
            </a:r>
            <a:endParaRPr lang="ko-KR" altLang="en-US" sz="280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028" y="1825625"/>
            <a:ext cx="6015943" cy="4351338"/>
          </a:xfrm>
        </p:spPr>
      </p:pic>
    </p:spTree>
    <p:extLst>
      <p:ext uri="{BB962C8B-B14F-4D97-AF65-F5344CB8AC3E}">
        <p14:creationId xmlns:p14="http://schemas.microsoft.com/office/powerpoint/2010/main" val="1804979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 Power on </a:t>
            </a:r>
            <a:r>
              <a:rPr lang="en-US" altLang="ko-KR" dirty="0" err="1" smtClean="0"/>
              <a:t>vm</a:t>
            </a:r>
            <a:r>
              <a:rPr lang="en-US" altLang="ko-KR" dirty="0" smtClean="0"/>
              <a:t> machine and proceed installing. takes about (20~30 mins) </a:t>
            </a:r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575" y="1825625"/>
            <a:ext cx="4992849" cy="4351338"/>
          </a:xfrm>
        </p:spPr>
      </p:pic>
    </p:spTree>
    <p:extLst>
      <p:ext uri="{BB962C8B-B14F-4D97-AF65-F5344CB8AC3E}">
        <p14:creationId xmlns:p14="http://schemas.microsoft.com/office/powerpoint/2010/main" val="3212348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11. Once installation is done, it should be like this.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150" y="1825625"/>
            <a:ext cx="4859699" cy="4351338"/>
          </a:xfrm>
        </p:spPr>
      </p:pic>
    </p:spTree>
    <p:extLst>
      <p:ext uri="{BB962C8B-B14F-4D97-AF65-F5344CB8AC3E}">
        <p14:creationId xmlns:p14="http://schemas.microsoft.com/office/powerpoint/2010/main" val="4253676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12. Then power off VM machine, settings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&gt; network &gt; Adaptor 1, Then Enable network and set it as Bridged Adaptor. </a:t>
            </a:r>
            <a:endParaRPr lang="ko-KR" altLang="en-US" sz="280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780" y="1825625"/>
            <a:ext cx="5970439" cy="4351338"/>
          </a:xfrm>
        </p:spPr>
      </p:pic>
    </p:spTree>
    <p:extLst>
      <p:ext uri="{BB962C8B-B14F-4D97-AF65-F5344CB8AC3E}">
        <p14:creationId xmlns:p14="http://schemas.microsoft.com/office/powerpoint/2010/main" val="1670695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13. go to Adaptor 2, Enable network and set it as Bridged Adaptor (same as Adaptor 1).</a:t>
            </a:r>
            <a:endParaRPr lang="ko-KR" altLang="en-US" sz="360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7" y="1825625"/>
            <a:ext cx="5957986" cy="4351338"/>
          </a:xfrm>
        </p:spPr>
      </p:pic>
    </p:spTree>
    <p:extLst>
      <p:ext uri="{BB962C8B-B14F-4D97-AF65-F5344CB8AC3E}">
        <p14:creationId xmlns:p14="http://schemas.microsoft.com/office/powerpoint/2010/main" val="619673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/>
              <a:t>14. Power on your virtual machine. </a:t>
            </a:r>
            <a:br>
              <a:rPr lang="en-US" altLang="ko-KR" sz="2800" dirty="0" smtClean="0"/>
            </a:br>
            <a:r>
              <a:rPr lang="en-US" altLang="ko-KR" sz="2800" dirty="0" smtClean="0"/>
              <a:t>- Log in as admin / Password4Partners</a:t>
            </a:r>
            <a:br>
              <a:rPr lang="en-US" altLang="ko-KR" sz="2800" dirty="0" smtClean="0"/>
            </a:br>
            <a:r>
              <a:rPr lang="en-US" altLang="ko-KR" sz="2800" dirty="0" smtClean="0"/>
              <a:t>- Type ‘info’</a:t>
            </a:r>
            <a:br>
              <a:rPr lang="en-US" altLang="ko-KR" sz="2800" dirty="0" smtClean="0"/>
            </a:br>
            <a:r>
              <a:rPr lang="en-US" altLang="ko-KR" sz="2800" dirty="0" smtClean="0"/>
              <a:t>- You should be able to see Feature / Control IP address</a:t>
            </a:r>
            <a:endParaRPr lang="ko-KR" altLang="en-US" sz="28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044" y="1977908"/>
            <a:ext cx="5073911" cy="455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17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4875" y="243205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Acquire Root Access on CentOS Machine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1913815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Reboot VM ware. </a:t>
            </a:r>
            <a:r>
              <a:rPr lang="en-US" altLang="ko-KR" dirty="0" smtClean="0"/>
              <a:t>press 'e' </a:t>
            </a:r>
            <a:r>
              <a:rPr lang="en-US" altLang="ko-KR" dirty="0" err="1" smtClean="0"/>
              <a:t>untill</a:t>
            </a:r>
            <a:r>
              <a:rPr lang="en-US" altLang="ko-KR" dirty="0" smtClean="0"/>
              <a:t> you see below screen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357" y="2689951"/>
            <a:ext cx="4591286" cy="2622685"/>
          </a:xfrm>
        </p:spPr>
      </p:pic>
    </p:spTree>
    <p:extLst>
      <p:ext uri="{BB962C8B-B14F-4D97-AF65-F5344CB8AC3E}">
        <p14:creationId xmlns:p14="http://schemas.microsoft.com/office/powerpoint/2010/main" val="351708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 replace '</a:t>
            </a:r>
            <a:r>
              <a:rPr lang="en-US" altLang="ko-KR" dirty="0" err="1" smtClean="0"/>
              <a:t>ro</a:t>
            </a:r>
            <a:r>
              <a:rPr lang="en-US" altLang="ko-KR" dirty="0" smtClean="0"/>
              <a:t>' =&gt; '</a:t>
            </a:r>
            <a:r>
              <a:rPr lang="en-US" altLang="ko-KR" dirty="0" err="1" smtClean="0"/>
              <a:t>rw</a:t>
            </a:r>
            <a:r>
              <a:rPr lang="en-US" altLang="ko-KR" dirty="0" smtClean="0"/>
              <a:t>', '</a:t>
            </a:r>
            <a:r>
              <a:rPr lang="en-US" altLang="ko-KR" dirty="0" err="1" smtClean="0"/>
              <a:t>rhgb</a:t>
            </a:r>
            <a:r>
              <a:rPr lang="en-US" altLang="ko-KR" dirty="0" smtClean="0"/>
              <a:t> quiet' =&gt; '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=/bin/bash‘ then Press </a:t>
            </a:r>
            <a:r>
              <a:rPr lang="en-US" altLang="ko-KR" dirty="0" err="1" smtClean="0"/>
              <a:t>CTRL+x</a:t>
            </a:r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357" y="2174807"/>
            <a:ext cx="4591286" cy="2622685"/>
          </a:xfrm>
        </p:spPr>
      </p:pic>
      <p:sp>
        <p:nvSpPr>
          <p:cNvPr id="8" name="직사각형 7"/>
          <p:cNvSpPr/>
          <p:nvPr/>
        </p:nvSpPr>
        <p:spPr>
          <a:xfrm>
            <a:off x="3629025" y="3600450"/>
            <a:ext cx="495300" cy="266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991099" y="3629025"/>
            <a:ext cx="847725" cy="266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4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There are many </a:t>
            </a:r>
            <a:r>
              <a:rPr lang="en-US" altLang="ko-KR" dirty="0" err="1" smtClean="0"/>
              <a:t>Pro:Centric</a:t>
            </a:r>
            <a:r>
              <a:rPr lang="en-US" altLang="ko-KR" dirty="0" smtClean="0"/>
              <a:t> Direct (PCD) versions. PCD 2.0 ~ PCD 5.0. (it jumps by 0.5).</a:t>
            </a:r>
          </a:p>
          <a:p>
            <a:r>
              <a:rPr lang="en-US" altLang="ko-KR" dirty="0" smtClean="0"/>
              <a:t>Hotels are using typically PCD version 3.5 and above. I suggest you to install all of them.</a:t>
            </a:r>
          </a:p>
          <a:p>
            <a:r>
              <a:rPr lang="en-US" altLang="ko-KR" dirty="0" err="1" smtClean="0"/>
              <a:t>Pro:Centric</a:t>
            </a:r>
            <a:r>
              <a:rPr lang="en-US" altLang="ko-KR" dirty="0" smtClean="0"/>
              <a:t> Direct (PCD) runs on PCS400, PCS500 or Dell, HP server. Since you do not have server, here is the alternative way to install PCD though it is not official.</a:t>
            </a:r>
          </a:p>
          <a:p>
            <a:r>
              <a:rPr lang="en-US" altLang="ko-KR" dirty="0" smtClean="0"/>
              <a:t>Before you start, please Install Oracle VM virtual BOX. I am currently using version 6.1</a:t>
            </a:r>
          </a:p>
          <a:p>
            <a:r>
              <a:rPr lang="en-US" altLang="ko-KR" dirty="0" smtClean="0"/>
              <a:t>Download </a:t>
            </a:r>
            <a:r>
              <a:rPr lang="en-US" altLang="ko-KR" dirty="0" err="1" smtClean="0"/>
              <a:t>iso</a:t>
            </a:r>
            <a:r>
              <a:rPr lang="en-US" altLang="ko-KR" dirty="0" smtClean="0"/>
              <a:t> file PCD 5.0 </a:t>
            </a:r>
            <a:r>
              <a:rPr lang="en-US" altLang="ko-KR" dirty="0" err="1" smtClean="0"/>
              <a:t>iso</a:t>
            </a:r>
            <a:r>
              <a:rPr lang="en-US" altLang="ko-KR" dirty="0" smtClean="0"/>
              <a:t> file </a:t>
            </a:r>
            <a:r>
              <a:rPr lang="en-US" altLang="ko-KR" dirty="0" smtClean="0"/>
              <a:t>https://signup.lge.com/Update/Update_Release/ProCentric/Phoenix/Daily/mnt/procentric/ISOs/ProCentric-5.0-1646706384-251.iso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113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06675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3. Change Password</a:t>
            </a:r>
            <a:br>
              <a:rPr lang="en-US" altLang="ko-KR" sz="2800" dirty="0" smtClean="0"/>
            </a:br>
            <a:r>
              <a:rPr lang="en-US" altLang="ko-KR" sz="2800" dirty="0" smtClean="0"/>
              <a:t>- type ‘</a:t>
            </a:r>
            <a:r>
              <a:rPr lang="en-US" altLang="ko-KR" sz="2800" dirty="0" err="1" smtClean="0"/>
              <a:t>passwd</a:t>
            </a:r>
            <a:r>
              <a:rPr lang="en-US" altLang="ko-KR" sz="2800" dirty="0" smtClean="0"/>
              <a:t>’</a:t>
            </a:r>
            <a:br>
              <a:rPr lang="en-US" altLang="ko-KR" sz="2800" dirty="0" smtClean="0"/>
            </a:br>
            <a:r>
              <a:rPr lang="en-US" altLang="ko-KR" sz="2800" dirty="0" smtClean="0"/>
              <a:t>- enter password you wish to change</a:t>
            </a:r>
            <a:br>
              <a:rPr lang="en-US" altLang="ko-KR" sz="2800" dirty="0" smtClean="0"/>
            </a:br>
            <a:r>
              <a:rPr lang="en-US" altLang="ko-KR" sz="2800" dirty="0" smtClean="0"/>
              <a:t>- type again</a:t>
            </a:r>
            <a:br>
              <a:rPr lang="en-US" altLang="ko-KR" sz="2800" dirty="0" smtClean="0"/>
            </a:br>
            <a:r>
              <a:rPr lang="en-US" altLang="ko-KR" sz="2800" dirty="0" smtClean="0"/>
              <a:t>- type /.</a:t>
            </a:r>
            <a:r>
              <a:rPr lang="en-US" altLang="ko-KR" sz="2800" dirty="0" err="1" smtClean="0"/>
              <a:t>autorelabel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- type </a:t>
            </a:r>
            <a:r>
              <a:rPr lang="en-US" altLang="ko-KR" sz="2800" dirty="0" err="1" smtClean="0"/>
              <a:t>sbin</a:t>
            </a:r>
            <a:r>
              <a:rPr lang="en-US" altLang="ko-KR" sz="2800" dirty="0" smtClean="0"/>
              <a:t>/</a:t>
            </a:r>
            <a:r>
              <a:rPr lang="en-US" altLang="ko-KR" sz="2800" dirty="0" err="1" smtClean="0"/>
              <a:t>init</a:t>
            </a:r>
            <a:endParaRPr lang="ko-KR" altLang="en-US" sz="28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293" y="2685950"/>
            <a:ext cx="5137414" cy="38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6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smtClean="0"/>
              <a:t>4. once it reboots, log in as root. then type info</a:t>
            </a:r>
            <a:br>
              <a:rPr lang="en-US" altLang="ko-KR" sz="3200" dirty="0" smtClean="0"/>
            </a:br>
            <a:r>
              <a:rPr lang="en-US" altLang="ko-KR" sz="3200" dirty="0" smtClean="0"/>
              <a:t>- You should be able to see feature / control </a:t>
            </a:r>
            <a:r>
              <a:rPr lang="en-US" altLang="ko-KR" sz="3200" dirty="0" err="1" smtClean="0"/>
              <a:t>ip</a:t>
            </a:r>
            <a:r>
              <a:rPr lang="en-US" altLang="ko-KR" sz="3200" dirty="0" smtClean="0"/>
              <a:t> address.</a:t>
            </a:r>
            <a:endParaRPr lang="ko-KR" altLang="en-US" sz="320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191" y="2023167"/>
            <a:ext cx="5213618" cy="3956253"/>
          </a:xfrm>
        </p:spPr>
      </p:pic>
    </p:spTree>
    <p:extLst>
      <p:ext uri="{BB962C8B-B14F-4D97-AF65-F5344CB8AC3E}">
        <p14:creationId xmlns:p14="http://schemas.microsoft.com/office/powerpoint/2010/main" val="855152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Type control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address on your chrome browser. 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113" y="1825625"/>
            <a:ext cx="7479774" cy="4351338"/>
          </a:xfrm>
        </p:spPr>
      </p:pic>
    </p:spTree>
    <p:extLst>
      <p:ext uri="{BB962C8B-B14F-4D97-AF65-F5344CB8AC3E}">
        <p14:creationId xmlns:p14="http://schemas.microsoft.com/office/powerpoint/2010/main" val="2776392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829800" cy="1325563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6. login as </a:t>
            </a:r>
            <a:r>
              <a:rPr lang="en-US" altLang="ko-KR" sz="3200" dirty="0" err="1" smtClean="0"/>
              <a:t>procentric</a:t>
            </a:r>
            <a:r>
              <a:rPr lang="en-US" altLang="ko-KR" sz="3200" dirty="0" smtClean="0"/>
              <a:t> / Password4Partners</a:t>
            </a:r>
            <a:br>
              <a:rPr lang="en-US" altLang="ko-KR" sz="3200" dirty="0" smtClean="0"/>
            </a:br>
            <a:r>
              <a:rPr lang="en-US" altLang="ko-KR" sz="3200" dirty="0" smtClean="0"/>
              <a:t>- If you see below screen, installation is finished.</a:t>
            </a:r>
            <a:endParaRPr lang="ko-KR" altLang="en-US" sz="320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206" y="1690688"/>
            <a:ext cx="8521788" cy="4351338"/>
          </a:xfrm>
        </p:spPr>
      </p:pic>
    </p:spTree>
    <p:extLst>
      <p:ext uri="{BB962C8B-B14F-4D97-AF65-F5344CB8AC3E}">
        <p14:creationId xmlns:p14="http://schemas.microsoft.com/office/powerpoint/2010/main" val="70924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smtClean="0"/>
              <a:t>Click new (name it </a:t>
            </a:r>
            <a:r>
              <a:rPr lang="en-US" altLang="ko-KR" dirty="0" err="1" smtClean="0"/>
              <a:t>Pro:Centric</a:t>
            </a:r>
            <a:r>
              <a:rPr lang="en-US" altLang="ko-KR" dirty="0" smtClean="0"/>
              <a:t> 5.0)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17" y="1825625"/>
            <a:ext cx="8686766" cy="4351338"/>
          </a:xfrm>
        </p:spPr>
      </p:pic>
    </p:spTree>
    <p:extLst>
      <p:ext uri="{BB962C8B-B14F-4D97-AF65-F5344CB8AC3E}">
        <p14:creationId xmlns:p14="http://schemas.microsoft.com/office/powerpoint/2010/main" val="1156712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Set memory size (greater than 4096 should be enough)</a:t>
            </a:r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471" y="1825625"/>
            <a:ext cx="7161058" cy="4351338"/>
          </a:xfrm>
        </p:spPr>
      </p:pic>
    </p:spTree>
    <p:extLst>
      <p:ext uri="{BB962C8B-B14F-4D97-AF65-F5344CB8AC3E}">
        <p14:creationId xmlns:p14="http://schemas.microsoft.com/office/powerpoint/2010/main" val="3836298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Select virtual hard disk 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473" y="1825625"/>
            <a:ext cx="7313054" cy="4351338"/>
          </a:xfrm>
        </p:spPr>
      </p:pic>
    </p:spTree>
    <p:extLst>
      <p:ext uri="{BB962C8B-B14F-4D97-AF65-F5344CB8AC3E}">
        <p14:creationId xmlns:p14="http://schemas.microsoft.com/office/powerpoint/2010/main" val="4133869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Select VDI as hard disk file type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888" y="1825625"/>
            <a:ext cx="6340224" cy="4351338"/>
          </a:xfrm>
        </p:spPr>
      </p:pic>
    </p:spTree>
    <p:extLst>
      <p:ext uri="{BB962C8B-B14F-4D97-AF65-F5344CB8AC3E}">
        <p14:creationId xmlns:p14="http://schemas.microsoft.com/office/powerpoint/2010/main" val="1195859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Select Dynamically allocated.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260" y="1825625"/>
            <a:ext cx="6365479" cy="4351338"/>
          </a:xfrm>
        </p:spPr>
      </p:pic>
    </p:spTree>
    <p:extLst>
      <p:ext uri="{BB962C8B-B14F-4D97-AF65-F5344CB8AC3E}">
        <p14:creationId xmlns:p14="http://schemas.microsoft.com/office/powerpoint/2010/main" val="4246223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Select hard disk size. (greater than 50GB should be enough)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226" y="1825625"/>
            <a:ext cx="7199548" cy="4351338"/>
          </a:xfrm>
        </p:spPr>
      </p:pic>
    </p:spTree>
    <p:extLst>
      <p:ext uri="{BB962C8B-B14F-4D97-AF65-F5344CB8AC3E}">
        <p14:creationId xmlns:p14="http://schemas.microsoft.com/office/powerpoint/2010/main" val="1394794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7. Double click </a:t>
            </a:r>
            <a:r>
              <a:rPr lang="en-US" altLang="ko-KR" dirty="0" err="1" smtClean="0"/>
              <a:t>Pro:Centric</a:t>
            </a:r>
            <a:r>
              <a:rPr lang="en-US" altLang="ko-KR" dirty="0" smtClean="0"/>
              <a:t> 5.0 from left panel. Select </a:t>
            </a:r>
            <a:r>
              <a:rPr lang="en-US" altLang="ko-KR" dirty="0" err="1" smtClean="0"/>
              <a:t>iso</a:t>
            </a:r>
            <a:r>
              <a:rPr lang="en-US" altLang="ko-KR" dirty="0" smtClean="0"/>
              <a:t> file. </a:t>
            </a:r>
            <a:r>
              <a:rPr lang="en-US" altLang="ko-KR" sz="1300" dirty="0"/>
              <a:t>(</a:t>
            </a:r>
            <a:r>
              <a:rPr lang="en-US" altLang="ko-KR" sz="1300" dirty="0" smtClean="0"/>
              <a:t>https://signup.lge.com/Update/Update_Release/ProCentric/Phoenix/Daily/mnt/procentric/ISOs/ProCentric-5.0-1646706384-251.iso)</a:t>
            </a:r>
            <a:endParaRPr lang="ko-KR" altLang="en-US" sz="130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667" y="1825625"/>
            <a:ext cx="7098666" cy="4351338"/>
          </a:xfrm>
        </p:spPr>
      </p:pic>
    </p:spTree>
    <p:extLst>
      <p:ext uri="{BB962C8B-B14F-4D97-AF65-F5344CB8AC3E}">
        <p14:creationId xmlns:p14="http://schemas.microsoft.com/office/powerpoint/2010/main" val="3648200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391</Words>
  <Application>Microsoft Office PowerPoint</Application>
  <PresentationFormat>와이드스크린</PresentationFormat>
  <Paragraphs>27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Pro:Centric Direct VMware Installation Guide (unofficial)</vt:lpstr>
      <vt:lpstr>PowerPoint 프레젠테이션</vt:lpstr>
      <vt:lpstr>1. Click new (name it Pro:Centric 5.0)</vt:lpstr>
      <vt:lpstr>2. Set memory size (greater than 4096 should be enough)</vt:lpstr>
      <vt:lpstr>3. Select virtual hard disk </vt:lpstr>
      <vt:lpstr>4. Select VDI as hard disk file type</vt:lpstr>
      <vt:lpstr>5. Select Dynamically allocated.</vt:lpstr>
      <vt:lpstr>6. Select hard disk size. (greater than 50GB should be enough)</vt:lpstr>
      <vt:lpstr>7. Double click Pro:Centric 5.0 from left panel. Select iso file. (https://signup.lge.com/Update/Update_Release/ProCentric/Phoenix/Daily/mnt/procentric/ISOs/ProCentric-5.0-1646706384-251.iso)</vt:lpstr>
      <vt:lpstr>8. Installation begins</vt:lpstr>
      <vt:lpstr>9. In about 5~10 minutes you vm machine will power off automatically. When it does, extract iso file you inserted in step 10. (right click-&gt; settings -&gt; storage -&gt; remove ProCentric-5.0-16xxxxxx.iso).</vt:lpstr>
      <vt:lpstr>10. Power on vm machine and proceed installing. takes about (20~30 mins) </vt:lpstr>
      <vt:lpstr>11. Once installation is done, it should be like this.</vt:lpstr>
      <vt:lpstr>12. Then power off VM machine, settings &gt; network &gt; Adaptor 1, Then Enable network and set it as Bridged Adaptor. </vt:lpstr>
      <vt:lpstr>13. go to Adaptor 2, Enable network and set it as Bridged Adaptor (same as Adaptor 1).</vt:lpstr>
      <vt:lpstr>14. Power on your virtual machine.  - Log in as admin / Password4Partners - Type ‘info’ - You should be able to see Feature / Control IP address</vt:lpstr>
      <vt:lpstr>Acquire Root Access on CentOS Machine</vt:lpstr>
      <vt:lpstr>1. Reboot VM ware. press 'e' untill you see below screen </vt:lpstr>
      <vt:lpstr>2. replace 'ro' =&gt; 'rw', 'rhgb quiet' =&gt; 'init=/bin/bash‘ then Press CTRL+x</vt:lpstr>
      <vt:lpstr>3. Change Password - type ‘passwd’ - enter password you wish to change - type again - type /.autorelabel - type sbin/init</vt:lpstr>
      <vt:lpstr>4. once it reboots, log in as root. then type info - You should be able to see feature / control ip address.</vt:lpstr>
      <vt:lpstr>5. Type control ip address on your chrome browser. </vt:lpstr>
      <vt:lpstr>6. login as procentric / Password4Partners - If you see below screen, installation is finished.</vt:lpstr>
    </vt:vector>
  </TitlesOfParts>
  <Company>LGE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Pro:Centric Direct VMware Installation Guide (unofficial)</dc:title>
  <dc:creator>김규황/선임연구원/ID클라우드솔루션Project(kyuhwang.kim@lge.com)</dc:creator>
  <cp:lastModifiedBy>김규황/선임연구원/ID클라우드솔루션Project(kyuhwang.kim@lge.com)</cp:lastModifiedBy>
  <cp:revision>5</cp:revision>
  <dcterms:created xsi:type="dcterms:W3CDTF">2022-03-08T05:57:36Z</dcterms:created>
  <dcterms:modified xsi:type="dcterms:W3CDTF">2022-03-08T06:30:21Z</dcterms:modified>
</cp:coreProperties>
</file>