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64" r:id="rId5"/>
    <p:sldId id="258" r:id="rId6"/>
    <p:sldId id="259" r:id="rId7"/>
    <p:sldId id="266" r:id="rId8"/>
    <p:sldId id="265" r:id="rId9"/>
    <p:sldId id="260" r:id="rId10"/>
    <p:sldId id="261" r:id="rId11"/>
    <p:sldId id="262" r:id="rId12"/>
    <p:sldId id="263"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2C439-4411-4B22-8D20-81B4115957BA}" v="30" dt="2023-02-19T19:18:04.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384"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Behera" userId="e217ad1f2c38e3bf" providerId="LiveId" clId="{C2F2C439-4411-4B22-8D20-81B4115957BA}"/>
    <pc:docChg chg="undo custSel addSld delSld modSld">
      <pc:chgData name="Manish Behera" userId="e217ad1f2c38e3bf" providerId="LiveId" clId="{C2F2C439-4411-4B22-8D20-81B4115957BA}" dt="2023-02-19T19:23:31.036" v="998" actId="20577"/>
      <pc:docMkLst>
        <pc:docMk/>
      </pc:docMkLst>
      <pc:sldChg chg="new del">
        <pc:chgData name="Manish Behera" userId="e217ad1f2c38e3bf" providerId="LiveId" clId="{C2F2C439-4411-4B22-8D20-81B4115957BA}" dt="2023-02-19T07:09:18.236" v="1" actId="47"/>
        <pc:sldMkLst>
          <pc:docMk/>
          <pc:sldMk cId="1602828565" sldId="256"/>
        </pc:sldMkLst>
      </pc:sldChg>
      <pc:sldChg chg="modSp new mod">
        <pc:chgData name="Manish Behera" userId="e217ad1f2c38e3bf" providerId="LiveId" clId="{C2F2C439-4411-4B22-8D20-81B4115957BA}" dt="2023-02-19T07:10:02.571" v="35" actId="403"/>
        <pc:sldMkLst>
          <pc:docMk/>
          <pc:sldMk cId="2628844206" sldId="256"/>
        </pc:sldMkLst>
        <pc:spChg chg="mod">
          <ac:chgData name="Manish Behera" userId="e217ad1f2c38e3bf" providerId="LiveId" clId="{C2F2C439-4411-4B22-8D20-81B4115957BA}" dt="2023-02-19T07:10:02.571" v="35" actId="403"/>
          <ac:spMkLst>
            <pc:docMk/>
            <pc:sldMk cId="2628844206" sldId="256"/>
            <ac:spMk id="2" creationId="{4BF07374-2C6D-2A39-1399-352A208107D4}"/>
          </ac:spMkLst>
        </pc:spChg>
        <pc:spChg chg="mod">
          <ac:chgData name="Manish Behera" userId="e217ad1f2c38e3bf" providerId="LiveId" clId="{C2F2C439-4411-4B22-8D20-81B4115957BA}" dt="2023-02-19T07:09:59.856" v="34" actId="403"/>
          <ac:spMkLst>
            <pc:docMk/>
            <pc:sldMk cId="2628844206" sldId="256"/>
            <ac:spMk id="3" creationId="{E1867554-12D7-FD4D-BBDB-D771D75FFF78}"/>
          </ac:spMkLst>
        </pc:spChg>
      </pc:sldChg>
      <pc:sldChg chg="modSp new mod">
        <pc:chgData name="Manish Behera" userId="e217ad1f2c38e3bf" providerId="LiveId" clId="{C2F2C439-4411-4B22-8D20-81B4115957BA}" dt="2023-02-19T09:41:06.928" v="183" actId="20577"/>
        <pc:sldMkLst>
          <pc:docMk/>
          <pc:sldMk cId="3584460376" sldId="257"/>
        </pc:sldMkLst>
        <pc:spChg chg="mod">
          <ac:chgData name="Manish Behera" userId="e217ad1f2c38e3bf" providerId="LiveId" clId="{C2F2C439-4411-4B22-8D20-81B4115957BA}" dt="2023-02-19T07:10:31.499" v="85" actId="20577"/>
          <ac:spMkLst>
            <pc:docMk/>
            <pc:sldMk cId="3584460376" sldId="257"/>
            <ac:spMk id="2" creationId="{4026FE39-F608-60D7-EC26-08FC717C8268}"/>
          </ac:spMkLst>
        </pc:spChg>
        <pc:spChg chg="mod">
          <ac:chgData name="Manish Behera" userId="e217ad1f2c38e3bf" providerId="LiveId" clId="{C2F2C439-4411-4B22-8D20-81B4115957BA}" dt="2023-02-19T09:41:06.928" v="183" actId="20577"/>
          <ac:spMkLst>
            <pc:docMk/>
            <pc:sldMk cId="3584460376" sldId="257"/>
            <ac:spMk id="3" creationId="{2F53BA36-0776-2399-7F88-1542EE990FF9}"/>
          </ac:spMkLst>
        </pc:spChg>
      </pc:sldChg>
      <pc:sldChg chg="modSp add mod">
        <pc:chgData name="Manish Behera" userId="e217ad1f2c38e3bf" providerId="LiveId" clId="{C2F2C439-4411-4B22-8D20-81B4115957BA}" dt="2023-02-19T09:54:20.235" v="307" actId="20577"/>
        <pc:sldMkLst>
          <pc:docMk/>
          <pc:sldMk cId="2890274988" sldId="258"/>
        </pc:sldMkLst>
        <pc:spChg chg="mod">
          <ac:chgData name="Manish Behera" userId="e217ad1f2c38e3bf" providerId="LiveId" clId="{C2F2C439-4411-4B22-8D20-81B4115957BA}" dt="2023-02-19T09:44:50.676" v="221" actId="20577"/>
          <ac:spMkLst>
            <pc:docMk/>
            <pc:sldMk cId="2890274988" sldId="258"/>
            <ac:spMk id="2" creationId="{4026FE39-F608-60D7-EC26-08FC717C8268}"/>
          </ac:spMkLst>
        </pc:spChg>
        <pc:spChg chg="mod">
          <ac:chgData name="Manish Behera" userId="e217ad1f2c38e3bf" providerId="LiveId" clId="{C2F2C439-4411-4B22-8D20-81B4115957BA}" dt="2023-02-19T09:54:20.235" v="307" actId="20577"/>
          <ac:spMkLst>
            <pc:docMk/>
            <pc:sldMk cId="2890274988" sldId="258"/>
            <ac:spMk id="3" creationId="{2F53BA36-0776-2399-7F88-1542EE990FF9}"/>
          </ac:spMkLst>
        </pc:spChg>
      </pc:sldChg>
      <pc:sldChg chg="addSp delSp modSp add mod">
        <pc:chgData name="Manish Behera" userId="e217ad1f2c38e3bf" providerId="LiveId" clId="{C2F2C439-4411-4B22-8D20-81B4115957BA}" dt="2023-02-19T10:04:39.157" v="393" actId="1076"/>
        <pc:sldMkLst>
          <pc:docMk/>
          <pc:sldMk cId="604036395" sldId="259"/>
        </pc:sldMkLst>
        <pc:spChg chg="mod">
          <ac:chgData name="Manish Behera" userId="e217ad1f2c38e3bf" providerId="LiveId" clId="{C2F2C439-4411-4B22-8D20-81B4115957BA}" dt="2023-02-19T10:04:39.157" v="393" actId="1076"/>
          <ac:spMkLst>
            <pc:docMk/>
            <pc:sldMk cId="604036395" sldId="259"/>
            <ac:spMk id="2" creationId="{4026FE39-F608-60D7-EC26-08FC717C8268}"/>
          </ac:spMkLst>
        </pc:spChg>
        <pc:spChg chg="mod">
          <ac:chgData name="Manish Behera" userId="e217ad1f2c38e3bf" providerId="LiveId" clId="{C2F2C439-4411-4B22-8D20-81B4115957BA}" dt="2023-02-19T10:00:49.473" v="374" actId="1076"/>
          <ac:spMkLst>
            <pc:docMk/>
            <pc:sldMk cId="604036395" sldId="259"/>
            <ac:spMk id="3" creationId="{2F53BA36-0776-2399-7F88-1542EE990FF9}"/>
          </ac:spMkLst>
        </pc:spChg>
        <pc:spChg chg="add del mod">
          <ac:chgData name="Manish Behera" userId="e217ad1f2c38e3bf" providerId="LiveId" clId="{C2F2C439-4411-4B22-8D20-81B4115957BA}" dt="2023-02-19T10:00:50.101" v="375"/>
          <ac:spMkLst>
            <pc:docMk/>
            <pc:sldMk cId="604036395" sldId="259"/>
            <ac:spMk id="4" creationId="{CBADEA51-6DBE-12F9-FAB8-5D8DDDDDB36A}"/>
          </ac:spMkLst>
        </pc:spChg>
        <pc:spChg chg="add del mod">
          <ac:chgData name="Manish Behera" userId="e217ad1f2c38e3bf" providerId="LiveId" clId="{C2F2C439-4411-4B22-8D20-81B4115957BA}" dt="2023-02-19T10:00:45.851" v="370"/>
          <ac:spMkLst>
            <pc:docMk/>
            <pc:sldMk cId="604036395" sldId="259"/>
            <ac:spMk id="5" creationId="{4370096B-2CE5-BB87-DB01-378E3D5FD481}"/>
          </ac:spMkLst>
        </pc:spChg>
        <pc:spChg chg="add mod">
          <ac:chgData name="Manish Behera" userId="e217ad1f2c38e3bf" providerId="LiveId" clId="{C2F2C439-4411-4B22-8D20-81B4115957BA}" dt="2023-02-19T10:04:18.942" v="388" actId="14100"/>
          <ac:spMkLst>
            <pc:docMk/>
            <pc:sldMk cId="604036395" sldId="259"/>
            <ac:spMk id="10" creationId="{A2C0BDB4-C698-4FFF-22D1-D93E2FA2A407}"/>
          </ac:spMkLst>
        </pc:spChg>
        <pc:picChg chg="add del mod">
          <ac:chgData name="Manish Behera" userId="e217ad1f2c38e3bf" providerId="LiveId" clId="{C2F2C439-4411-4B22-8D20-81B4115957BA}" dt="2023-02-19T10:00:42.788" v="361" actId="22"/>
          <ac:picMkLst>
            <pc:docMk/>
            <pc:sldMk cId="604036395" sldId="259"/>
            <ac:picMk id="7" creationId="{AC7E35E2-C5EE-BED3-46C8-9B0A8B1E653F}"/>
          </ac:picMkLst>
        </pc:picChg>
        <pc:picChg chg="add mod">
          <ac:chgData name="Manish Behera" userId="e217ad1f2c38e3bf" providerId="LiveId" clId="{C2F2C439-4411-4B22-8D20-81B4115957BA}" dt="2023-02-19T10:04:37.510" v="392" actId="1076"/>
          <ac:picMkLst>
            <pc:docMk/>
            <pc:sldMk cId="604036395" sldId="259"/>
            <ac:picMk id="9" creationId="{D008845A-929A-CDC2-8B43-A4E9BE140AB6}"/>
          </ac:picMkLst>
        </pc:picChg>
      </pc:sldChg>
      <pc:sldChg chg="modSp add mod">
        <pc:chgData name="Manish Behera" userId="e217ad1f2c38e3bf" providerId="LiveId" clId="{C2F2C439-4411-4B22-8D20-81B4115957BA}" dt="2023-02-19T10:47:02.937" v="701" actId="20577"/>
        <pc:sldMkLst>
          <pc:docMk/>
          <pc:sldMk cId="1135081481" sldId="260"/>
        </pc:sldMkLst>
        <pc:spChg chg="mod">
          <ac:chgData name="Manish Behera" userId="e217ad1f2c38e3bf" providerId="LiveId" clId="{C2F2C439-4411-4B22-8D20-81B4115957BA}" dt="2023-02-19T10:46:04.549" v="691" actId="20577"/>
          <ac:spMkLst>
            <pc:docMk/>
            <pc:sldMk cId="1135081481" sldId="260"/>
            <ac:spMk id="2" creationId="{4026FE39-F608-60D7-EC26-08FC717C8268}"/>
          </ac:spMkLst>
        </pc:spChg>
        <pc:spChg chg="mod">
          <ac:chgData name="Manish Behera" userId="e217ad1f2c38e3bf" providerId="LiveId" clId="{C2F2C439-4411-4B22-8D20-81B4115957BA}" dt="2023-02-19T10:47:02.937" v="701" actId="20577"/>
          <ac:spMkLst>
            <pc:docMk/>
            <pc:sldMk cId="1135081481" sldId="260"/>
            <ac:spMk id="3" creationId="{2F53BA36-0776-2399-7F88-1542EE990FF9}"/>
          </ac:spMkLst>
        </pc:spChg>
      </pc:sldChg>
      <pc:sldChg chg="addSp delSp modSp add">
        <pc:chgData name="Manish Behera" userId="e217ad1f2c38e3bf" providerId="LiveId" clId="{C2F2C439-4411-4B22-8D20-81B4115957BA}" dt="2023-02-19T10:46:18.326" v="692"/>
        <pc:sldMkLst>
          <pc:docMk/>
          <pc:sldMk cId="2501239659" sldId="261"/>
        </pc:sldMkLst>
        <pc:spChg chg="del">
          <ac:chgData name="Manish Behera" userId="e217ad1f2c38e3bf" providerId="LiveId" clId="{C2F2C439-4411-4B22-8D20-81B4115957BA}" dt="2023-02-19T10:46:18.326" v="692"/>
          <ac:spMkLst>
            <pc:docMk/>
            <pc:sldMk cId="2501239659" sldId="261"/>
            <ac:spMk id="3" creationId="{2F53BA36-0776-2399-7F88-1542EE990FF9}"/>
          </ac:spMkLst>
        </pc:spChg>
        <pc:picChg chg="add mod">
          <ac:chgData name="Manish Behera" userId="e217ad1f2c38e3bf" providerId="LiveId" clId="{C2F2C439-4411-4B22-8D20-81B4115957BA}" dt="2023-02-19T10:46:18.326" v="692"/>
          <ac:picMkLst>
            <pc:docMk/>
            <pc:sldMk cId="2501239659" sldId="261"/>
            <ac:picMk id="4" creationId="{76E0532C-C875-21DF-B9D4-1E71CA5B80B9}"/>
          </ac:picMkLst>
        </pc:picChg>
      </pc:sldChg>
      <pc:sldChg chg="modSp add mod">
        <pc:chgData name="Manish Behera" userId="e217ad1f2c38e3bf" providerId="LiveId" clId="{C2F2C439-4411-4B22-8D20-81B4115957BA}" dt="2023-02-19T13:31:01.583" v="725" actId="207"/>
        <pc:sldMkLst>
          <pc:docMk/>
          <pc:sldMk cId="2958941321" sldId="262"/>
        </pc:sldMkLst>
        <pc:spChg chg="mod">
          <ac:chgData name="Manish Behera" userId="e217ad1f2c38e3bf" providerId="LiveId" clId="{C2F2C439-4411-4B22-8D20-81B4115957BA}" dt="2023-02-19T13:25:55.585" v="708" actId="20577"/>
          <ac:spMkLst>
            <pc:docMk/>
            <pc:sldMk cId="2958941321" sldId="262"/>
            <ac:spMk id="2" creationId="{4026FE39-F608-60D7-EC26-08FC717C8268}"/>
          </ac:spMkLst>
        </pc:spChg>
        <pc:spChg chg="mod">
          <ac:chgData name="Manish Behera" userId="e217ad1f2c38e3bf" providerId="LiveId" clId="{C2F2C439-4411-4B22-8D20-81B4115957BA}" dt="2023-02-19T13:31:01.583" v="725" actId="207"/>
          <ac:spMkLst>
            <pc:docMk/>
            <pc:sldMk cId="2958941321" sldId="262"/>
            <ac:spMk id="3" creationId="{2F53BA36-0776-2399-7F88-1542EE990FF9}"/>
          </ac:spMkLst>
        </pc:spChg>
      </pc:sldChg>
      <pc:sldChg chg="addSp delSp modSp add mod">
        <pc:chgData name="Manish Behera" userId="e217ad1f2c38e3bf" providerId="LiveId" clId="{C2F2C439-4411-4B22-8D20-81B4115957BA}" dt="2023-02-19T13:29:49.278" v="718" actId="1076"/>
        <pc:sldMkLst>
          <pc:docMk/>
          <pc:sldMk cId="4221802448" sldId="263"/>
        </pc:sldMkLst>
        <pc:spChg chg="del">
          <ac:chgData name="Manish Behera" userId="e217ad1f2c38e3bf" providerId="LiveId" clId="{C2F2C439-4411-4B22-8D20-81B4115957BA}" dt="2023-02-19T13:26:38.769" v="709"/>
          <ac:spMkLst>
            <pc:docMk/>
            <pc:sldMk cId="4221802448" sldId="263"/>
            <ac:spMk id="3" creationId="{2F53BA36-0776-2399-7F88-1542EE990FF9}"/>
          </ac:spMkLst>
        </pc:spChg>
        <pc:spChg chg="add mod">
          <ac:chgData name="Manish Behera" userId="e217ad1f2c38e3bf" providerId="LiveId" clId="{C2F2C439-4411-4B22-8D20-81B4115957BA}" dt="2023-02-19T13:29:46.381" v="716" actId="478"/>
          <ac:spMkLst>
            <pc:docMk/>
            <pc:sldMk cId="4221802448" sldId="263"/>
            <ac:spMk id="4" creationId="{2877E633-191C-4F38-7EFF-D4D08F560DAC}"/>
          </ac:spMkLst>
        </pc:spChg>
        <pc:picChg chg="add mod">
          <ac:chgData name="Manish Behera" userId="e217ad1f2c38e3bf" providerId="LiveId" clId="{C2F2C439-4411-4B22-8D20-81B4115957BA}" dt="2023-02-19T13:29:49.278" v="718" actId="1076"/>
          <ac:picMkLst>
            <pc:docMk/>
            <pc:sldMk cId="4221802448" sldId="263"/>
            <ac:picMk id="6" creationId="{5D4F645B-66F0-D042-29C8-46B21F16185E}"/>
          </ac:picMkLst>
        </pc:picChg>
        <pc:picChg chg="add del mod">
          <ac:chgData name="Manish Behera" userId="e217ad1f2c38e3bf" providerId="LiveId" clId="{C2F2C439-4411-4B22-8D20-81B4115957BA}" dt="2023-02-19T13:29:46.381" v="716" actId="478"/>
          <ac:picMkLst>
            <pc:docMk/>
            <pc:sldMk cId="4221802448" sldId="263"/>
            <ac:picMk id="2050" creationId="{9073AABA-EA37-2224-2C57-37E2415678D0}"/>
          </ac:picMkLst>
        </pc:picChg>
      </pc:sldChg>
      <pc:sldChg chg="modSp new mod">
        <pc:chgData name="Manish Behera" userId="e217ad1f2c38e3bf" providerId="LiveId" clId="{C2F2C439-4411-4B22-8D20-81B4115957BA}" dt="2023-02-19T09:47:55.382" v="301" actId="20577"/>
        <pc:sldMkLst>
          <pc:docMk/>
          <pc:sldMk cId="1376832210" sldId="264"/>
        </pc:sldMkLst>
        <pc:spChg chg="mod">
          <ac:chgData name="Manish Behera" userId="e217ad1f2c38e3bf" providerId="LiveId" clId="{C2F2C439-4411-4B22-8D20-81B4115957BA}" dt="2023-02-19T09:47:55.382" v="301" actId="20577"/>
          <ac:spMkLst>
            <pc:docMk/>
            <pc:sldMk cId="1376832210" sldId="264"/>
            <ac:spMk id="2" creationId="{B060409D-48EB-2D23-37ED-D0D82265E92A}"/>
          </ac:spMkLst>
        </pc:spChg>
        <pc:spChg chg="mod">
          <ac:chgData name="Manish Behera" userId="e217ad1f2c38e3bf" providerId="LiveId" clId="{C2F2C439-4411-4B22-8D20-81B4115957BA}" dt="2023-02-19T09:47:37.549" v="273" actId="20577"/>
          <ac:spMkLst>
            <pc:docMk/>
            <pc:sldMk cId="1376832210" sldId="264"/>
            <ac:spMk id="3" creationId="{82B59749-52AA-2A05-5BF1-3290762DF05E}"/>
          </ac:spMkLst>
        </pc:spChg>
      </pc:sldChg>
      <pc:sldChg chg="addSp delSp modSp new mod">
        <pc:chgData name="Manish Behera" userId="e217ad1f2c38e3bf" providerId="LiveId" clId="{C2F2C439-4411-4B22-8D20-81B4115957BA}" dt="2023-02-19T10:40:37.985" v="644" actId="1076"/>
        <pc:sldMkLst>
          <pc:docMk/>
          <pc:sldMk cId="3348331988" sldId="265"/>
        </pc:sldMkLst>
        <pc:spChg chg="mod">
          <ac:chgData name="Manish Behera" userId="e217ad1f2c38e3bf" providerId="LiveId" clId="{C2F2C439-4411-4B22-8D20-81B4115957BA}" dt="2023-02-19T10:40:34.100" v="642" actId="20577"/>
          <ac:spMkLst>
            <pc:docMk/>
            <pc:sldMk cId="3348331988" sldId="265"/>
            <ac:spMk id="2" creationId="{A58E0226-F835-8668-F753-2A11084A908B}"/>
          </ac:spMkLst>
        </pc:spChg>
        <pc:spChg chg="del">
          <ac:chgData name="Manish Behera" userId="e217ad1f2c38e3bf" providerId="LiveId" clId="{C2F2C439-4411-4B22-8D20-81B4115957BA}" dt="2023-02-19T10:39:42.239" v="531"/>
          <ac:spMkLst>
            <pc:docMk/>
            <pc:sldMk cId="3348331988" sldId="265"/>
            <ac:spMk id="3" creationId="{36DA578D-E9CE-E7B5-F5C8-34B3A79DA6B9}"/>
          </ac:spMkLst>
        </pc:spChg>
        <pc:picChg chg="add mod">
          <ac:chgData name="Manish Behera" userId="e217ad1f2c38e3bf" providerId="LiveId" clId="{C2F2C439-4411-4B22-8D20-81B4115957BA}" dt="2023-02-19T10:40:37.985" v="644" actId="1076"/>
          <ac:picMkLst>
            <pc:docMk/>
            <pc:sldMk cId="3348331988" sldId="265"/>
            <ac:picMk id="4" creationId="{7AFE4C99-C473-8EA7-B98C-1843D7B1EA97}"/>
          </ac:picMkLst>
        </pc:picChg>
      </pc:sldChg>
      <pc:sldChg chg="addSp delSp modSp new mod">
        <pc:chgData name="Manish Behera" userId="e217ad1f2c38e3bf" providerId="LiveId" clId="{C2F2C439-4411-4B22-8D20-81B4115957BA}" dt="2023-02-19T19:23:31.036" v="998" actId="20577"/>
        <pc:sldMkLst>
          <pc:docMk/>
          <pc:sldMk cId="2017643861" sldId="266"/>
        </pc:sldMkLst>
        <pc:spChg chg="mod">
          <ac:chgData name="Manish Behera" userId="e217ad1f2c38e3bf" providerId="LiveId" clId="{C2F2C439-4411-4B22-8D20-81B4115957BA}" dt="2023-02-19T19:23:31.036" v="998" actId="20577"/>
          <ac:spMkLst>
            <pc:docMk/>
            <pc:sldMk cId="2017643861" sldId="266"/>
            <ac:spMk id="3" creationId="{827B8110-AD17-12A7-56DF-C06173B82104}"/>
          </ac:spMkLst>
        </pc:spChg>
        <pc:picChg chg="add del mod">
          <ac:chgData name="Manish Behera" userId="e217ad1f2c38e3bf" providerId="LiveId" clId="{C2F2C439-4411-4B22-8D20-81B4115957BA}" dt="2023-02-19T10:39:39.779" v="530" actId="21"/>
          <ac:picMkLst>
            <pc:docMk/>
            <pc:sldMk cId="2017643861" sldId="266"/>
            <ac:picMk id="4" creationId="{E8E6B982-D09A-6AF5-8F78-5A602726142F}"/>
          </ac:picMkLst>
        </pc:picChg>
      </pc:sldChg>
      <pc:sldChg chg="addSp delSp modSp new mod">
        <pc:chgData name="Manish Behera" userId="e217ad1f2c38e3bf" providerId="LiveId" clId="{C2F2C439-4411-4B22-8D20-81B4115957BA}" dt="2023-02-19T13:33:27.907" v="740" actId="20577"/>
        <pc:sldMkLst>
          <pc:docMk/>
          <pc:sldMk cId="2827142406" sldId="267"/>
        </pc:sldMkLst>
        <pc:spChg chg="mod">
          <ac:chgData name="Manish Behera" userId="e217ad1f2c38e3bf" providerId="LiveId" clId="{C2F2C439-4411-4B22-8D20-81B4115957BA}" dt="2023-02-19T13:32:14.371" v="727"/>
          <ac:spMkLst>
            <pc:docMk/>
            <pc:sldMk cId="2827142406" sldId="267"/>
            <ac:spMk id="2" creationId="{09744D58-12D7-0C4D-534B-9BA992731DE6}"/>
          </ac:spMkLst>
        </pc:spChg>
        <pc:spChg chg="add del mod">
          <ac:chgData name="Manish Behera" userId="e217ad1f2c38e3bf" providerId="LiveId" clId="{C2F2C439-4411-4B22-8D20-81B4115957BA}" dt="2023-02-19T13:33:27.907" v="740" actId="20577"/>
          <ac:spMkLst>
            <pc:docMk/>
            <pc:sldMk cId="2827142406" sldId="267"/>
            <ac:spMk id="3" creationId="{4BC03D58-6887-096E-873E-332B2A2A839E}"/>
          </ac:spMkLst>
        </pc:spChg>
        <pc:spChg chg="add del mod">
          <ac:chgData name="Manish Behera" userId="e217ad1f2c38e3bf" providerId="LiveId" clId="{C2F2C439-4411-4B22-8D20-81B4115957BA}" dt="2023-02-19T13:32:36.779" v="729"/>
          <ac:spMkLst>
            <pc:docMk/>
            <pc:sldMk cId="2827142406" sldId="267"/>
            <ac:spMk id="4" creationId="{D4233326-ACEE-1CF1-2E19-EDB098EE21B0}"/>
          </ac:spMkLst>
        </pc:spChg>
      </pc:sldChg>
      <pc:sldChg chg="modSp new mod">
        <pc:chgData name="Manish Behera" userId="e217ad1f2c38e3bf" providerId="LiveId" clId="{C2F2C439-4411-4B22-8D20-81B4115957BA}" dt="2023-02-19T19:05:16.731" v="767" actId="20577"/>
        <pc:sldMkLst>
          <pc:docMk/>
          <pc:sldMk cId="197702102" sldId="268"/>
        </pc:sldMkLst>
        <pc:spChg chg="mod">
          <ac:chgData name="Manish Behera" userId="e217ad1f2c38e3bf" providerId="LiveId" clId="{C2F2C439-4411-4B22-8D20-81B4115957BA}" dt="2023-02-19T13:34:06.167" v="763" actId="20577"/>
          <ac:spMkLst>
            <pc:docMk/>
            <pc:sldMk cId="197702102" sldId="268"/>
            <ac:spMk id="2" creationId="{14B993D5-116C-8AC3-C77D-35C382D642D3}"/>
          </ac:spMkLst>
        </pc:spChg>
        <pc:spChg chg="mod">
          <ac:chgData name="Manish Behera" userId="e217ad1f2c38e3bf" providerId="LiveId" clId="{C2F2C439-4411-4B22-8D20-81B4115957BA}" dt="2023-02-19T19:05:16.731" v="767" actId="20577"/>
          <ac:spMkLst>
            <pc:docMk/>
            <pc:sldMk cId="197702102" sldId="268"/>
            <ac:spMk id="3" creationId="{B743D219-D177-675E-5E4A-9BD376297ACD}"/>
          </ac:spMkLst>
        </pc:spChg>
      </pc:sldChg>
      <pc:sldChg chg="modSp new mod">
        <pc:chgData name="Manish Behera" userId="e217ad1f2c38e3bf" providerId="LiveId" clId="{C2F2C439-4411-4B22-8D20-81B4115957BA}" dt="2023-02-19T19:07:22.454" v="817" actId="20577"/>
        <pc:sldMkLst>
          <pc:docMk/>
          <pc:sldMk cId="2204944557" sldId="269"/>
        </pc:sldMkLst>
        <pc:spChg chg="mod">
          <ac:chgData name="Manish Behera" userId="e217ad1f2c38e3bf" providerId="LiveId" clId="{C2F2C439-4411-4B22-8D20-81B4115957BA}" dt="2023-02-19T19:05:29.160" v="786" actId="20577"/>
          <ac:spMkLst>
            <pc:docMk/>
            <pc:sldMk cId="2204944557" sldId="269"/>
            <ac:spMk id="2" creationId="{19BF05E8-C381-48F2-D38E-6765C341A143}"/>
          </ac:spMkLst>
        </pc:spChg>
        <pc:spChg chg="mod">
          <ac:chgData name="Manish Behera" userId="e217ad1f2c38e3bf" providerId="LiveId" clId="{C2F2C439-4411-4B22-8D20-81B4115957BA}" dt="2023-02-19T19:07:22.454" v="817" actId="20577"/>
          <ac:spMkLst>
            <pc:docMk/>
            <pc:sldMk cId="2204944557" sldId="269"/>
            <ac:spMk id="3" creationId="{4CD25DFB-E205-45A6-806A-9C32B6213583}"/>
          </ac:spMkLst>
        </pc:spChg>
      </pc:sldChg>
      <pc:sldChg chg="addSp delSp modSp new mod">
        <pc:chgData name="Manish Behera" userId="e217ad1f2c38e3bf" providerId="LiveId" clId="{C2F2C439-4411-4B22-8D20-81B4115957BA}" dt="2023-02-19T19:21:18.413" v="954" actId="27636"/>
        <pc:sldMkLst>
          <pc:docMk/>
          <pc:sldMk cId="2975065120" sldId="270"/>
        </pc:sldMkLst>
        <pc:spChg chg="mod">
          <ac:chgData name="Manish Behera" userId="e217ad1f2c38e3bf" providerId="LiveId" clId="{C2F2C439-4411-4B22-8D20-81B4115957BA}" dt="2023-02-19T19:17:40.751" v="823" actId="2711"/>
          <ac:spMkLst>
            <pc:docMk/>
            <pc:sldMk cId="2975065120" sldId="270"/>
            <ac:spMk id="2" creationId="{F95DF315-69C8-C990-47B8-52C2C1773E7D}"/>
          </ac:spMkLst>
        </pc:spChg>
        <pc:spChg chg="add del mod">
          <ac:chgData name="Manish Behera" userId="e217ad1f2c38e3bf" providerId="LiveId" clId="{C2F2C439-4411-4B22-8D20-81B4115957BA}" dt="2023-02-19T19:21:18.413" v="954" actId="27636"/>
          <ac:spMkLst>
            <pc:docMk/>
            <pc:sldMk cId="2975065120" sldId="270"/>
            <ac:spMk id="3" creationId="{CCA9EBFD-9C99-69EF-3096-E97372908583}"/>
          </ac:spMkLst>
        </pc:spChg>
        <pc:spChg chg="add del mod">
          <ac:chgData name="Manish Behera" userId="e217ad1f2c38e3bf" providerId="LiveId" clId="{C2F2C439-4411-4B22-8D20-81B4115957BA}" dt="2023-02-19T19:18:04.818" v="825"/>
          <ac:spMkLst>
            <pc:docMk/>
            <pc:sldMk cId="2975065120" sldId="270"/>
            <ac:spMk id="4" creationId="{01F4AB4C-16A0-8B75-3D27-E818E68EED8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9EBC8-78C5-0AB8-1665-7DF0D5970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73B08D8-3F71-56EB-BCB5-96CE6A30A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3C21189-FFA8-E3D2-F235-928E37F94D8D}"/>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5" name="Footer Placeholder 4">
            <a:extLst>
              <a:ext uri="{FF2B5EF4-FFF2-40B4-BE49-F238E27FC236}">
                <a16:creationId xmlns:a16="http://schemas.microsoft.com/office/drawing/2014/main" xmlns="" id="{67771455-E98E-410B-4A3B-3D434F010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2F5336-7C42-862B-D73E-63215C454A41}"/>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117022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4D97-A389-A154-4D2C-C41A25CCC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B9542A3-B455-F783-96EF-93A1D247D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273C3BF-473D-77B9-5E50-682A36F00AA8}"/>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5" name="Footer Placeholder 4">
            <a:extLst>
              <a:ext uri="{FF2B5EF4-FFF2-40B4-BE49-F238E27FC236}">
                <a16:creationId xmlns:a16="http://schemas.microsoft.com/office/drawing/2014/main" xmlns="" id="{ED98CDB4-C2BA-8D63-B1C7-A900B73B5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AB668A8-3134-03BF-1B37-ECBCB75EB623}"/>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6472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F33AF5E-5D8D-049E-DFF6-280CE5AE4B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F16D193-71D7-62D8-7B2A-E2CDDF893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901352-CBA0-44E3-3B76-E66BB61BE6EE}"/>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5" name="Footer Placeholder 4">
            <a:extLst>
              <a:ext uri="{FF2B5EF4-FFF2-40B4-BE49-F238E27FC236}">
                <a16:creationId xmlns:a16="http://schemas.microsoft.com/office/drawing/2014/main" xmlns="" id="{F925BB91-016A-A826-4AD7-0370E1C8F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58EFF7-CE8E-ACF3-6834-4284CD4BC4A1}"/>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271736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0FEF3-8EC9-0D7B-683A-76C424FABA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05DF825-D147-3D2C-1641-D99FBDCBF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73C85B0-6FC2-40B2-64F0-4BAF93FB0D63}"/>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5" name="Footer Placeholder 4">
            <a:extLst>
              <a:ext uri="{FF2B5EF4-FFF2-40B4-BE49-F238E27FC236}">
                <a16:creationId xmlns:a16="http://schemas.microsoft.com/office/drawing/2014/main" xmlns="" id="{FEEDD515-0C8A-F690-DF8A-302ED309F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A81EB10-90F9-263F-57B5-EEC589832EB6}"/>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323870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7E9CA-C427-8FA8-D891-78DD5AA0E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8C106F9-460D-C30B-768A-87D37707FC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52B7E7-0F2A-0B01-9582-2F7E9B29E0F4}"/>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5" name="Footer Placeholder 4">
            <a:extLst>
              <a:ext uri="{FF2B5EF4-FFF2-40B4-BE49-F238E27FC236}">
                <a16:creationId xmlns:a16="http://schemas.microsoft.com/office/drawing/2014/main" xmlns="" id="{5895945A-CCD4-1767-6DE8-8E90911B7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2A07C8-E93E-DB97-8A97-027DE6AE5B74}"/>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113155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24527-315C-E586-C811-D638EA11FF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72F5BD1-EEA7-041B-D45F-118E12BF4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038FE33-7C6A-38DA-3F99-B407513F89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A8EB079-ED4A-2039-9A2D-CC606F21B076}"/>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6" name="Footer Placeholder 5">
            <a:extLst>
              <a:ext uri="{FF2B5EF4-FFF2-40B4-BE49-F238E27FC236}">
                <a16:creationId xmlns:a16="http://schemas.microsoft.com/office/drawing/2014/main" xmlns="" id="{B98A898B-248D-7046-C340-059EE8E5E9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C400985-94AE-DA79-689D-45F4BB8C4287}"/>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418014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B68D4-3CB4-7B28-E3DD-AF39132918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8B1A553-09D5-2E77-292C-799C275E0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D13F694-4763-ACD6-D015-87F5DF5954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2965AD8-480C-C088-0D1B-BB1D5CD32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6C0455B-C51E-0BA2-D15A-563F8A9562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AC75F1A-B07B-EC80-6BF9-54283821BAC7}"/>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8" name="Footer Placeholder 7">
            <a:extLst>
              <a:ext uri="{FF2B5EF4-FFF2-40B4-BE49-F238E27FC236}">
                <a16:creationId xmlns:a16="http://schemas.microsoft.com/office/drawing/2014/main" xmlns="" id="{D4BDAF9B-150D-2C18-FBD3-E2B038EE78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A6CE016-809B-360D-E93C-B8CFC79CC2F4}"/>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248247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DFEE5-3812-EE5F-A7C8-F541A04CEB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82F870C-89FD-EA11-4005-AA1FF0F785C1}"/>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4" name="Footer Placeholder 3">
            <a:extLst>
              <a:ext uri="{FF2B5EF4-FFF2-40B4-BE49-F238E27FC236}">
                <a16:creationId xmlns:a16="http://schemas.microsoft.com/office/drawing/2014/main" xmlns="" id="{7C8CD265-B189-8C42-649A-691A180A02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EDD57B2-AE1D-CFC9-B3F1-F919D03F4AAF}"/>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406350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C667A67-1606-F071-90F8-C9342089E947}"/>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3" name="Footer Placeholder 2">
            <a:extLst>
              <a:ext uri="{FF2B5EF4-FFF2-40B4-BE49-F238E27FC236}">
                <a16:creationId xmlns:a16="http://schemas.microsoft.com/office/drawing/2014/main" xmlns="" id="{AFD7F7BB-D5D8-CFD0-D9AC-8F57A070AD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4F561A3-C2AC-FB5C-1F92-A91C110152E6}"/>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324395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FAC0B-E8C2-C1E6-3964-98E8FD54B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C9D78F-746A-152E-F4D1-A695C7B478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4375700-D84B-8B48-58D9-12D397B44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139402-42DC-8344-858F-39784C03A869}"/>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6" name="Footer Placeholder 5">
            <a:extLst>
              <a:ext uri="{FF2B5EF4-FFF2-40B4-BE49-F238E27FC236}">
                <a16:creationId xmlns:a16="http://schemas.microsoft.com/office/drawing/2014/main" xmlns="" id="{140BCC8A-31A5-0047-2B98-D98CD69F03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1EEE40A-9BC4-17B7-9002-CF510878B815}"/>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119069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108EB-1C0E-7EE5-9EDB-E4832DFCD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BFB1A61-8957-B889-9FDB-E159FE2D3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F76400D-9815-BF7F-0185-19D73307F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A270B00-DEAA-91A6-C63C-A970C1D05525}"/>
              </a:ext>
            </a:extLst>
          </p:cNvPr>
          <p:cNvSpPr>
            <a:spLocks noGrp="1"/>
          </p:cNvSpPr>
          <p:nvPr>
            <p:ph type="dt" sz="half" idx="10"/>
          </p:nvPr>
        </p:nvSpPr>
        <p:spPr/>
        <p:txBody>
          <a:bodyPr/>
          <a:lstStyle/>
          <a:p>
            <a:fld id="{B6459B9F-5B7A-478C-8993-1628C0DB7970}" type="datetimeFigureOut">
              <a:rPr lang="en-IN" smtClean="0"/>
              <a:t>22-02-2023</a:t>
            </a:fld>
            <a:endParaRPr lang="en-IN"/>
          </a:p>
        </p:txBody>
      </p:sp>
      <p:sp>
        <p:nvSpPr>
          <p:cNvPr id="6" name="Footer Placeholder 5">
            <a:extLst>
              <a:ext uri="{FF2B5EF4-FFF2-40B4-BE49-F238E27FC236}">
                <a16:creationId xmlns:a16="http://schemas.microsoft.com/office/drawing/2014/main" xmlns="" id="{7225A22A-859B-242D-41CD-8604500AD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A75E8F-CA9C-180B-7AC1-E75E83AFF348}"/>
              </a:ext>
            </a:extLst>
          </p:cNvPr>
          <p:cNvSpPr>
            <a:spLocks noGrp="1"/>
          </p:cNvSpPr>
          <p:nvPr>
            <p:ph type="sldNum" sz="quarter" idx="12"/>
          </p:nvPr>
        </p:nvSpPr>
        <p:spPr/>
        <p:txBody>
          <a:bodyPr/>
          <a:lstStyle/>
          <a:p>
            <a:fld id="{4FED1FD6-BB3E-407B-917A-D8D3E1351A2E}" type="slidenum">
              <a:rPr lang="en-IN" smtClean="0"/>
              <a:t>‹#›</a:t>
            </a:fld>
            <a:endParaRPr lang="en-IN"/>
          </a:p>
        </p:txBody>
      </p:sp>
    </p:spTree>
    <p:extLst>
      <p:ext uri="{BB962C8B-B14F-4D97-AF65-F5344CB8AC3E}">
        <p14:creationId xmlns:p14="http://schemas.microsoft.com/office/powerpoint/2010/main" val="98624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2C43E2C-4B94-3013-12B0-3B74F7FDD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DB1435A-2C42-FF8E-583D-470BEA060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8562B81-6CF8-D676-76AF-BC209360C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59B9F-5B7A-478C-8993-1628C0DB7970}" type="datetimeFigureOut">
              <a:rPr lang="en-IN" smtClean="0"/>
              <a:t>22-02-2023</a:t>
            </a:fld>
            <a:endParaRPr lang="en-IN"/>
          </a:p>
        </p:txBody>
      </p:sp>
      <p:sp>
        <p:nvSpPr>
          <p:cNvPr id="5" name="Footer Placeholder 4">
            <a:extLst>
              <a:ext uri="{FF2B5EF4-FFF2-40B4-BE49-F238E27FC236}">
                <a16:creationId xmlns:a16="http://schemas.microsoft.com/office/drawing/2014/main" xmlns="" id="{389648D5-DCBE-EF78-0650-08B7EC485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C050E95-B8B6-3589-54E5-38323390DE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D1FD6-BB3E-407B-917A-D8D3E1351A2E}" type="slidenum">
              <a:rPr lang="en-IN" smtClean="0"/>
              <a:t>‹#›</a:t>
            </a:fld>
            <a:endParaRPr lang="en-IN"/>
          </a:p>
        </p:txBody>
      </p:sp>
    </p:spTree>
    <p:extLst>
      <p:ext uri="{BB962C8B-B14F-4D97-AF65-F5344CB8AC3E}">
        <p14:creationId xmlns:p14="http://schemas.microsoft.com/office/powerpoint/2010/main" val="2604974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07374-2C6D-2A39-1399-352A208107D4}"/>
              </a:ext>
            </a:extLst>
          </p:cNvPr>
          <p:cNvSpPr>
            <a:spLocks noGrp="1"/>
          </p:cNvSpPr>
          <p:nvPr>
            <p:ph type="ctrTitle"/>
          </p:nvPr>
        </p:nvSpPr>
        <p:spPr/>
        <p:txBody>
          <a:bodyPr>
            <a:normAutofit/>
          </a:bodyPr>
          <a:lstStyle/>
          <a:p>
            <a:r>
              <a:rPr lang="en-IN" sz="8000" dirty="0"/>
              <a:t>OS</a:t>
            </a:r>
          </a:p>
        </p:txBody>
      </p:sp>
      <p:sp>
        <p:nvSpPr>
          <p:cNvPr id="3" name="Subtitle 2">
            <a:extLst>
              <a:ext uri="{FF2B5EF4-FFF2-40B4-BE49-F238E27FC236}">
                <a16:creationId xmlns:a16="http://schemas.microsoft.com/office/drawing/2014/main" xmlns="" id="{E1867554-12D7-FD4D-BBDB-D771D75FFF78}"/>
              </a:ext>
            </a:extLst>
          </p:cNvPr>
          <p:cNvSpPr>
            <a:spLocks noGrp="1"/>
          </p:cNvSpPr>
          <p:nvPr>
            <p:ph type="subTitle" idx="1"/>
          </p:nvPr>
        </p:nvSpPr>
        <p:spPr/>
        <p:txBody>
          <a:bodyPr>
            <a:normAutofit/>
          </a:bodyPr>
          <a:lstStyle/>
          <a:p>
            <a:r>
              <a:rPr lang="en-IN" sz="2800" dirty="0"/>
              <a:t>Manish Ranjan Behera</a:t>
            </a:r>
          </a:p>
        </p:txBody>
      </p:sp>
    </p:spTree>
    <p:extLst>
      <p:ext uri="{BB962C8B-B14F-4D97-AF65-F5344CB8AC3E}">
        <p14:creationId xmlns:p14="http://schemas.microsoft.com/office/powerpoint/2010/main" val="262884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6FE39-F608-60D7-EC26-08FC717C826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76E0532C-C875-21DF-B9D4-1E71CA5B80B9}"/>
              </a:ext>
            </a:extLst>
          </p:cNvPr>
          <p:cNvPicPr>
            <a:picLocks noGrp="1" noChangeAspect="1"/>
          </p:cNvPicPr>
          <p:nvPr>
            <p:ph idx="1"/>
          </p:nvPr>
        </p:nvPicPr>
        <p:blipFill>
          <a:blip r:embed="rId2"/>
          <a:stretch>
            <a:fillRect/>
          </a:stretch>
        </p:blipFill>
        <p:spPr>
          <a:xfrm>
            <a:off x="3933825" y="2043906"/>
            <a:ext cx="4324350" cy="3914775"/>
          </a:xfrm>
          <a:prstGeom prst="rect">
            <a:avLst/>
          </a:prstGeom>
        </p:spPr>
      </p:pic>
    </p:spTree>
    <p:extLst>
      <p:ext uri="{BB962C8B-B14F-4D97-AF65-F5344CB8AC3E}">
        <p14:creationId xmlns:p14="http://schemas.microsoft.com/office/powerpoint/2010/main" val="250123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6FE39-F608-60D7-EC26-08FC717C8268}"/>
              </a:ext>
            </a:extLst>
          </p:cNvPr>
          <p:cNvSpPr>
            <a:spLocks noGrp="1"/>
          </p:cNvSpPr>
          <p:nvPr>
            <p:ph type="title"/>
          </p:nvPr>
        </p:nvSpPr>
        <p:spPr/>
        <p:txBody>
          <a:bodyPr>
            <a:normAutofit/>
          </a:bodyPr>
          <a:lstStyle/>
          <a:p>
            <a:r>
              <a:rPr lang="en-US" sz="4000" dirty="0">
                <a:latin typeface="+mn-lt"/>
              </a:rPr>
              <a:t>T</a:t>
            </a:r>
            <a:r>
              <a:rPr lang="en-US" sz="4000" b="0" i="0" dirty="0">
                <a:effectLst/>
                <a:latin typeface="+mn-lt"/>
              </a:rPr>
              <a:t>wo modes of operation in the operating system</a:t>
            </a:r>
            <a:endParaRPr lang="en-IN" sz="4000" b="1" dirty="0">
              <a:latin typeface="+mn-lt"/>
            </a:endParaRPr>
          </a:p>
        </p:txBody>
      </p:sp>
      <p:sp>
        <p:nvSpPr>
          <p:cNvPr id="3" name="Content Placeholder 2">
            <a:extLst>
              <a:ext uri="{FF2B5EF4-FFF2-40B4-BE49-F238E27FC236}">
                <a16:creationId xmlns:a16="http://schemas.microsoft.com/office/drawing/2014/main" xmlns="" id="{2F53BA36-0776-2399-7F88-1542EE990FF9}"/>
              </a:ext>
            </a:extLst>
          </p:cNvPr>
          <p:cNvSpPr>
            <a:spLocks noGrp="1"/>
          </p:cNvSpPr>
          <p:nvPr>
            <p:ph idx="1"/>
          </p:nvPr>
        </p:nvSpPr>
        <p:spPr/>
        <p:txBody>
          <a:bodyPr/>
          <a:lstStyle/>
          <a:p>
            <a:r>
              <a:rPr lang="en-US" b="0" i="0" dirty="0">
                <a:effectLst/>
              </a:rPr>
              <a:t>Every user process operates under the </a:t>
            </a:r>
            <a:r>
              <a:rPr lang="en-US" b="1" i="0" dirty="0">
                <a:effectLst/>
              </a:rPr>
              <a:t>user mode</a:t>
            </a:r>
            <a:r>
              <a:rPr lang="en-US" b="0" i="0" dirty="0">
                <a:effectLst/>
              </a:rPr>
              <a:t>. In this mode, processes do not have direct access to the RAM or other hardware resources and have to make system calls to the underlying APIs to access these resources.</a:t>
            </a:r>
          </a:p>
          <a:p>
            <a:r>
              <a:rPr lang="en-US" b="0" i="0" dirty="0">
                <a:effectLst/>
              </a:rPr>
              <a:t>The system starts in the </a:t>
            </a:r>
            <a:r>
              <a:rPr lang="en-US" b="1" i="0" dirty="0">
                <a:effectLst/>
              </a:rPr>
              <a:t>kernel mode</a:t>
            </a:r>
            <a:r>
              <a:rPr lang="en-US" b="0" i="0" dirty="0">
                <a:effectLst/>
              </a:rPr>
              <a:t> when it boots up. The kernel mode has direct access to all the underlying hardware resources. In the kernel mode, all memory addresses are accessible and all CPU instructions are executable.</a:t>
            </a:r>
          </a:p>
          <a:p>
            <a:r>
              <a:rPr lang="en-US" b="0" i="0" dirty="0">
                <a:effectLst/>
              </a:rPr>
              <a:t>The mode bit is set to 0 in the kernel mode. The mode bit is set to 1 in the user mode.</a:t>
            </a:r>
            <a:endParaRPr lang="en-IN" dirty="0"/>
          </a:p>
        </p:txBody>
      </p:sp>
    </p:spTree>
    <p:extLst>
      <p:ext uri="{BB962C8B-B14F-4D97-AF65-F5344CB8AC3E}">
        <p14:creationId xmlns:p14="http://schemas.microsoft.com/office/powerpoint/2010/main" val="295894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6FE39-F608-60D7-EC26-08FC717C8268}"/>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xmlns="" id="{2877E633-191C-4F38-7EFF-D4D08F560DAC}"/>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5D4F645B-66F0-D042-29C8-46B21F16185E}"/>
              </a:ext>
            </a:extLst>
          </p:cNvPr>
          <p:cNvPicPr>
            <a:picLocks noChangeAspect="1"/>
          </p:cNvPicPr>
          <p:nvPr/>
        </p:nvPicPr>
        <p:blipFill>
          <a:blip r:embed="rId2"/>
          <a:stretch>
            <a:fillRect/>
          </a:stretch>
        </p:blipFill>
        <p:spPr>
          <a:xfrm>
            <a:off x="3640705" y="1459478"/>
            <a:ext cx="4388076" cy="4483330"/>
          </a:xfrm>
          <a:prstGeom prst="rect">
            <a:avLst/>
          </a:prstGeom>
        </p:spPr>
      </p:pic>
    </p:spTree>
    <p:extLst>
      <p:ext uri="{BB962C8B-B14F-4D97-AF65-F5344CB8AC3E}">
        <p14:creationId xmlns:p14="http://schemas.microsoft.com/office/powerpoint/2010/main" val="422180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44D58-12D7-0C4D-534B-9BA992731DE6}"/>
              </a:ext>
            </a:extLst>
          </p:cNvPr>
          <p:cNvSpPr>
            <a:spLocks noGrp="1"/>
          </p:cNvSpPr>
          <p:nvPr>
            <p:ph type="title"/>
          </p:nvPr>
        </p:nvSpPr>
        <p:spPr/>
        <p:txBody>
          <a:bodyPr/>
          <a:lstStyle/>
          <a:p>
            <a:r>
              <a:rPr lang="en-US" dirty="0"/>
              <a:t>How does the hardware know about the mode of execution ?</a:t>
            </a:r>
            <a:endParaRPr lang="en-IN" dirty="0"/>
          </a:p>
        </p:txBody>
      </p:sp>
      <p:sp>
        <p:nvSpPr>
          <p:cNvPr id="3" name="Content Placeholder 2">
            <a:extLst>
              <a:ext uri="{FF2B5EF4-FFF2-40B4-BE49-F238E27FC236}">
                <a16:creationId xmlns:a16="http://schemas.microsoft.com/office/drawing/2014/main" xmlns="" id="{4BC03D58-6887-096E-873E-332B2A2A839E}"/>
              </a:ext>
            </a:extLst>
          </p:cNvPr>
          <p:cNvSpPr>
            <a:spLocks noGrp="1"/>
          </p:cNvSpPr>
          <p:nvPr>
            <p:ph idx="1"/>
          </p:nvPr>
        </p:nvSpPr>
        <p:spPr/>
        <p:txBody>
          <a:bodyPr/>
          <a:lstStyle/>
          <a:p>
            <a:r>
              <a:rPr lang="en-US" dirty="0"/>
              <a:t>In the ordinary course of events, any code you write is 'user mode code’. </a:t>
            </a:r>
          </a:p>
          <a:p>
            <a:r>
              <a:rPr lang="en-US" dirty="0"/>
              <a:t>Kernel mode code is executed only when you execute a system call and the control jumps from your user code to the operating system.  </a:t>
            </a:r>
          </a:p>
          <a:p>
            <a:r>
              <a:rPr lang="en-US" dirty="0"/>
              <a:t>Obviously, if you're writing kernel code, then things are different — that code will be kernel mode code. But most people most of the time are only writing user mode code.</a:t>
            </a:r>
            <a:endParaRPr lang="en-IN" dirty="0"/>
          </a:p>
        </p:txBody>
      </p:sp>
    </p:spTree>
    <p:extLst>
      <p:ext uri="{BB962C8B-B14F-4D97-AF65-F5344CB8AC3E}">
        <p14:creationId xmlns:p14="http://schemas.microsoft.com/office/powerpoint/2010/main" val="282714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993D5-116C-8AC3-C77D-35C382D642D3}"/>
              </a:ext>
            </a:extLst>
          </p:cNvPr>
          <p:cNvSpPr>
            <a:spLocks noGrp="1"/>
          </p:cNvSpPr>
          <p:nvPr>
            <p:ph type="title"/>
          </p:nvPr>
        </p:nvSpPr>
        <p:spPr/>
        <p:txBody>
          <a:bodyPr/>
          <a:lstStyle/>
          <a:p>
            <a:r>
              <a:rPr lang="en-IN" dirty="0"/>
              <a:t>What is system call?</a:t>
            </a:r>
          </a:p>
        </p:txBody>
      </p:sp>
      <p:sp>
        <p:nvSpPr>
          <p:cNvPr id="3" name="Content Placeholder 2">
            <a:extLst>
              <a:ext uri="{FF2B5EF4-FFF2-40B4-BE49-F238E27FC236}">
                <a16:creationId xmlns:a16="http://schemas.microsoft.com/office/drawing/2014/main" xmlns="" id="{B743D219-D177-675E-5E4A-9BD376297ACD}"/>
              </a:ext>
            </a:extLst>
          </p:cNvPr>
          <p:cNvSpPr>
            <a:spLocks noGrp="1"/>
          </p:cNvSpPr>
          <p:nvPr>
            <p:ph idx="1"/>
          </p:nvPr>
        </p:nvSpPr>
        <p:spPr/>
        <p:txBody>
          <a:bodyPr/>
          <a:lstStyle/>
          <a:p>
            <a:r>
              <a:rPr lang="en-US" b="0" i="0" dirty="0">
                <a:solidFill>
                  <a:srgbClr val="231F20"/>
                </a:solidFill>
                <a:effectLst/>
                <a:latin typeface="Open Sans" panose="020B0606030504020204" pitchFamily="34" charset="0"/>
              </a:rPr>
              <a:t>A system call is a function that a user program uses to ask the operating system for a particular service. </a:t>
            </a:r>
          </a:p>
          <a:p>
            <a:r>
              <a:rPr lang="en-US" b="0" i="0" dirty="0">
                <a:solidFill>
                  <a:srgbClr val="231F20"/>
                </a:solidFill>
                <a:effectLst/>
                <a:latin typeface="Open Sans" panose="020B0606030504020204" pitchFamily="34" charset="0"/>
              </a:rPr>
              <a:t>User programmers can communicate with the operating system to request its services using the interface that is created by a system call.</a:t>
            </a:r>
          </a:p>
          <a:p>
            <a:r>
              <a:rPr lang="en-US" b="0" i="0" dirty="0">
                <a:solidFill>
                  <a:srgbClr val="231F20"/>
                </a:solidFill>
                <a:effectLst/>
                <a:latin typeface="Open Sans" panose="020B0606030504020204" pitchFamily="34" charset="0"/>
              </a:rPr>
              <a:t>System calls are always carried out in the operating system's kernel mode.</a:t>
            </a:r>
            <a:endParaRPr lang="en-IN" dirty="0"/>
          </a:p>
        </p:txBody>
      </p:sp>
    </p:spTree>
    <p:extLst>
      <p:ext uri="{BB962C8B-B14F-4D97-AF65-F5344CB8AC3E}">
        <p14:creationId xmlns:p14="http://schemas.microsoft.com/office/powerpoint/2010/main" val="19770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BF05E8-C381-48F2-D38E-6765C341A143}"/>
              </a:ext>
            </a:extLst>
          </p:cNvPr>
          <p:cNvSpPr>
            <a:spLocks noGrp="1"/>
          </p:cNvSpPr>
          <p:nvPr>
            <p:ph type="title"/>
          </p:nvPr>
        </p:nvSpPr>
        <p:spPr/>
        <p:txBody>
          <a:bodyPr/>
          <a:lstStyle/>
          <a:p>
            <a:r>
              <a:rPr lang="en-IN" dirty="0"/>
              <a:t>API vs System call</a:t>
            </a:r>
          </a:p>
        </p:txBody>
      </p:sp>
      <p:sp>
        <p:nvSpPr>
          <p:cNvPr id="3" name="Content Placeholder 2">
            <a:extLst>
              <a:ext uri="{FF2B5EF4-FFF2-40B4-BE49-F238E27FC236}">
                <a16:creationId xmlns:a16="http://schemas.microsoft.com/office/drawing/2014/main" xmlns="" id="{4CD25DFB-E205-45A6-806A-9C32B6213583}"/>
              </a:ext>
            </a:extLst>
          </p:cNvPr>
          <p:cNvSpPr>
            <a:spLocks noGrp="1"/>
          </p:cNvSpPr>
          <p:nvPr>
            <p:ph idx="1"/>
          </p:nvPr>
        </p:nvSpPr>
        <p:spPr/>
        <p:txBody>
          <a:bodyPr>
            <a:normAutofit/>
          </a:bodyPr>
          <a:lstStyle/>
          <a:p>
            <a:r>
              <a:rPr lang="en-US" b="0" i="0" dirty="0">
                <a:solidFill>
                  <a:srgbClr val="000000"/>
                </a:solidFill>
                <a:effectLst/>
              </a:rPr>
              <a:t>API is used to establish connectivity among applications. It is an interface which takes the requests from the user and informs the system about what has to be done and returns the response back to the user.</a:t>
            </a:r>
          </a:p>
          <a:p>
            <a:pPr algn="just"/>
            <a:r>
              <a:rPr lang="en-US" b="0" i="0" dirty="0">
                <a:solidFill>
                  <a:srgbClr val="000000"/>
                </a:solidFill>
                <a:effectLst/>
              </a:rPr>
              <a:t>System call provides an interface between user program and operating system.</a:t>
            </a:r>
          </a:p>
          <a:p>
            <a:pPr algn="just"/>
            <a:r>
              <a:rPr lang="en-US" b="0" i="0" dirty="0">
                <a:solidFill>
                  <a:srgbClr val="000000"/>
                </a:solidFill>
                <a:effectLst/>
              </a:rPr>
              <a:t>When the user wants to give an instruction to the OS then it will do it through system calls. Or a user program can access the kernel which is a part of the OS through system calls.</a:t>
            </a:r>
          </a:p>
          <a:p>
            <a:endParaRPr lang="en-IN" dirty="0"/>
          </a:p>
        </p:txBody>
      </p:sp>
    </p:spTree>
    <p:extLst>
      <p:ext uri="{BB962C8B-B14F-4D97-AF65-F5344CB8AC3E}">
        <p14:creationId xmlns:p14="http://schemas.microsoft.com/office/powerpoint/2010/main" val="2204944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DF315-69C8-C990-47B8-52C2C1773E7D}"/>
              </a:ext>
            </a:extLst>
          </p:cNvPr>
          <p:cNvSpPr>
            <a:spLocks noGrp="1"/>
          </p:cNvSpPr>
          <p:nvPr>
            <p:ph type="title"/>
          </p:nvPr>
        </p:nvSpPr>
        <p:spPr/>
        <p:txBody>
          <a:bodyPr/>
          <a:lstStyle/>
          <a:p>
            <a:r>
              <a:rPr lang="en-IN" i="0" dirty="0">
                <a:effectLst/>
                <a:latin typeface="+mn-lt"/>
              </a:rPr>
              <a:t>System call parameters</a:t>
            </a:r>
            <a:endParaRPr lang="en-IN" dirty="0">
              <a:latin typeface="+mn-lt"/>
            </a:endParaRPr>
          </a:p>
        </p:txBody>
      </p:sp>
      <p:sp>
        <p:nvSpPr>
          <p:cNvPr id="3" name="Content Placeholder 2">
            <a:extLst>
              <a:ext uri="{FF2B5EF4-FFF2-40B4-BE49-F238E27FC236}">
                <a16:creationId xmlns:a16="http://schemas.microsoft.com/office/drawing/2014/main" xmlns="" id="{CCA9EBFD-9C99-69EF-3096-E97372908583}"/>
              </a:ext>
            </a:extLst>
          </p:cNvPr>
          <p:cNvSpPr>
            <a:spLocks noGrp="1"/>
          </p:cNvSpPr>
          <p:nvPr>
            <p:ph idx="1"/>
          </p:nvPr>
        </p:nvSpPr>
        <p:spPr>
          <a:xfrm>
            <a:off x="740229" y="1524000"/>
            <a:ext cx="10613571" cy="4652963"/>
          </a:xfrm>
        </p:spPr>
        <p:txBody>
          <a:bodyPr>
            <a:normAutofit lnSpcReduction="10000"/>
          </a:bodyPr>
          <a:lstStyle/>
          <a:p>
            <a:pPr marL="0" indent="0">
              <a:buNone/>
            </a:pPr>
            <a:r>
              <a:rPr lang="en-US" dirty="0"/>
              <a:t>On i386, the parameters of a system call are transported via registers. The system call number goes into %</a:t>
            </a:r>
            <a:r>
              <a:rPr lang="en-US" dirty="0" err="1"/>
              <a:t>eax</a:t>
            </a:r>
            <a:endParaRPr lang="en-US" dirty="0"/>
          </a:p>
          <a:p>
            <a:pPr marL="571500" indent="-571500">
              <a:buFont typeface="+mj-lt"/>
              <a:buAutoNum type="romanLcPeriod"/>
            </a:pPr>
            <a:r>
              <a:rPr lang="en-US" dirty="0"/>
              <a:t>the first parameter in %</a:t>
            </a:r>
            <a:r>
              <a:rPr lang="en-US" dirty="0" err="1"/>
              <a:t>ebx</a:t>
            </a:r>
            <a:r>
              <a:rPr lang="en-US" dirty="0"/>
              <a:t> </a:t>
            </a:r>
          </a:p>
          <a:p>
            <a:pPr marL="571500" indent="-571500">
              <a:buFont typeface="+mj-lt"/>
              <a:buAutoNum type="romanLcPeriod"/>
            </a:pPr>
            <a:r>
              <a:rPr lang="en-US" dirty="0"/>
              <a:t>the second in %</a:t>
            </a:r>
            <a:r>
              <a:rPr lang="en-US" dirty="0" err="1"/>
              <a:t>ecx</a:t>
            </a:r>
            <a:r>
              <a:rPr lang="en-US" dirty="0"/>
              <a:t> </a:t>
            </a:r>
          </a:p>
          <a:p>
            <a:pPr marL="571500" indent="-571500">
              <a:buFont typeface="+mj-lt"/>
              <a:buAutoNum type="romanLcPeriod"/>
            </a:pPr>
            <a:r>
              <a:rPr lang="en-US" dirty="0"/>
              <a:t>the third in %</a:t>
            </a:r>
            <a:r>
              <a:rPr lang="en-US" dirty="0" err="1"/>
              <a:t>edx</a:t>
            </a:r>
            <a:endParaRPr lang="en-US" dirty="0"/>
          </a:p>
          <a:p>
            <a:pPr marL="571500" indent="-571500">
              <a:buFont typeface="+mj-lt"/>
              <a:buAutoNum type="romanLcPeriod"/>
            </a:pPr>
            <a:r>
              <a:rPr lang="en-US" dirty="0"/>
              <a:t> the fourth in %</a:t>
            </a:r>
            <a:r>
              <a:rPr lang="en-US" dirty="0" err="1"/>
              <a:t>esi</a:t>
            </a:r>
            <a:endParaRPr lang="en-US" dirty="0"/>
          </a:p>
          <a:p>
            <a:pPr marL="571500" indent="-571500">
              <a:buFont typeface="+mj-lt"/>
              <a:buAutoNum type="romanLcPeriod"/>
            </a:pPr>
            <a:r>
              <a:rPr lang="en-US" dirty="0"/>
              <a:t> the fifth in %</a:t>
            </a:r>
            <a:r>
              <a:rPr lang="en-US" dirty="0" err="1"/>
              <a:t>edi</a:t>
            </a:r>
            <a:endParaRPr lang="en-US" dirty="0"/>
          </a:p>
          <a:p>
            <a:pPr marL="571500" indent="-571500">
              <a:buFont typeface="+mj-lt"/>
              <a:buAutoNum type="romanLcPeriod"/>
            </a:pPr>
            <a:r>
              <a:rPr lang="en-US" dirty="0"/>
              <a:t> the sixth in %</a:t>
            </a:r>
            <a:r>
              <a:rPr lang="en-US" dirty="0" err="1"/>
              <a:t>ebp</a:t>
            </a:r>
            <a:endParaRPr lang="en-US" dirty="0"/>
          </a:p>
          <a:p>
            <a:r>
              <a:rPr lang="en-US" dirty="0" err="1"/>
              <a:t>Sysenter</a:t>
            </a:r>
            <a:r>
              <a:rPr lang="en-US" dirty="0"/>
              <a:t> and </a:t>
            </a:r>
            <a:r>
              <a:rPr lang="en-US" dirty="0" err="1"/>
              <a:t>Sysexit</a:t>
            </a:r>
            <a:r>
              <a:rPr lang="en-US" dirty="0"/>
              <a:t> are used to enter and exit a system call (Pentium II microprocessor)</a:t>
            </a:r>
            <a:endParaRPr lang="en-IN" dirty="0"/>
          </a:p>
        </p:txBody>
      </p:sp>
    </p:spTree>
    <p:extLst>
      <p:ext uri="{BB962C8B-B14F-4D97-AF65-F5344CB8AC3E}">
        <p14:creationId xmlns:p14="http://schemas.microsoft.com/office/powerpoint/2010/main" val="297506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8399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6FE39-F608-60D7-EC26-08FC717C8268}"/>
              </a:ext>
            </a:extLst>
          </p:cNvPr>
          <p:cNvSpPr>
            <a:spLocks noGrp="1"/>
          </p:cNvSpPr>
          <p:nvPr>
            <p:ph type="title"/>
          </p:nvPr>
        </p:nvSpPr>
        <p:spPr/>
        <p:txBody>
          <a:bodyPr/>
          <a:lstStyle/>
          <a:p>
            <a:r>
              <a:rPr lang="en-IN" dirty="0"/>
              <a:t>What is UNIX, GNU and LINUX?</a:t>
            </a:r>
          </a:p>
        </p:txBody>
      </p:sp>
      <p:sp>
        <p:nvSpPr>
          <p:cNvPr id="3" name="Content Placeholder 2">
            <a:extLst>
              <a:ext uri="{FF2B5EF4-FFF2-40B4-BE49-F238E27FC236}">
                <a16:creationId xmlns:a16="http://schemas.microsoft.com/office/drawing/2014/main" xmlns="" id="{2F53BA36-0776-2399-7F88-1542EE990FF9}"/>
              </a:ext>
            </a:extLst>
          </p:cNvPr>
          <p:cNvSpPr>
            <a:spLocks noGrp="1"/>
          </p:cNvSpPr>
          <p:nvPr>
            <p:ph idx="1"/>
          </p:nvPr>
        </p:nvSpPr>
        <p:spPr/>
        <p:txBody>
          <a:bodyPr>
            <a:normAutofit/>
          </a:bodyPr>
          <a:lstStyle/>
          <a:p>
            <a:r>
              <a:rPr lang="en-US" sz="2400" i="0" dirty="0">
                <a:effectLst/>
              </a:rPr>
              <a:t>Unix is a computer Operating System which is capable of handling activities from multiple users at the same time. The development of Unix started around 1969 at AT&amp;T Bell Labs by Ken Thompson and Dennis Ritchie. Unix is not free. Unix OS made up of -</a:t>
            </a:r>
          </a:p>
          <a:p>
            <a:pPr marL="0" indent="0">
              <a:buNone/>
            </a:pPr>
            <a:r>
              <a:rPr lang="en-US" sz="2400" i="0" dirty="0">
                <a:effectLst/>
              </a:rPr>
              <a:t>1. Kernel - is central component of an operating system that manages operations of computer and hardware.</a:t>
            </a:r>
            <a:endParaRPr lang="en-US" sz="2400" dirty="0"/>
          </a:p>
          <a:p>
            <a:pPr marL="0" indent="0">
              <a:buNone/>
            </a:pPr>
            <a:r>
              <a:rPr lang="en-US" sz="2400" i="0" dirty="0">
                <a:effectLst/>
              </a:rPr>
              <a:t>2. Shell - is a computer program that presents a command line interface which allows you to control your computer using commands entered with a keyboard.</a:t>
            </a:r>
            <a:endParaRPr lang="en-IN" sz="2400" dirty="0"/>
          </a:p>
        </p:txBody>
      </p:sp>
    </p:spTree>
    <p:extLst>
      <p:ext uri="{BB962C8B-B14F-4D97-AF65-F5344CB8AC3E}">
        <p14:creationId xmlns:p14="http://schemas.microsoft.com/office/powerpoint/2010/main" val="358446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0409D-48EB-2D23-37ED-D0D82265E92A}"/>
              </a:ext>
            </a:extLst>
          </p:cNvPr>
          <p:cNvSpPr>
            <a:spLocks noGrp="1"/>
          </p:cNvSpPr>
          <p:nvPr>
            <p:ph type="title"/>
          </p:nvPr>
        </p:nvSpPr>
        <p:spPr/>
        <p:txBody>
          <a:bodyPr/>
          <a:lstStyle/>
          <a:p>
            <a:r>
              <a:rPr lang="en-IN" dirty="0"/>
              <a:t>Why was GNU/Linux developed?</a:t>
            </a:r>
          </a:p>
        </p:txBody>
      </p:sp>
      <p:sp>
        <p:nvSpPr>
          <p:cNvPr id="3" name="Content Placeholder 2">
            <a:extLst>
              <a:ext uri="{FF2B5EF4-FFF2-40B4-BE49-F238E27FC236}">
                <a16:creationId xmlns:a16="http://schemas.microsoft.com/office/drawing/2014/main" xmlns="" id="{82B59749-52AA-2A05-5BF1-3290762DF05E}"/>
              </a:ext>
            </a:extLst>
          </p:cNvPr>
          <p:cNvSpPr>
            <a:spLocks noGrp="1"/>
          </p:cNvSpPr>
          <p:nvPr>
            <p:ph idx="1"/>
          </p:nvPr>
        </p:nvSpPr>
        <p:spPr/>
        <p:txBody>
          <a:bodyPr>
            <a:normAutofit/>
          </a:bodyPr>
          <a:lstStyle/>
          <a:p>
            <a:r>
              <a:rPr lang="en-US" sz="2400" b="0" i="0" dirty="0">
                <a:effectLst/>
                <a:latin typeface="Open Sans" panose="020B0606030504020204" pitchFamily="34" charset="0"/>
              </a:rPr>
              <a:t>An operating system works as the interface between the user and hardware. It is a major component that ensures the proper functioning of the entire computer system. </a:t>
            </a:r>
          </a:p>
          <a:p>
            <a:r>
              <a:rPr lang="en-US" sz="2400" b="0" i="0" dirty="0">
                <a:effectLst/>
                <a:latin typeface="Open Sans" panose="020B0606030504020204" pitchFamily="34" charset="0"/>
              </a:rPr>
              <a:t>UNIX is an operating system, but it was expensive. </a:t>
            </a:r>
          </a:p>
          <a:p>
            <a:r>
              <a:rPr lang="en-US" sz="2400" b="0" i="0" dirty="0">
                <a:effectLst/>
                <a:latin typeface="Open Sans" panose="020B0606030504020204" pitchFamily="34" charset="0"/>
              </a:rPr>
              <a:t>Therefore, the Free Software Foundation developed GNU operating system with a lot of free software. Linux is the combination of GNU software and Linux kernel.</a:t>
            </a:r>
            <a:endParaRPr lang="en-IN" sz="2400" dirty="0"/>
          </a:p>
        </p:txBody>
      </p:sp>
    </p:spTree>
    <p:extLst>
      <p:ext uri="{BB962C8B-B14F-4D97-AF65-F5344CB8AC3E}">
        <p14:creationId xmlns:p14="http://schemas.microsoft.com/office/powerpoint/2010/main" val="137683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6FE39-F608-60D7-EC26-08FC717C8268}"/>
              </a:ext>
            </a:extLst>
          </p:cNvPr>
          <p:cNvSpPr>
            <a:spLocks noGrp="1"/>
          </p:cNvSpPr>
          <p:nvPr>
            <p:ph type="title"/>
          </p:nvPr>
        </p:nvSpPr>
        <p:spPr/>
        <p:txBody>
          <a:bodyPr/>
          <a:lstStyle/>
          <a:p>
            <a:r>
              <a:rPr lang="en-IN" dirty="0"/>
              <a:t>Difference between GNU and Linux</a:t>
            </a:r>
          </a:p>
        </p:txBody>
      </p:sp>
      <p:sp>
        <p:nvSpPr>
          <p:cNvPr id="3" name="Content Placeholder 2">
            <a:extLst>
              <a:ext uri="{FF2B5EF4-FFF2-40B4-BE49-F238E27FC236}">
                <a16:creationId xmlns:a16="http://schemas.microsoft.com/office/drawing/2014/main" xmlns="" id="{2F53BA36-0776-2399-7F88-1542EE990FF9}"/>
              </a:ext>
            </a:extLst>
          </p:cNvPr>
          <p:cNvSpPr>
            <a:spLocks noGrp="1"/>
          </p:cNvSpPr>
          <p:nvPr>
            <p:ph idx="1"/>
          </p:nvPr>
        </p:nvSpPr>
        <p:spPr/>
        <p:txBody>
          <a:bodyPr>
            <a:normAutofit/>
          </a:bodyPr>
          <a:lstStyle/>
          <a:p>
            <a:r>
              <a:rPr lang="en-US" sz="2400" i="0" dirty="0">
                <a:effectLst/>
              </a:rPr>
              <a:t>The main difference between GNU and Linux is that GNU is an </a:t>
            </a:r>
            <a:r>
              <a:rPr lang="en-US" sz="2400" i="0" strike="noStrike" dirty="0">
                <a:effectLst/>
              </a:rPr>
              <a:t>OS</a:t>
            </a:r>
            <a:r>
              <a:rPr lang="en-US" sz="2400" i="0" dirty="0">
                <a:effectLst/>
              </a:rPr>
              <a:t> designed as a replacement for </a:t>
            </a:r>
            <a:r>
              <a:rPr lang="en-US" sz="2400" dirty="0"/>
              <a:t>UNIX</a:t>
            </a:r>
            <a:r>
              <a:rPr lang="en-US" sz="2400" i="0" dirty="0">
                <a:effectLst/>
              </a:rPr>
              <a:t> with many software programs while Linux is an operating system with a combination of GNU software and </a:t>
            </a:r>
            <a:r>
              <a:rPr lang="en-US" sz="2400" dirty="0"/>
              <a:t>Linux kernel</a:t>
            </a:r>
            <a:r>
              <a:rPr lang="en-US" sz="2400" i="0" dirty="0">
                <a:effectLst/>
              </a:rPr>
              <a:t>.</a:t>
            </a:r>
          </a:p>
          <a:p>
            <a:r>
              <a:rPr lang="en-US" sz="2400" b="0" i="0" dirty="0">
                <a:solidFill>
                  <a:srgbClr val="222222"/>
                </a:solidFill>
                <a:effectLst/>
              </a:rPr>
              <a:t>Linux is the kernel: the program in the system that allocates the machine's resources to the other programs that you run. The kernel is an essential part of an operating system, but useless by itself; it can only function in the context of a complete operating system. </a:t>
            </a:r>
          </a:p>
          <a:p>
            <a:r>
              <a:rPr lang="en-US" sz="2400" b="0" i="0" dirty="0">
                <a:solidFill>
                  <a:srgbClr val="222222"/>
                </a:solidFill>
                <a:effectLst/>
              </a:rPr>
              <a:t>Linux is normally used in combination with the GNU operating system: the whole system is basically GNU with Linux added, or GNU/Linux</a:t>
            </a:r>
            <a:endParaRPr lang="en-IN" sz="2400" dirty="0"/>
          </a:p>
        </p:txBody>
      </p:sp>
    </p:spTree>
    <p:extLst>
      <p:ext uri="{BB962C8B-B14F-4D97-AF65-F5344CB8AC3E}">
        <p14:creationId xmlns:p14="http://schemas.microsoft.com/office/powerpoint/2010/main" val="289027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6FE39-F608-60D7-EC26-08FC717C8268}"/>
              </a:ext>
            </a:extLst>
          </p:cNvPr>
          <p:cNvSpPr>
            <a:spLocks noGrp="1"/>
          </p:cNvSpPr>
          <p:nvPr>
            <p:ph type="title"/>
          </p:nvPr>
        </p:nvSpPr>
        <p:spPr>
          <a:xfrm>
            <a:off x="838200" y="299811"/>
            <a:ext cx="10515600" cy="1325563"/>
          </a:xfrm>
        </p:spPr>
        <p:txBody>
          <a:bodyPr/>
          <a:lstStyle/>
          <a:p>
            <a:r>
              <a:rPr lang="en-IN" dirty="0"/>
              <a:t>Linux Features</a:t>
            </a:r>
          </a:p>
        </p:txBody>
      </p:sp>
      <p:sp>
        <p:nvSpPr>
          <p:cNvPr id="3" name="Content Placeholder 2">
            <a:extLst>
              <a:ext uri="{FF2B5EF4-FFF2-40B4-BE49-F238E27FC236}">
                <a16:creationId xmlns:a16="http://schemas.microsoft.com/office/drawing/2014/main" xmlns="" id="{2F53BA36-0776-2399-7F88-1542EE990FF9}"/>
              </a:ext>
            </a:extLst>
          </p:cNvPr>
          <p:cNvSpPr>
            <a:spLocks noGrp="1"/>
          </p:cNvSpPr>
          <p:nvPr>
            <p:ph idx="1"/>
          </p:nvPr>
        </p:nvSpPr>
        <p:spPr/>
        <p:txBody>
          <a:bodyPr/>
          <a:lstStyle/>
          <a:p>
            <a:r>
              <a:rPr lang="en-IN" dirty="0"/>
              <a:t>Monolithic architecture</a:t>
            </a:r>
          </a:p>
        </p:txBody>
      </p:sp>
      <p:pic>
        <p:nvPicPr>
          <p:cNvPr id="9" name="Picture 8">
            <a:extLst>
              <a:ext uri="{FF2B5EF4-FFF2-40B4-BE49-F238E27FC236}">
                <a16:creationId xmlns:a16="http://schemas.microsoft.com/office/drawing/2014/main" xmlns="" id="{D008845A-929A-CDC2-8B43-A4E9BE140AB6}"/>
              </a:ext>
            </a:extLst>
          </p:cNvPr>
          <p:cNvPicPr>
            <a:picLocks noChangeAspect="1"/>
          </p:cNvPicPr>
          <p:nvPr/>
        </p:nvPicPr>
        <p:blipFill>
          <a:blip r:embed="rId2"/>
          <a:stretch>
            <a:fillRect/>
          </a:stretch>
        </p:blipFill>
        <p:spPr>
          <a:xfrm>
            <a:off x="1230384" y="2381048"/>
            <a:ext cx="5400509" cy="4111827"/>
          </a:xfrm>
          <a:prstGeom prst="rect">
            <a:avLst/>
          </a:prstGeom>
        </p:spPr>
      </p:pic>
      <p:sp>
        <p:nvSpPr>
          <p:cNvPr id="10" name="TextBox 9">
            <a:extLst>
              <a:ext uri="{FF2B5EF4-FFF2-40B4-BE49-F238E27FC236}">
                <a16:creationId xmlns:a16="http://schemas.microsoft.com/office/drawing/2014/main" xmlns="" id="{A2C0BDB4-C698-4FFF-22D1-D93E2FA2A407}"/>
              </a:ext>
            </a:extLst>
          </p:cNvPr>
          <p:cNvSpPr txBox="1"/>
          <p:nvPr/>
        </p:nvSpPr>
        <p:spPr>
          <a:xfrm>
            <a:off x="7425550" y="2035629"/>
            <a:ext cx="3928250" cy="2554545"/>
          </a:xfrm>
          <a:prstGeom prst="rect">
            <a:avLst/>
          </a:prstGeom>
          <a:noFill/>
        </p:spPr>
        <p:txBody>
          <a:bodyPr wrap="square" rtlCol="0">
            <a:spAutoFit/>
          </a:bodyPr>
          <a:lstStyle/>
          <a:p>
            <a:r>
              <a:rPr lang="en-US" sz="2000" b="0" i="0" dirty="0">
                <a:effectLst/>
                <a:latin typeface="Source Sans Pro" panose="020B0604020202020204" pitchFamily="34" charset="0"/>
              </a:rPr>
              <a:t>In monolithic architecture, each component of the operating system is contained in the kernel i.e. it is working in kernel space, and the components of the operating system communicate with each other using function calls.</a:t>
            </a:r>
            <a:endParaRPr lang="en-IN" sz="2000" dirty="0"/>
          </a:p>
        </p:txBody>
      </p:sp>
    </p:spTree>
    <p:extLst>
      <p:ext uri="{BB962C8B-B14F-4D97-AF65-F5344CB8AC3E}">
        <p14:creationId xmlns:p14="http://schemas.microsoft.com/office/powerpoint/2010/main" val="60403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BCA97-2879-F8DC-DC00-98DC8864DF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27B8110-AD17-12A7-56DF-C06173B82104}"/>
              </a:ext>
            </a:extLst>
          </p:cNvPr>
          <p:cNvSpPr>
            <a:spLocks noGrp="1"/>
          </p:cNvSpPr>
          <p:nvPr>
            <p:ph idx="1"/>
          </p:nvPr>
        </p:nvSpPr>
        <p:spPr/>
        <p:txBody>
          <a:bodyPr/>
          <a:lstStyle/>
          <a:p>
            <a:r>
              <a:rPr lang="en-US" dirty="0">
                <a:effectLst/>
              </a:rPr>
              <a:t>Preemptive Kernel : is a type of kernel that always executes the highest priority task that are ready to run. </a:t>
            </a:r>
            <a:r>
              <a:rPr lang="en-US" dirty="0"/>
              <a:t>K</a:t>
            </a:r>
            <a:r>
              <a:rPr lang="en-US" dirty="0">
                <a:effectLst/>
              </a:rPr>
              <a:t>ernel allows a process to be removed and replaced while it is running in kernel mode. In simple terms, </a:t>
            </a:r>
            <a:r>
              <a:rPr lang="en-US" i="0" dirty="0">
                <a:effectLst/>
              </a:rPr>
              <a:t>a kernel that allows interrupting a program in the middle of </a:t>
            </a:r>
            <a:r>
              <a:rPr lang="en-US" dirty="0"/>
              <a:t>it’s </a:t>
            </a:r>
            <a:r>
              <a:rPr lang="en-US" i="0" dirty="0">
                <a:effectLst/>
              </a:rPr>
              <a:t>execution.</a:t>
            </a:r>
            <a:endParaRPr lang="en-US" dirty="0">
              <a:effectLst/>
            </a:endParaRPr>
          </a:p>
          <a:p>
            <a:endParaRPr lang="en-US" dirty="0"/>
          </a:p>
          <a:p>
            <a:r>
              <a:rPr lang="en-US" dirty="0"/>
              <a:t>Kernel level threading : Thread management is done by kernel. Kernel threads are supported directly by OS. User threads are managed by user and kernel threads are manage by OS.</a:t>
            </a:r>
            <a:endParaRPr lang="en-IN" dirty="0"/>
          </a:p>
        </p:txBody>
      </p:sp>
    </p:spTree>
    <p:extLst>
      <p:ext uri="{BB962C8B-B14F-4D97-AF65-F5344CB8AC3E}">
        <p14:creationId xmlns:p14="http://schemas.microsoft.com/office/powerpoint/2010/main" val="201764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E0226-F835-8668-F753-2A11084A908B}"/>
              </a:ext>
            </a:extLst>
          </p:cNvPr>
          <p:cNvSpPr>
            <a:spLocks noGrp="1"/>
          </p:cNvSpPr>
          <p:nvPr>
            <p:ph type="title"/>
          </p:nvPr>
        </p:nvSpPr>
        <p:spPr/>
        <p:txBody>
          <a:bodyPr/>
          <a:lstStyle/>
          <a:p>
            <a:r>
              <a:rPr lang="en-IN" dirty="0"/>
              <a:t>Multithreading models</a:t>
            </a:r>
          </a:p>
        </p:txBody>
      </p:sp>
      <p:pic>
        <p:nvPicPr>
          <p:cNvPr id="4" name="Content Placeholder 3">
            <a:extLst>
              <a:ext uri="{FF2B5EF4-FFF2-40B4-BE49-F238E27FC236}">
                <a16:creationId xmlns:a16="http://schemas.microsoft.com/office/drawing/2014/main" xmlns="" id="{7AFE4C99-C473-8EA7-B98C-1843D7B1EA97}"/>
              </a:ext>
            </a:extLst>
          </p:cNvPr>
          <p:cNvPicPr>
            <a:picLocks noGrp="1" noChangeAspect="1"/>
          </p:cNvPicPr>
          <p:nvPr>
            <p:ph idx="1"/>
          </p:nvPr>
        </p:nvPicPr>
        <p:blipFill>
          <a:blip r:embed="rId2"/>
          <a:stretch>
            <a:fillRect/>
          </a:stretch>
        </p:blipFill>
        <p:spPr>
          <a:xfrm>
            <a:off x="1443037" y="2007166"/>
            <a:ext cx="7172325" cy="3705225"/>
          </a:xfrm>
          <a:prstGeom prst="rect">
            <a:avLst/>
          </a:prstGeom>
        </p:spPr>
      </p:pic>
    </p:spTree>
    <p:extLst>
      <p:ext uri="{BB962C8B-B14F-4D97-AF65-F5344CB8AC3E}">
        <p14:creationId xmlns:p14="http://schemas.microsoft.com/office/powerpoint/2010/main" val="334833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6FE39-F608-60D7-EC26-08FC717C8268}"/>
              </a:ext>
            </a:extLst>
          </p:cNvPr>
          <p:cNvSpPr>
            <a:spLocks noGrp="1"/>
          </p:cNvSpPr>
          <p:nvPr>
            <p:ph type="title"/>
          </p:nvPr>
        </p:nvSpPr>
        <p:spPr/>
        <p:txBody>
          <a:bodyPr/>
          <a:lstStyle/>
          <a:p>
            <a:r>
              <a:rPr lang="en-IN" dirty="0"/>
              <a:t>How are OS and kernel related?</a:t>
            </a:r>
          </a:p>
        </p:txBody>
      </p:sp>
      <p:sp>
        <p:nvSpPr>
          <p:cNvPr id="3" name="Content Placeholder 2">
            <a:extLst>
              <a:ext uri="{FF2B5EF4-FFF2-40B4-BE49-F238E27FC236}">
                <a16:creationId xmlns:a16="http://schemas.microsoft.com/office/drawing/2014/main" xmlns="" id="{2F53BA36-0776-2399-7F88-1542EE990FF9}"/>
              </a:ext>
            </a:extLst>
          </p:cNvPr>
          <p:cNvSpPr>
            <a:spLocks noGrp="1"/>
          </p:cNvSpPr>
          <p:nvPr>
            <p:ph idx="1"/>
          </p:nvPr>
        </p:nvSpPr>
        <p:spPr/>
        <p:txBody>
          <a:bodyPr/>
          <a:lstStyle/>
          <a:p>
            <a:r>
              <a:rPr lang="en-US" i="0" dirty="0">
                <a:solidFill>
                  <a:srgbClr val="000000"/>
                </a:solidFill>
                <a:effectLst/>
              </a:rPr>
              <a:t>An Operating System is a software which contains different programs in it, and the Kernel is one of them. </a:t>
            </a:r>
          </a:p>
          <a:p>
            <a:r>
              <a:rPr lang="en-US" i="0" dirty="0">
                <a:solidFill>
                  <a:srgbClr val="000000"/>
                </a:solidFill>
                <a:effectLst/>
              </a:rPr>
              <a:t>The Kernel is a programs which is close to the hardware of the system and so, it performs all the tasks of the operating systems which involve a link between both the hardware and the user level applications. </a:t>
            </a:r>
          </a:p>
          <a:p>
            <a:r>
              <a:rPr lang="en-US" i="0" dirty="0">
                <a:solidFill>
                  <a:srgbClr val="000000"/>
                </a:solidFill>
                <a:effectLst/>
              </a:rPr>
              <a:t>The Kernel thus functions at the lowest level of the operating system, performing tasks such as file management, process management, memory management, etc.</a:t>
            </a:r>
            <a:endParaRPr lang="en-IN" dirty="0"/>
          </a:p>
        </p:txBody>
      </p:sp>
    </p:spTree>
    <p:extLst>
      <p:ext uri="{BB962C8B-B14F-4D97-AF65-F5344CB8AC3E}">
        <p14:creationId xmlns:p14="http://schemas.microsoft.com/office/powerpoint/2010/main" val="1135081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582</Words>
  <Application>Microsoft Office PowerPoint</Application>
  <PresentationFormat>Custom</PresentationFormat>
  <Paragraphs>50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OS</vt:lpstr>
      <vt:lpstr>PowerPoint Presentation</vt:lpstr>
      <vt:lpstr>What is UNIX, GNU and LINUX?</vt:lpstr>
      <vt:lpstr>Why was GNU/Linux developed?</vt:lpstr>
      <vt:lpstr>Difference between GNU and Linux</vt:lpstr>
      <vt:lpstr>Linux Features</vt:lpstr>
      <vt:lpstr>PowerPoint Presentation</vt:lpstr>
      <vt:lpstr>Multithreading models</vt:lpstr>
      <vt:lpstr>How are OS and kernel related?</vt:lpstr>
      <vt:lpstr>PowerPoint Presentation</vt:lpstr>
      <vt:lpstr>Two modes of operation in the operating system</vt:lpstr>
      <vt:lpstr>PowerPoint Presentation</vt:lpstr>
      <vt:lpstr>How does the hardware know about the mode of execution ?</vt:lpstr>
      <vt:lpstr>What is system call?</vt:lpstr>
      <vt:lpstr>API vs System call</vt:lpstr>
      <vt:lpstr>System call parameters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Manish Behera</dc:creator>
  <cp:lastModifiedBy>manishranjan.behera</cp:lastModifiedBy>
  <cp:revision>3</cp:revision>
  <dcterms:created xsi:type="dcterms:W3CDTF">2023-02-19T07:00:47Z</dcterms:created>
  <dcterms:modified xsi:type="dcterms:W3CDTF">2023-02-22T12:27:36Z</dcterms:modified>
</cp:coreProperties>
</file>