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7" r:id="rId2"/>
    <p:sldId id="258" r:id="rId3"/>
    <p:sldId id="262" r:id="rId4"/>
    <p:sldId id="294" r:id="rId5"/>
    <p:sldId id="296" r:id="rId6"/>
    <p:sldId id="311" r:id="rId7"/>
    <p:sldId id="299" r:id="rId8"/>
    <p:sldId id="300" r:id="rId9"/>
    <p:sldId id="313" r:id="rId10"/>
    <p:sldId id="312" r:id="rId11"/>
    <p:sldId id="314" r:id="rId12"/>
    <p:sldId id="315" r:id="rId13"/>
    <p:sldId id="316" r:id="rId14"/>
    <p:sldId id="317" r:id="rId15"/>
    <p:sldId id="318" r:id="rId16"/>
    <p:sldId id="319" r:id="rId17"/>
    <p:sldId id="320" r:id="rId18"/>
    <p:sldId id="306" r:id="rId19"/>
    <p:sldId id="307" r:id="rId20"/>
    <p:sldId id="321" r:id="rId21"/>
    <p:sldId id="301" r:id="rId22"/>
    <p:sldId id="297" r:id="rId23"/>
    <p:sldId id="302" r:id="rId24"/>
    <p:sldId id="303" r:id="rId25"/>
    <p:sldId id="304" r:id="rId26"/>
    <p:sldId id="305" r:id="rId27"/>
    <p:sldId id="309" r:id="rId28"/>
    <p:sldId id="310" r:id="rId29"/>
    <p:sldId id="272"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12"/>
  </p:normalViewPr>
  <p:slideViewPr>
    <p:cSldViewPr snapToGrid="0">
      <p:cViewPr>
        <p:scale>
          <a:sx n="100" d="100"/>
          <a:sy n="100" d="100"/>
        </p:scale>
        <p:origin x="1000" y="5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8AA8A9-4F27-D943-B4B2-A5A88EB993CC}" type="datetimeFigureOut">
              <a:rPr lang="en-US" smtClean="0"/>
              <a:t>3/26/24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88B62A-60D6-CD4C-A0D4-A012019A6EA7}" type="slidenum">
              <a:rPr lang="en-US" smtClean="0"/>
              <a:t>‹#›</a:t>
            </a:fld>
            <a:endParaRPr lang="en-US"/>
          </a:p>
        </p:txBody>
      </p:sp>
    </p:spTree>
    <p:extLst>
      <p:ext uri="{BB962C8B-B14F-4D97-AF65-F5344CB8AC3E}">
        <p14:creationId xmlns:p14="http://schemas.microsoft.com/office/powerpoint/2010/main" val="922515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2a8e28482d_0_6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2a8e28482d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5316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a8e28482d_0_1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a8e28482d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87661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03482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39692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a8e28482d_0_1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a8e28482d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813440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324769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88988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22b21ebf290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22b21ebf290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a8e28482d_0_1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a8e28482d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26988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a8e28482d_0_1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a8e28482d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748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95305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a8e28482d_0_1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a8e28482d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50648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270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2a8e28482d_0_12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2a8e28482d_0_1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19217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2b21ebf290_0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2b21ebf290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80670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034C9-5C6B-3F92-3BAA-F904E6AFF9D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C0826D0-8049-0F6F-311C-260A8F1345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2A1A18E-4654-B2EB-4596-A56059E15F10}"/>
              </a:ext>
            </a:extLst>
          </p:cNvPr>
          <p:cNvSpPr>
            <a:spLocks noGrp="1"/>
          </p:cNvSpPr>
          <p:nvPr>
            <p:ph type="dt" sz="half" idx="10"/>
          </p:nvPr>
        </p:nvSpPr>
        <p:spPr/>
        <p:txBody>
          <a:bodyPr/>
          <a:lstStyle/>
          <a:p>
            <a:fld id="{2F1FEE80-8FAC-0842-8807-8C0C7B366EB4}" type="datetimeFigureOut">
              <a:rPr lang="en-US" smtClean="0"/>
              <a:t>3/26/24</a:t>
            </a:fld>
            <a:endParaRPr lang="en-US"/>
          </a:p>
        </p:txBody>
      </p:sp>
      <p:sp>
        <p:nvSpPr>
          <p:cNvPr id="5" name="Footer Placeholder 4">
            <a:extLst>
              <a:ext uri="{FF2B5EF4-FFF2-40B4-BE49-F238E27FC236}">
                <a16:creationId xmlns:a16="http://schemas.microsoft.com/office/drawing/2014/main" id="{7A139031-6154-5CD5-F7A3-532D700DBD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9C13E-A3B4-D2ED-23DA-C1FF7D744BD7}"/>
              </a:ext>
            </a:extLst>
          </p:cNvPr>
          <p:cNvSpPr>
            <a:spLocks noGrp="1"/>
          </p:cNvSpPr>
          <p:nvPr>
            <p:ph type="sldNum" sz="quarter" idx="12"/>
          </p:nvPr>
        </p:nvSpPr>
        <p:spPr/>
        <p:txBody>
          <a:bodyPr/>
          <a:lstStyle/>
          <a:p>
            <a:fld id="{87D22A6A-A005-664D-A127-C2D30D219B89}" type="slidenum">
              <a:rPr lang="en-US" smtClean="0"/>
              <a:t>‹#›</a:t>
            </a:fld>
            <a:endParaRPr lang="en-US"/>
          </a:p>
        </p:txBody>
      </p:sp>
    </p:spTree>
    <p:extLst>
      <p:ext uri="{BB962C8B-B14F-4D97-AF65-F5344CB8AC3E}">
        <p14:creationId xmlns:p14="http://schemas.microsoft.com/office/powerpoint/2010/main" val="7191602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6AD1D-65C5-372B-38DC-615753730E6D}"/>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6389CF7-86C7-17C4-9D31-B1E81664B73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87B6EC7-D5CA-9FA8-8362-6FB96EDA5CA8}"/>
              </a:ext>
            </a:extLst>
          </p:cNvPr>
          <p:cNvSpPr>
            <a:spLocks noGrp="1"/>
          </p:cNvSpPr>
          <p:nvPr>
            <p:ph type="dt" sz="half" idx="10"/>
          </p:nvPr>
        </p:nvSpPr>
        <p:spPr/>
        <p:txBody>
          <a:bodyPr/>
          <a:lstStyle/>
          <a:p>
            <a:fld id="{2F1FEE80-8FAC-0842-8807-8C0C7B366EB4}" type="datetimeFigureOut">
              <a:rPr lang="en-US" smtClean="0"/>
              <a:t>3/26/24</a:t>
            </a:fld>
            <a:endParaRPr lang="en-US"/>
          </a:p>
        </p:txBody>
      </p:sp>
      <p:sp>
        <p:nvSpPr>
          <p:cNvPr id="5" name="Footer Placeholder 4">
            <a:extLst>
              <a:ext uri="{FF2B5EF4-FFF2-40B4-BE49-F238E27FC236}">
                <a16:creationId xmlns:a16="http://schemas.microsoft.com/office/drawing/2014/main" id="{C3F8EFFD-CFBA-681C-CE61-F63D5C0F1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17D56F-E5A3-3AA1-9DB5-E3A8FD4450C5}"/>
              </a:ext>
            </a:extLst>
          </p:cNvPr>
          <p:cNvSpPr>
            <a:spLocks noGrp="1"/>
          </p:cNvSpPr>
          <p:nvPr>
            <p:ph type="sldNum" sz="quarter" idx="12"/>
          </p:nvPr>
        </p:nvSpPr>
        <p:spPr/>
        <p:txBody>
          <a:bodyPr/>
          <a:lstStyle/>
          <a:p>
            <a:fld id="{87D22A6A-A005-664D-A127-C2D30D219B89}" type="slidenum">
              <a:rPr lang="en-US" smtClean="0"/>
              <a:t>‹#›</a:t>
            </a:fld>
            <a:endParaRPr lang="en-US"/>
          </a:p>
        </p:txBody>
      </p:sp>
    </p:spTree>
    <p:extLst>
      <p:ext uri="{BB962C8B-B14F-4D97-AF65-F5344CB8AC3E}">
        <p14:creationId xmlns:p14="http://schemas.microsoft.com/office/powerpoint/2010/main" val="1252449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427D7E-E6B2-A702-4D99-0B8AA9CAD98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81F35D0-11FD-C7CE-EDA0-234D369E9DE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9914CD1-C7AD-7B3A-B86E-6CC999C45581}"/>
              </a:ext>
            </a:extLst>
          </p:cNvPr>
          <p:cNvSpPr>
            <a:spLocks noGrp="1"/>
          </p:cNvSpPr>
          <p:nvPr>
            <p:ph type="dt" sz="half" idx="10"/>
          </p:nvPr>
        </p:nvSpPr>
        <p:spPr/>
        <p:txBody>
          <a:bodyPr/>
          <a:lstStyle/>
          <a:p>
            <a:fld id="{2F1FEE80-8FAC-0842-8807-8C0C7B366EB4}" type="datetimeFigureOut">
              <a:rPr lang="en-US" smtClean="0"/>
              <a:t>3/26/24</a:t>
            </a:fld>
            <a:endParaRPr lang="en-US"/>
          </a:p>
        </p:txBody>
      </p:sp>
      <p:sp>
        <p:nvSpPr>
          <p:cNvPr id="5" name="Footer Placeholder 4">
            <a:extLst>
              <a:ext uri="{FF2B5EF4-FFF2-40B4-BE49-F238E27FC236}">
                <a16:creationId xmlns:a16="http://schemas.microsoft.com/office/drawing/2014/main" id="{8F85D7D9-DAE5-A8C8-D4B9-B9BB87E72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A2C6B-A946-9344-E2F9-EDE23750EFE1}"/>
              </a:ext>
            </a:extLst>
          </p:cNvPr>
          <p:cNvSpPr>
            <a:spLocks noGrp="1"/>
          </p:cNvSpPr>
          <p:nvPr>
            <p:ph type="sldNum" sz="quarter" idx="12"/>
          </p:nvPr>
        </p:nvSpPr>
        <p:spPr/>
        <p:txBody>
          <a:bodyPr/>
          <a:lstStyle/>
          <a:p>
            <a:fld id="{87D22A6A-A005-664D-A127-C2D30D219B89}" type="slidenum">
              <a:rPr lang="en-US" smtClean="0"/>
              <a:t>‹#›</a:t>
            </a:fld>
            <a:endParaRPr lang="en-US"/>
          </a:p>
        </p:txBody>
      </p:sp>
    </p:spTree>
    <p:extLst>
      <p:ext uri="{BB962C8B-B14F-4D97-AF65-F5344CB8AC3E}">
        <p14:creationId xmlns:p14="http://schemas.microsoft.com/office/powerpoint/2010/main" val="3262808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0" name="Google Shape;10;p2"/>
          <p:cNvSpPr txBox="1">
            <a:spLocks noGrp="1"/>
          </p:cNvSpPr>
          <p:nvPr>
            <p:ph type="ctrTitle"/>
          </p:nvPr>
        </p:nvSpPr>
        <p:spPr>
          <a:xfrm>
            <a:off x="953467" y="952200"/>
            <a:ext cx="6203200" cy="24768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6400" b="0">
                <a:latin typeface="Golos Text Medium"/>
                <a:ea typeface="Golos Text Medium"/>
                <a:cs typeface="Golos Text Medium"/>
                <a:sym typeface="Golos Text Medium"/>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Tree>
    <p:extLst>
      <p:ext uri="{BB962C8B-B14F-4D97-AF65-F5344CB8AC3E}">
        <p14:creationId xmlns:p14="http://schemas.microsoft.com/office/powerpoint/2010/main" val="17041817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1_Section header">
    <p:spTree>
      <p:nvGrpSpPr>
        <p:cNvPr id="1" name="Shape 11"/>
        <p:cNvGrpSpPr/>
        <p:nvPr/>
      </p:nvGrpSpPr>
      <p:grpSpPr>
        <a:xfrm>
          <a:off x="0" y="0"/>
          <a:ext cx="0" cy="0"/>
          <a:chOff x="0" y="0"/>
          <a:chExt cx="0" cy="0"/>
        </a:xfrm>
      </p:grpSpPr>
      <p:pic>
        <p:nvPicPr>
          <p:cNvPr id="12" name="Google Shape;12;p3"/>
          <p:cNvPicPr preferRelativeResize="0"/>
          <p:nvPr/>
        </p:nvPicPr>
        <p:blipFill>
          <a:blip r:embed="rId2">
            <a:alphaModFix/>
          </a:blip>
          <a:stretch>
            <a:fillRect/>
          </a:stretch>
        </p:blipFill>
        <p:spPr>
          <a:xfrm>
            <a:off x="0" y="0"/>
            <a:ext cx="12192000" cy="6858000"/>
          </a:xfrm>
          <a:prstGeom prst="rect">
            <a:avLst/>
          </a:prstGeom>
          <a:noFill/>
          <a:ln>
            <a:noFill/>
          </a:ln>
        </p:spPr>
      </p:pic>
      <p:sp>
        <p:nvSpPr>
          <p:cNvPr id="13" name="Google Shape;13;p3"/>
          <p:cNvSpPr txBox="1">
            <a:spLocks noGrp="1"/>
          </p:cNvSpPr>
          <p:nvPr>
            <p:ph type="title"/>
          </p:nvPr>
        </p:nvSpPr>
        <p:spPr>
          <a:xfrm>
            <a:off x="953467" y="2567800"/>
            <a:ext cx="10285200" cy="24476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sz="6267" b="0">
                <a:latin typeface="Golos Text Medium"/>
                <a:ea typeface="Golos Text Medium"/>
                <a:cs typeface="Golos Text Medium"/>
                <a:sym typeface="Golos Text Medium"/>
              </a:defRPr>
            </a:lvl1pPr>
            <a:lvl2pPr lvl="1" algn="ctr">
              <a:spcBef>
                <a:spcPts val="0"/>
              </a:spcBef>
              <a:spcAft>
                <a:spcPts val="0"/>
              </a:spcAft>
              <a:buSzPts val="3600"/>
              <a:buNone/>
              <a:defRPr sz="4800"/>
            </a:lvl2pPr>
            <a:lvl3pPr lvl="2" algn="ctr">
              <a:spcBef>
                <a:spcPts val="0"/>
              </a:spcBef>
              <a:spcAft>
                <a:spcPts val="0"/>
              </a:spcAft>
              <a:buSzPts val="3600"/>
              <a:buNone/>
              <a:defRPr sz="4800"/>
            </a:lvl3pPr>
            <a:lvl4pPr lvl="3" algn="ctr">
              <a:spcBef>
                <a:spcPts val="0"/>
              </a:spcBef>
              <a:spcAft>
                <a:spcPts val="0"/>
              </a:spcAft>
              <a:buSzPts val="3600"/>
              <a:buNone/>
              <a:defRPr sz="4800"/>
            </a:lvl4pPr>
            <a:lvl5pPr lvl="4" algn="ctr">
              <a:spcBef>
                <a:spcPts val="0"/>
              </a:spcBef>
              <a:spcAft>
                <a:spcPts val="0"/>
              </a:spcAft>
              <a:buSzPts val="3600"/>
              <a:buNone/>
              <a:defRPr sz="4800"/>
            </a:lvl5pPr>
            <a:lvl6pPr lvl="5" algn="ctr">
              <a:spcBef>
                <a:spcPts val="0"/>
              </a:spcBef>
              <a:spcAft>
                <a:spcPts val="0"/>
              </a:spcAft>
              <a:buSzPts val="3600"/>
              <a:buNone/>
              <a:defRPr sz="4800"/>
            </a:lvl6pPr>
            <a:lvl7pPr lvl="6" algn="ctr">
              <a:spcBef>
                <a:spcPts val="0"/>
              </a:spcBef>
              <a:spcAft>
                <a:spcPts val="0"/>
              </a:spcAft>
              <a:buSzPts val="3600"/>
              <a:buNone/>
              <a:defRPr sz="4800"/>
            </a:lvl7pPr>
            <a:lvl8pPr lvl="7" algn="ctr">
              <a:spcBef>
                <a:spcPts val="0"/>
              </a:spcBef>
              <a:spcAft>
                <a:spcPts val="0"/>
              </a:spcAft>
              <a:buSzPts val="3600"/>
              <a:buNone/>
              <a:defRPr sz="4800"/>
            </a:lvl8pPr>
            <a:lvl9pPr lvl="8" algn="ctr">
              <a:spcBef>
                <a:spcPts val="0"/>
              </a:spcBef>
              <a:spcAft>
                <a:spcPts val="0"/>
              </a:spcAft>
              <a:buSzPts val="3600"/>
              <a:buNone/>
              <a:defRPr sz="4800"/>
            </a:lvl9pPr>
          </a:lstStyle>
          <a:p>
            <a:endParaRPr/>
          </a:p>
        </p:txBody>
      </p:sp>
      <p:sp>
        <p:nvSpPr>
          <p:cNvPr id="14" name="Google Shape;14;p3"/>
          <p:cNvSpPr txBox="1">
            <a:spLocks noGrp="1"/>
          </p:cNvSpPr>
          <p:nvPr>
            <p:ph type="title" idx="2" hasCustomPrompt="1"/>
          </p:nvPr>
        </p:nvSpPr>
        <p:spPr>
          <a:xfrm>
            <a:off x="953467" y="935800"/>
            <a:ext cx="2713600" cy="1428800"/>
          </a:xfrm>
          <a:prstGeom prst="rect">
            <a:avLst/>
          </a:prstGeom>
        </p:spPr>
        <p:txBody>
          <a:bodyPr spcFirstLastPara="1" wrap="square" lIns="91425" tIns="91425" rIns="91425" bIns="91425" anchor="t" anchorCtr="0">
            <a:noAutofit/>
          </a:bodyPr>
          <a:lstStyle>
            <a:lvl1pPr lvl="0" rtl="0">
              <a:spcBef>
                <a:spcPts val="0"/>
              </a:spcBef>
              <a:spcAft>
                <a:spcPts val="0"/>
              </a:spcAft>
              <a:buSzPts val="6000"/>
              <a:buNone/>
              <a:defRPr sz="6667" b="0">
                <a:solidFill>
                  <a:schemeClr val="accent3"/>
                </a:solidFill>
                <a:latin typeface="Golos Text Medium"/>
                <a:ea typeface="Golos Text Medium"/>
                <a:cs typeface="Golos Text Medium"/>
                <a:sym typeface="Golos Text Medium"/>
              </a:defRPr>
            </a:lvl1pPr>
            <a:lvl2pPr lvl="1" algn="ctr" rtl="0">
              <a:spcBef>
                <a:spcPts val="0"/>
              </a:spcBef>
              <a:spcAft>
                <a:spcPts val="0"/>
              </a:spcAft>
              <a:buSzPts val="6000"/>
              <a:buNone/>
              <a:defRPr sz="8000"/>
            </a:lvl2pPr>
            <a:lvl3pPr lvl="2" algn="ctr" rtl="0">
              <a:spcBef>
                <a:spcPts val="0"/>
              </a:spcBef>
              <a:spcAft>
                <a:spcPts val="0"/>
              </a:spcAft>
              <a:buSzPts val="6000"/>
              <a:buNone/>
              <a:defRPr sz="8000"/>
            </a:lvl3pPr>
            <a:lvl4pPr lvl="3" algn="ctr" rtl="0">
              <a:spcBef>
                <a:spcPts val="0"/>
              </a:spcBef>
              <a:spcAft>
                <a:spcPts val="0"/>
              </a:spcAft>
              <a:buSzPts val="6000"/>
              <a:buNone/>
              <a:defRPr sz="8000"/>
            </a:lvl4pPr>
            <a:lvl5pPr lvl="4" algn="ctr" rtl="0">
              <a:spcBef>
                <a:spcPts val="0"/>
              </a:spcBef>
              <a:spcAft>
                <a:spcPts val="0"/>
              </a:spcAft>
              <a:buSzPts val="6000"/>
              <a:buNone/>
              <a:defRPr sz="8000"/>
            </a:lvl5pPr>
            <a:lvl6pPr lvl="5" algn="ctr" rtl="0">
              <a:spcBef>
                <a:spcPts val="0"/>
              </a:spcBef>
              <a:spcAft>
                <a:spcPts val="0"/>
              </a:spcAft>
              <a:buSzPts val="6000"/>
              <a:buNone/>
              <a:defRPr sz="8000"/>
            </a:lvl6pPr>
            <a:lvl7pPr lvl="6" algn="ctr" rtl="0">
              <a:spcBef>
                <a:spcPts val="0"/>
              </a:spcBef>
              <a:spcAft>
                <a:spcPts val="0"/>
              </a:spcAft>
              <a:buSzPts val="6000"/>
              <a:buNone/>
              <a:defRPr sz="8000"/>
            </a:lvl7pPr>
            <a:lvl8pPr lvl="7" algn="ctr" rtl="0">
              <a:spcBef>
                <a:spcPts val="0"/>
              </a:spcBef>
              <a:spcAft>
                <a:spcPts val="0"/>
              </a:spcAft>
              <a:buSzPts val="6000"/>
              <a:buNone/>
              <a:defRPr sz="8000"/>
            </a:lvl8pPr>
            <a:lvl9pPr lvl="8" algn="ctr" rtl="0">
              <a:spcBef>
                <a:spcPts val="0"/>
              </a:spcBef>
              <a:spcAft>
                <a:spcPts val="0"/>
              </a:spcAft>
              <a:buSzPts val="6000"/>
              <a:buNone/>
              <a:defRPr sz="8000"/>
            </a:lvl9pPr>
          </a:lstStyle>
          <a:p>
            <a:r>
              <a:t>xx%</a:t>
            </a:r>
          </a:p>
        </p:txBody>
      </p:sp>
    </p:spTree>
    <p:extLst>
      <p:ext uri="{BB962C8B-B14F-4D97-AF65-F5344CB8AC3E}">
        <p14:creationId xmlns:p14="http://schemas.microsoft.com/office/powerpoint/2010/main" val="11663614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9"/>
        <p:cNvGrpSpPr/>
        <p:nvPr/>
      </p:nvGrpSpPr>
      <p:grpSpPr>
        <a:xfrm>
          <a:off x="0" y="0"/>
          <a:ext cx="0" cy="0"/>
          <a:chOff x="0" y="0"/>
          <a:chExt cx="0" cy="0"/>
        </a:xfrm>
      </p:grpSpPr>
      <p:pic>
        <p:nvPicPr>
          <p:cNvPr id="30" name="Google Shape;30;p7"/>
          <p:cNvPicPr preferRelativeResize="0"/>
          <p:nvPr/>
        </p:nvPicPr>
        <p:blipFill>
          <a:blip r:embed="rId2">
            <a:alphaModFix/>
          </a:blip>
          <a:stretch>
            <a:fillRect/>
          </a:stretch>
        </p:blipFill>
        <p:spPr>
          <a:xfrm rot="10800000">
            <a:off x="0" y="0"/>
            <a:ext cx="12192000" cy="6858000"/>
          </a:xfrm>
          <a:prstGeom prst="rect">
            <a:avLst/>
          </a:prstGeom>
          <a:noFill/>
          <a:ln>
            <a:noFill/>
          </a:ln>
        </p:spPr>
      </p:pic>
      <p:sp>
        <p:nvSpPr>
          <p:cNvPr id="31" name="Google Shape;31;p7"/>
          <p:cNvSpPr txBox="1">
            <a:spLocks noGrp="1"/>
          </p:cNvSpPr>
          <p:nvPr>
            <p:ph type="title"/>
          </p:nvPr>
        </p:nvSpPr>
        <p:spPr>
          <a:xfrm>
            <a:off x="953467" y="713333"/>
            <a:ext cx="10285200" cy="9432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000"/>
              <a:buFont typeface="Golos Text Medium"/>
              <a:buNone/>
              <a:defRPr sz="4000">
                <a:solidFill>
                  <a:schemeClr val="dk1"/>
                </a:solidFill>
                <a:latin typeface="Golos Text Medium"/>
                <a:ea typeface="Golos Text Medium"/>
                <a:cs typeface="Golos Text Medium"/>
                <a:sym typeface="Golos Text Medium"/>
              </a:defRPr>
            </a:lvl1pPr>
            <a:lvl2pPr lvl="1"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2pPr>
            <a:lvl3pPr lvl="2"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3pPr>
            <a:lvl4pPr lvl="3"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4pPr>
            <a:lvl5pPr lvl="4"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5pPr>
            <a:lvl6pPr lvl="5"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6pPr>
            <a:lvl7pPr lvl="6"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7pPr>
            <a:lvl8pPr lvl="7"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8pPr>
            <a:lvl9pPr lvl="8" rtl="0">
              <a:lnSpc>
                <a:spcPct val="115000"/>
              </a:lnSpc>
              <a:spcBef>
                <a:spcPts val="0"/>
              </a:spcBef>
              <a:spcAft>
                <a:spcPts val="0"/>
              </a:spcAft>
              <a:buClr>
                <a:schemeClr val="dk1"/>
              </a:buClr>
              <a:buSzPts val="3200"/>
              <a:buFont typeface="Golos Text Medium"/>
              <a:buNone/>
              <a:defRPr sz="4267">
                <a:solidFill>
                  <a:schemeClr val="dk1"/>
                </a:solidFill>
                <a:latin typeface="Golos Text Medium"/>
                <a:ea typeface="Golos Text Medium"/>
                <a:cs typeface="Golos Text Medium"/>
                <a:sym typeface="Golos Text Medium"/>
              </a:defRPr>
            </a:lvl9pPr>
          </a:lstStyle>
          <a:p>
            <a:endParaRPr/>
          </a:p>
        </p:txBody>
      </p:sp>
      <p:sp>
        <p:nvSpPr>
          <p:cNvPr id="32" name="Google Shape;32;p7"/>
          <p:cNvSpPr txBox="1">
            <a:spLocks noGrp="1"/>
          </p:cNvSpPr>
          <p:nvPr>
            <p:ph type="body" idx="1"/>
          </p:nvPr>
        </p:nvSpPr>
        <p:spPr>
          <a:xfrm>
            <a:off x="953467" y="1656600"/>
            <a:ext cx="10285200" cy="4488000"/>
          </a:xfrm>
          <a:prstGeom prst="rect">
            <a:avLst/>
          </a:prstGeom>
        </p:spPr>
        <p:txBody>
          <a:bodyPr spcFirstLastPara="1" wrap="square" lIns="91425" tIns="91425" rIns="91425" bIns="91425" anchor="t" anchorCtr="0">
            <a:noAutofit/>
          </a:bodyPr>
          <a:lstStyle>
            <a:lvl1pPr marL="609585" lvl="0"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1pPr>
            <a:lvl2pPr marL="1219170" lvl="1" indent="-423323" rtl="0">
              <a:lnSpc>
                <a:spcPct val="115000"/>
              </a:lnSpc>
              <a:spcBef>
                <a:spcPts val="1333"/>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2pPr>
            <a:lvl3pPr marL="1828754" lvl="2"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3pPr>
            <a:lvl4pPr marL="2438339" lvl="3"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4pPr>
            <a:lvl5pPr marL="3047924" lvl="4"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5pPr>
            <a:lvl6pPr marL="3657509" lvl="5"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6pPr>
            <a:lvl7pPr marL="4267093" lvl="6"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7pPr>
            <a:lvl8pPr marL="4876678" lvl="7"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8pPr>
            <a:lvl9pPr marL="5486263" lvl="8" indent="-423323" rtl="0">
              <a:lnSpc>
                <a:spcPct val="115000"/>
              </a:lnSpc>
              <a:spcBef>
                <a:spcPts val="0"/>
              </a:spcBef>
              <a:spcAft>
                <a:spcPts val="0"/>
              </a:spcAft>
              <a:buClr>
                <a:schemeClr val="dk1"/>
              </a:buClr>
              <a:buSzPts val="1400"/>
              <a:buFont typeface="Golos Text"/>
              <a:buChar char="■"/>
              <a:defRPr>
                <a:solidFill>
                  <a:schemeClr val="dk1"/>
                </a:solidFill>
                <a:latin typeface="Golos Text"/>
                <a:ea typeface="Golos Text"/>
                <a:cs typeface="Golos Text"/>
                <a:sym typeface="Golos Text"/>
              </a:defRPr>
            </a:lvl9pPr>
          </a:lstStyle>
          <a:p>
            <a:endParaRPr/>
          </a:p>
        </p:txBody>
      </p:sp>
    </p:spTree>
    <p:extLst>
      <p:ext uri="{BB962C8B-B14F-4D97-AF65-F5344CB8AC3E}">
        <p14:creationId xmlns:p14="http://schemas.microsoft.com/office/powerpoint/2010/main" val="1897023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63"/>
        <p:cNvGrpSpPr/>
        <p:nvPr/>
      </p:nvGrpSpPr>
      <p:grpSpPr>
        <a:xfrm>
          <a:off x="0" y="0"/>
          <a:ext cx="0" cy="0"/>
          <a:chOff x="0" y="0"/>
          <a:chExt cx="0" cy="0"/>
        </a:xfrm>
      </p:grpSpPr>
      <p:pic>
        <p:nvPicPr>
          <p:cNvPr id="64" name="Google Shape;64;p15"/>
          <p:cNvPicPr preferRelativeResize="0"/>
          <p:nvPr/>
        </p:nvPicPr>
        <p:blipFill>
          <a:blip r:embed="rId2">
            <a:alphaModFix/>
          </a:blip>
          <a:stretch>
            <a:fillRect/>
          </a:stretch>
        </p:blipFill>
        <p:spPr>
          <a:xfrm rot="10800000">
            <a:off x="0" y="0"/>
            <a:ext cx="12192000" cy="6858000"/>
          </a:xfrm>
          <a:prstGeom prst="rect">
            <a:avLst/>
          </a:prstGeom>
          <a:noFill/>
          <a:ln>
            <a:noFill/>
          </a:ln>
        </p:spPr>
      </p:pic>
      <p:sp>
        <p:nvSpPr>
          <p:cNvPr id="65" name="Google Shape;65;p15"/>
          <p:cNvSpPr txBox="1">
            <a:spLocks noGrp="1"/>
          </p:cNvSpPr>
          <p:nvPr>
            <p:ph type="ctrTitle"/>
          </p:nvPr>
        </p:nvSpPr>
        <p:spPr>
          <a:xfrm>
            <a:off x="953467" y="855633"/>
            <a:ext cx="5142400" cy="14120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6667"/>
            </a:lvl1pPr>
            <a:lvl2pPr lvl="1" algn="ctr" rtl="0">
              <a:spcBef>
                <a:spcPts val="0"/>
              </a:spcBef>
              <a:spcAft>
                <a:spcPts val="0"/>
              </a:spcAft>
              <a:buSzPts val="5200"/>
              <a:buNone/>
              <a:defRPr sz="6933"/>
            </a:lvl2pPr>
            <a:lvl3pPr lvl="2" algn="ctr" rtl="0">
              <a:spcBef>
                <a:spcPts val="0"/>
              </a:spcBef>
              <a:spcAft>
                <a:spcPts val="0"/>
              </a:spcAft>
              <a:buSzPts val="5200"/>
              <a:buNone/>
              <a:defRPr sz="6933"/>
            </a:lvl3pPr>
            <a:lvl4pPr lvl="3" algn="ctr" rtl="0">
              <a:spcBef>
                <a:spcPts val="0"/>
              </a:spcBef>
              <a:spcAft>
                <a:spcPts val="0"/>
              </a:spcAft>
              <a:buSzPts val="5200"/>
              <a:buNone/>
              <a:defRPr sz="6933"/>
            </a:lvl4pPr>
            <a:lvl5pPr lvl="4" algn="ctr" rtl="0">
              <a:spcBef>
                <a:spcPts val="0"/>
              </a:spcBef>
              <a:spcAft>
                <a:spcPts val="0"/>
              </a:spcAft>
              <a:buSzPts val="5200"/>
              <a:buNone/>
              <a:defRPr sz="6933"/>
            </a:lvl5pPr>
            <a:lvl6pPr lvl="5" algn="ctr" rtl="0">
              <a:spcBef>
                <a:spcPts val="0"/>
              </a:spcBef>
              <a:spcAft>
                <a:spcPts val="0"/>
              </a:spcAft>
              <a:buSzPts val="5200"/>
              <a:buNone/>
              <a:defRPr sz="6933"/>
            </a:lvl6pPr>
            <a:lvl7pPr lvl="6" algn="ctr" rtl="0">
              <a:spcBef>
                <a:spcPts val="0"/>
              </a:spcBef>
              <a:spcAft>
                <a:spcPts val="0"/>
              </a:spcAft>
              <a:buSzPts val="5200"/>
              <a:buNone/>
              <a:defRPr sz="6933"/>
            </a:lvl7pPr>
            <a:lvl8pPr lvl="7" algn="ctr" rtl="0">
              <a:spcBef>
                <a:spcPts val="0"/>
              </a:spcBef>
              <a:spcAft>
                <a:spcPts val="0"/>
              </a:spcAft>
              <a:buSzPts val="5200"/>
              <a:buNone/>
              <a:defRPr sz="6933"/>
            </a:lvl8pPr>
            <a:lvl9pPr lvl="8" algn="ctr" rtl="0">
              <a:spcBef>
                <a:spcPts val="0"/>
              </a:spcBef>
              <a:spcAft>
                <a:spcPts val="0"/>
              </a:spcAft>
              <a:buSzPts val="5200"/>
              <a:buNone/>
              <a:defRPr sz="6933"/>
            </a:lvl9pPr>
          </a:lstStyle>
          <a:p>
            <a:endParaRPr/>
          </a:p>
        </p:txBody>
      </p:sp>
      <p:sp>
        <p:nvSpPr>
          <p:cNvPr id="66" name="Google Shape;66;p15"/>
          <p:cNvSpPr txBox="1">
            <a:spLocks noGrp="1"/>
          </p:cNvSpPr>
          <p:nvPr>
            <p:ph type="subTitle" idx="1"/>
          </p:nvPr>
        </p:nvSpPr>
        <p:spPr>
          <a:xfrm>
            <a:off x="953467" y="2064333"/>
            <a:ext cx="5142400" cy="189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2133"/>
            </a:lvl1pPr>
            <a:lvl2pPr lvl="1" algn="ctr" rtl="0">
              <a:lnSpc>
                <a:spcPct val="100000"/>
              </a:lnSpc>
              <a:spcBef>
                <a:spcPts val="0"/>
              </a:spcBef>
              <a:spcAft>
                <a:spcPts val="0"/>
              </a:spcAft>
              <a:buSzPts val="1800"/>
              <a:buNone/>
              <a:defRPr sz="2400"/>
            </a:lvl2pPr>
            <a:lvl3pPr lvl="2" algn="ctr" rtl="0">
              <a:lnSpc>
                <a:spcPct val="100000"/>
              </a:lnSpc>
              <a:spcBef>
                <a:spcPts val="0"/>
              </a:spcBef>
              <a:spcAft>
                <a:spcPts val="0"/>
              </a:spcAft>
              <a:buSzPts val="1800"/>
              <a:buNone/>
              <a:defRPr sz="2400"/>
            </a:lvl3pPr>
            <a:lvl4pPr lvl="3" algn="ctr" rtl="0">
              <a:lnSpc>
                <a:spcPct val="100000"/>
              </a:lnSpc>
              <a:spcBef>
                <a:spcPts val="0"/>
              </a:spcBef>
              <a:spcAft>
                <a:spcPts val="0"/>
              </a:spcAft>
              <a:buSzPts val="1800"/>
              <a:buNone/>
              <a:defRPr sz="2400"/>
            </a:lvl4pPr>
            <a:lvl5pPr lvl="4" algn="ctr" rtl="0">
              <a:lnSpc>
                <a:spcPct val="100000"/>
              </a:lnSpc>
              <a:spcBef>
                <a:spcPts val="0"/>
              </a:spcBef>
              <a:spcAft>
                <a:spcPts val="0"/>
              </a:spcAft>
              <a:buSzPts val="1800"/>
              <a:buNone/>
              <a:defRPr sz="2400"/>
            </a:lvl5pPr>
            <a:lvl6pPr lvl="5" algn="ctr" rtl="0">
              <a:lnSpc>
                <a:spcPct val="100000"/>
              </a:lnSpc>
              <a:spcBef>
                <a:spcPts val="0"/>
              </a:spcBef>
              <a:spcAft>
                <a:spcPts val="0"/>
              </a:spcAft>
              <a:buSzPts val="1800"/>
              <a:buNone/>
              <a:defRPr sz="2400"/>
            </a:lvl6pPr>
            <a:lvl7pPr lvl="6" algn="ctr" rtl="0">
              <a:lnSpc>
                <a:spcPct val="100000"/>
              </a:lnSpc>
              <a:spcBef>
                <a:spcPts val="0"/>
              </a:spcBef>
              <a:spcAft>
                <a:spcPts val="0"/>
              </a:spcAft>
              <a:buSzPts val="1800"/>
              <a:buNone/>
              <a:defRPr sz="2400"/>
            </a:lvl7pPr>
            <a:lvl8pPr lvl="7" algn="ctr" rtl="0">
              <a:lnSpc>
                <a:spcPct val="100000"/>
              </a:lnSpc>
              <a:spcBef>
                <a:spcPts val="0"/>
              </a:spcBef>
              <a:spcAft>
                <a:spcPts val="0"/>
              </a:spcAft>
              <a:buSzPts val="1800"/>
              <a:buNone/>
              <a:defRPr sz="2400"/>
            </a:lvl8pPr>
            <a:lvl9pPr lvl="8" algn="ctr" rtl="0">
              <a:lnSpc>
                <a:spcPct val="100000"/>
              </a:lnSpc>
              <a:spcBef>
                <a:spcPts val="0"/>
              </a:spcBef>
              <a:spcAft>
                <a:spcPts val="0"/>
              </a:spcAft>
              <a:buSzPts val="1800"/>
              <a:buNone/>
              <a:defRPr sz="2400"/>
            </a:lvl9pPr>
          </a:lstStyle>
          <a:p>
            <a:endParaRPr/>
          </a:p>
        </p:txBody>
      </p:sp>
      <p:sp>
        <p:nvSpPr>
          <p:cNvPr id="67" name="Google Shape;67;p15"/>
          <p:cNvSpPr txBox="1"/>
          <p:nvPr/>
        </p:nvSpPr>
        <p:spPr>
          <a:xfrm>
            <a:off x="953467" y="4599800"/>
            <a:ext cx="5142400" cy="753600"/>
          </a:xfrm>
          <a:prstGeom prst="rect">
            <a:avLst/>
          </a:prstGeom>
          <a:noFill/>
          <a:ln>
            <a:noFill/>
          </a:ln>
        </p:spPr>
        <p:txBody>
          <a:bodyPr spcFirstLastPara="1" wrap="square" lIns="121900" tIns="121900" rIns="121900" bIns="121900" anchor="ctr" anchorCtr="0">
            <a:noAutofit/>
          </a:bodyPr>
          <a:lstStyle/>
          <a:p>
            <a:pPr marL="0" lvl="0" indent="0" algn="l" rtl="0">
              <a:lnSpc>
                <a:spcPct val="100000"/>
              </a:lnSpc>
              <a:spcBef>
                <a:spcPts val="0"/>
              </a:spcBef>
              <a:spcAft>
                <a:spcPts val="0"/>
              </a:spcAft>
              <a:buNone/>
            </a:pPr>
            <a:r>
              <a:rPr lang="en" sz="1333" b="1">
                <a:solidFill>
                  <a:schemeClr val="dk1"/>
                </a:solidFill>
                <a:latin typeface="Gantari"/>
                <a:ea typeface="Gantari"/>
                <a:cs typeface="Gantari"/>
                <a:sym typeface="Gantari"/>
              </a:rPr>
              <a:t>CREDITS:</a:t>
            </a:r>
            <a:r>
              <a:rPr lang="en" sz="1333">
                <a:solidFill>
                  <a:schemeClr val="dk1"/>
                </a:solidFill>
                <a:latin typeface="Gantari"/>
                <a:ea typeface="Gantari"/>
                <a:cs typeface="Gantari"/>
                <a:sym typeface="Gantari"/>
              </a:rPr>
              <a:t> This presentation template was created by </a:t>
            </a:r>
            <a:r>
              <a:rPr lang="en" sz="1333" b="1">
                <a:solidFill>
                  <a:schemeClr val="dk1"/>
                </a:solidFill>
                <a:latin typeface="Gantari"/>
                <a:ea typeface="Gantari"/>
                <a:cs typeface="Gantari"/>
                <a:sym typeface="Gantari"/>
              </a:rPr>
              <a:t>Slidesgo</a:t>
            </a:r>
            <a:r>
              <a:rPr lang="en" sz="1333">
                <a:solidFill>
                  <a:schemeClr val="dk1"/>
                </a:solidFill>
                <a:latin typeface="Gantari"/>
                <a:ea typeface="Gantari"/>
                <a:cs typeface="Gantari"/>
                <a:sym typeface="Gantari"/>
              </a:rPr>
              <a:t> and includes icons by </a:t>
            </a:r>
            <a:r>
              <a:rPr lang="en" sz="1333" b="1">
                <a:solidFill>
                  <a:schemeClr val="dk1"/>
                </a:solidFill>
                <a:latin typeface="Gantari"/>
                <a:ea typeface="Gantari"/>
                <a:cs typeface="Gantari"/>
                <a:sym typeface="Gantari"/>
              </a:rPr>
              <a:t>Flaticon</a:t>
            </a:r>
            <a:r>
              <a:rPr lang="en" sz="1333">
                <a:solidFill>
                  <a:schemeClr val="dk1"/>
                </a:solidFill>
                <a:latin typeface="Gantari"/>
                <a:ea typeface="Gantari"/>
                <a:cs typeface="Gantari"/>
                <a:sym typeface="Gantari"/>
              </a:rPr>
              <a:t>, infographics &amp; images by </a:t>
            </a:r>
            <a:r>
              <a:rPr lang="en" sz="1333" b="1">
                <a:solidFill>
                  <a:schemeClr val="dk1"/>
                </a:solidFill>
                <a:latin typeface="Gantari"/>
                <a:ea typeface="Gantari"/>
                <a:cs typeface="Gantari"/>
                <a:sym typeface="Gantari"/>
              </a:rPr>
              <a:t>Freepik</a:t>
            </a:r>
            <a:r>
              <a:rPr lang="en" sz="1333">
                <a:solidFill>
                  <a:schemeClr val="dk1"/>
                </a:solidFill>
                <a:latin typeface="Gantari"/>
                <a:ea typeface="Gantari"/>
                <a:cs typeface="Gantari"/>
                <a:sym typeface="Gantari"/>
              </a:rPr>
              <a:t> and content by </a:t>
            </a:r>
            <a:r>
              <a:rPr lang="en" sz="1333" b="1">
                <a:solidFill>
                  <a:schemeClr val="dk1"/>
                </a:solidFill>
                <a:latin typeface="Gantari"/>
                <a:ea typeface="Gantari"/>
                <a:cs typeface="Gantari"/>
                <a:sym typeface="Gantari"/>
              </a:rPr>
              <a:t>Eliana Delacour</a:t>
            </a:r>
            <a:endParaRPr sz="1333" b="1">
              <a:solidFill>
                <a:schemeClr val="dk1"/>
              </a:solidFill>
              <a:latin typeface="Gantari"/>
              <a:ea typeface="Gantari"/>
              <a:cs typeface="Gantari"/>
              <a:sym typeface="Gantari"/>
            </a:endParaRPr>
          </a:p>
        </p:txBody>
      </p:sp>
    </p:spTree>
    <p:extLst>
      <p:ext uri="{BB962C8B-B14F-4D97-AF65-F5344CB8AC3E}">
        <p14:creationId xmlns:p14="http://schemas.microsoft.com/office/powerpoint/2010/main" val="3880871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66E7B-A59C-392C-EB82-FB0A5E852AF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1BF3346-F186-C1C8-4F2C-BD49E3207E2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231975A-B52C-5183-2769-195CE0DB8B98}"/>
              </a:ext>
            </a:extLst>
          </p:cNvPr>
          <p:cNvSpPr>
            <a:spLocks noGrp="1"/>
          </p:cNvSpPr>
          <p:nvPr>
            <p:ph type="dt" sz="half" idx="10"/>
          </p:nvPr>
        </p:nvSpPr>
        <p:spPr/>
        <p:txBody>
          <a:bodyPr/>
          <a:lstStyle/>
          <a:p>
            <a:fld id="{2F1FEE80-8FAC-0842-8807-8C0C7B366EB4}" type="datetimeFigureOut">
              <a:rPr lang="en-US" smtClean="0"/>
              <a:t>3/26/24</a:t>
            </a:fld>
            <a:endParaRPr lang="en-US"/>
          </a:p>
        </p:txBody>
      </p:sp>
      <p:sp>
        <p:nvSpPr>
          <p:cNvPr id="5" name="Footer Placeholder 4">
            <a:extLst>
              <a:ext uri="{FF2B5EF4-FFF2-40B4-BE49-F238E27FC236}">
                <a16:creationId xmlns:a16="http://schemas.microsoft.com/office/drawing/2014/main" id="{A9322083-CF5E-B1C7-2C05-5D12B3CDC3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6B28D4-5EBE-2117-EF0E-CFCFEF155AFF}"/>
              </a:ext>
            </a:extLst>
          </p:cNvPr>
          <p:cNvSpPr>
            <a:spLocks noGrp="1"/>
          </p:cNvSpPr>
          <p:nvPr>
            <p:ph type="sldNum" sz="quarter" idx="12"/>
          </p:nvPr>
        </p:nvSpPr>
        <p:spPr/>
        <p:txBody>
          <a:bodyPr/>
          <a:lstStyle/>
          <a:p>
            <a:fld id="{87D22A6A-A005-664D-A127-C2D30D219B89}" type="slidenum">
              <a:rPr lang="en-US" smtClean="0"/>
              <a:t>‹#›</a:t>
            </a:fld>
            <a:endParaRPr lang="en-US"/>
          </a:p>
        </p:txBody>
      </p:sp>
    </p:spTree>
    <p:extLst>
      <p:ext uri="{BB962C8B-B14F-4D97-AF65-F5344CB8AC3E}">
        <p14:creationId xmlns:p14="http://schemas.microsoft.com/office/powerpoint/2010/main" val="3689810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259F6-6718-E352-9707-2C3EA51A36A2}"/>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3C8C299-B735-7275-FD5F-13689E96615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C40A13B-725D-F165-560F-23B9DAA0724C}"/>
              </a:ext>
            </a:extLst>
          </p:cNvPr>
          <p:cNvSpPr>
            <a:spLocks noGrp="1"/>
          </p:cNvSpPr>
          <p:nvPr>
            <p:ph type="dt" sz="half" idx="10"/>
          </p:nvPr>
        </p:nvSpPr>
        <p:spPr/>
        <p:txBody>
          <a:bodyPr/>
          <a:lstStyle/>
          <a:p>
            <a:fld id="{2F1FEE80-8FAC-0842-8807-8C0C7B366EB4}" type="datetimeFigureOut">
              <a:rPr lang="en-US" smtClean="0"/>
              <a:t>3/26/24</a:t>
            </a:fld>
            <a:endParaRPr lang="en-US"/>
          </a:p>
        </p:txBody>
      </p:sp>
      <p:sp>
        <p:nvSpPr>
          <p:cNvPr id="5" name="Footer Placeholder 4">
            <a:extLst>
              <a:ext uri="{FF2B5EF4-FFF2-40B4-BE49-F238E27FC236}">
                <a16:creationId xmlns:a16="http://schemas.microsoft.com/office/drawing/2014/main" id="{4DD43909-578E-DCC9-E695-FF72EB708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57D8F9-3F82-F63B-A3D4-770E254FC023}"/>
              </a:ext>
            </a:extLst>
          </p:cNvPr>
          <p:cNvSpPr>
            <a:spLocks noGrp="1"/>
          </p:cNvSpPr>
          <p:nvPr>
            <p:ph type="sldNum" sz="quarter" idx="12"/>
          </p:nvPr>
        </p:nvSpPr>
        <p:spPr/>
        <p:txBody>
          <a:bodyPr/>
          <a:lstStyle/>
          <a:p>
            <a:fld id="{87D22A6A-A005-664D-A127-C2D30D219B89}" type="slidenum">
              <a:rPr lang="en-US" smtClean="0"/>
              <a:t>‹#›</a:t>
            </a:fld>
            <a:endParaRPr lang="en-US"/>
          </a:p>
        </p:txBody>
      </p:sp>
    </p:spTree>
    <p:extLst>
      <p:ext uri="{BB962C8B-B14F-4D97-AF65-F5344CB8AC3E}">
        <p14:creationId xmlns:p14="http://schemas.microsoft.com/office/powerpoint/2010/main" val="11228891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FDEC9-767B-6D05-C506-8000B89149B1}"/>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B7B7087-7C8A-34DA-BE83-E1CBB828130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802F6362-72F9-4C6F-8E64-8899CE09025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C9912EE-C617-2E63-B5BA-950155B50468}"/>
              </a:ext>
            </a:extLst>
          </p:cNvPr>
          <p:cNvSpPr>
            <a:spLocks noGrp="1"/>
          </p:cNvSpPr>
          <p:nvPr>
            <p:ph type="dt" sz="half" idx="10"/>
          </p:nvPr>
        </p:nvSpPr>
        <p:spPr/>
        <p:txBody>
          <a:bodyPr/>
          <a:lstStyle/>
          <a:p>
            <a:fld id="{2F1FEE80-8FAC-0842-8807-8C0C7B366EB4}" type="datetimeFigureOut">
              <a:rPr lang="en-US" smtClean="0"/>
              <a:t>3/26/24</a:t>
            </a:fld>
            <a:endParaRPr lang="en-US"/>
          </a:p>
        </p:txBody>
      </p:sp>
      <p:sp>
        <p:nvSpPr>
          <p:cNvPr id="6" name="Footer Placeholder 5">
            <a:extLst>
              <a:ext uri="{FF2B5EF4-FFF2-40B4-BE49-F238E27FC236}">
                <a16:creationId xmlns:a16="http://schemas.microsoft.com/office/drawing/2014/main" id="{4ACF9E64-945B-A09B-FD14-013CCC0596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F29295-957C-5A0F-BAFD-0213749F41AE}"/>
              </a:ext>
            </a:extLst>
          </p:cNvPr>
          <p:cNvSpPr>
            <a:spLocks noGrp="1"/>
          </p:cNvSpPr>
          <p:nvPr>
            <p:ph type="sldNum" sz="quarter" idx="12"/>
          </p:nvPr>
        </p:nvSpPr>
        <p:spPr/>
        <p:txBody>
          <a:bodyPr/>
          <a:lstStyle/>
          <a:p>
            <a:fld id="{87D22A6A-A005-664D-A127-C2D30D219B89}" type="slidenum">
              <a:rPr lang="en-US" smtClean="0"/>
              <a:t>‹#›</a:t>
            </a:fld>
            <a:endParaRPr lang="en-US"/>
          </a:p>
        </p:txBody>
      </p:sp>
    </p:spTree>
    <p:extLst>
      <p:ext uri="{BB962C8B-B14F-4D97-AF65-F5344CB8AC3E}">
        <p14:creationId xmlns:p14="http://schemas.microsoft.com/office/powerpoint/2010/main" val="3607395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F9815-0407-CE34-860F-F2D163B816F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CF50900-3140-3DEB-175F-2B46260839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B95B3DA-DC41-5AA6-35E5-A28D0211380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FE970D2-AF6B-F152-5C61-3C15676E15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3C3A8C8-2E97-A850-92CB-1BB88911956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346E0FCF-AC4A-5218-8EDA-2C8B46182BFA}"/>
              </a:ext>
            </a:extLst>
          </p:cNvPr>
          <p:cNvSpPr>
            <a:spLocks noGrp="1"/>
          </p:cNvSpPr>
          <p:nvPr>
            <p:ph type="dt" sz="half" idx="10"/>
          </p:nvPr>
        </p:nvSpPr>
        <p:spPr/>
        <p:txBody>
          <a:bodyPr/>
          <a:lstStyle/>
          <a:p>
            <a:fld id="{2F1FEE80-8FAC-0842-8807-8C0C7B366EB4}" type="datetimeFigureOut">
              <a:rPr lang="en-US" smtClean="0"/>
              <a:t>3/26/24</a:t>
            </a:fld>
            <a:endParaRPr lang="en-US"/>
          </a:p>
        </p:txBody>
      </p:sp>
      <p:sp>
        <p:nvSpPr>
          <p:cNvPr id="8" name="Footer Placeholder 7">
            <a:extLst>
              <a:ext uri="{FF2B5EF4-FFF2-40B4-BE49-F238E27FC236}">
                <a16:creationId xmlns:a16="http://schemas.microsoft.com/office/drawing/2014/main" id="{4FCAD7CF-71AA-74F9-2CCD-960DED0D3A9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D77799-FD00-60D5-E2AE-915D888249CE}"/>
              </a:ext>
            </a:extLst>
          </p:cNvPr>
          <p:cNvSpPr>
            <a:spLocks noGrp="1"/>
          </p:cNvSpPr>
          <p:nvPr>
            <p:ph type="sldNum" sz="quarter" idx="12"/>
          </p:nvPr>
        </p:nvSpPr>
        <p:spPr/>
        <p:txBody>
          <a:bodyPr/>
          <a:lstStyle/>
          <a:p>
            <a:fld id="{87D22A6A-A005-664D-A127-C2D30D219B89}" type="slidenum">
              <a:rPr lang="en-US" smtClean="0"/>
              <a:t>‹#›</a:t>
            </a:fld>
            <a:endParaRPr lang="en-US"/>
          </a:p>
        </p:txBody>
      </p:sp>
    </p:spTree>
    <p:extLst>
      <p:ext uri="{BB962C8B-B14F-4D97-AF65-F5344CB8AC3E}">
        <p14:creationId xmlns:p14="http://schemas.microsoft.com/office/powerpoint/2010/main" val="203809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4AA66-767D-0901-C2EC-07B18BB15A59}"/>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9916D2A-480C-97E8-4664-CC6676FC3A79}"/>
              </a:ext>
            </a:extLst>
          </p:cNvPr>
          <p:cNvSpPr>
            <a:spLocks noGrp="1"/>
          </p:cNvSpPr>
          <p:nvPr>
            <p:ph type="dt" sz="half" idx="10"/>
          </p:nvPr>
        </p:nvSpPr>
        <p:spPr/>
        <p:txBody>
          <a:bodyPr/>
          <a:lstStyle/>
          <a:p>
            <a:fld id="{2F1FEE80-8FAC-0842-8807-8C0C7B366EB4}" type="datetimeFigureOut">
              <a:rPr lang="en-US" smtClean="0"/>
              <a:t>3/26/24</a:t>
            </a:fld>
            <a:endParaRPr lang="en-US"/>
          </a:p>
        </p:txBody>
      </p:sp>
      <p:sp>
        <p:nvSpPr>
          <p:cNvPr id="4" name="Footer Placeholder 3">
            <a:extLst>
              <a:ext uri="{FF2B5EF4-FFF2-40B4-BE49-F238E27FC236}">
                <a16:creationId xmlns:a16="http://schemas.microsoft.com/office/drawing/2014/main" id="{4E8998A7-F995-E15D-F8F3-71F35E4186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21B683-1787-FA98-66DE-1BD322A72CE2}"/>
              </a:ext>
            </a:extLst>
          </p:cNvPr>
          <p:cNvSpPr>
            <a:spLocks noGrp="1"/>
          </p:cNvSpPr>
          <p:nvPr>
            <p:ph type="sldNum" sz="quarter" idx="12"/>
          </p:nvPr>
        </p:nvSpPr>
        <p:spPr/>
        <p:txBody>
          <a:bodyPr/>
          <a:lstStyle/>
          <a:p>
            <a:fld id="{87D22A6A-A005-664D-A127-C2D30D219B89}" type="slidenum">
              <a:rPr lang="en-US" smtClean="0"/>
              <a:t>‹#›</a:t>
            </a:fld>
            <a:endParaRPr lang="en-US"/>
          </a:p>
        </p:txBody>
      </p:sp>
    </p:spTree>
    <p:extLst>
      <p:ext uri="{BB962C8B-B14F-4D97-AF65-F5344CB8AC3E}">
        <p14:creationId xmlns:p14="http://schemas.microsoft.com/office/powerpoint/2010/main" val="993096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174D971-DC13-3E42-B057-930866751F0C}"/>
              </a:ext>
            </a:extLst>
          </p:cNvPr>
          <p:cNvSpPr>
            <a:spLocks noGrp="1"/>
          </p:cNvSpPr>
          <p:nvPr>
            <p:ph type="dt" sz="half" idx="10"/>
          </p:nvPr>
        </p:nvSpPr>
        <p:spPr/>
        <p:txBody>
          <a:bodyPr/>
          <a:lstStyle/>
          <a:p>
            <a:fld id="{2F1FEE80-8FAC-0842-8807-8C0C7B366EB4}" type="datetimeFigureOut">
              <a:rPr lang="en-US" smtClean="0"/>
              <a:t>3/26/24</a:t>
            </a:fld>
            <a:endParaRPr lang="en-US"/>
          </a:p>
        </p:txBody>
      </p:sp>
      <p:sp>
        <p:nvSpPr>
          <p:cNvPr id="3" name="Footer Placeholder 2">
            <a:extLst>
              <a:ext uri="{FF2B5EF4-FFF2-40B4-BE49-F238E27FC236}">
                <a16:creationId xmlns:a16="http://schemas.microsoft.com/office/drawing/2014/main" id="{41F54388-12C9-E1B0-D02D-7B76F109443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FED200-D11F-8C5C-B46B-23BB8C3C101D}"/>
              </a:ext>
            </a:extLst>
          </p:cNvPr>
          <p:cNvSpPr>
            <a:spLocks noGrp="1"/>
          </p:cNvSpPr>
          <p:nvPr>
            <p:ph type="sldNum" sz="quarter" idx="12"/>
          </p:nvPr>
        </p:nvSpPr>
        <p:spPr/>
        <p:txBody>
          <a:bodyPr/>
          <a:lstStyle/>
          <a:p>
            <a:fld id="{87D22A6A-A005-664D-A127-C2D30D219B89}" type="slidenum">
              <a:rPr lang="en-US" smtClean="0"/>
              <a:t>‹#›</a:t>
            </a:fld>
            <a:endParaRPr lang="en-US"/>
          </a:p>
        </p:txBody>
      </p:sp>
    </p:spTree>
    <p:extLst>
      <p:ext uri="{BB962C8B-B14F-4D97-AF65-F5344CB8AC3E}">
        <p14:creationId xmlns:p14="http://schemas.microsoft.com/office/powerpoint/2010/main" val="227396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21D34-6DE8-40B0-D659-FAA22C57E88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072E44F3-0A5C-7812-A24C-AD7EFFB971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6BAFE22-5DB7-8D57-BBEE-A3ED81369F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0D4E33C-BB89-597C-3A88-D97BFEAC8034}"/>
              </a:ext>
            </a:extLst>
          </p:cNvPr>
          <p:cNvSpPr>
            <a:spLocks noGrp="1"/>
          </p:cNvSpPr>
          <p:nvPr>
            <p:ph type="dt" sz="half" idx="10"/>
          </p:nvPr>
        </p:nvSpPr>
        <p:spPr/>
        <p:txBody>
          <a:bodyPr/>
          <a:lstStyle/>
          <a:p>
            <a:fld id="{2F1FEE80-8FAC-0842-8807-8C0C7B366EB4}" type="datetimeFigureOut">
              <a:rPr lang="en-US" smtClean="0"/>
              <a:t>3/26/24</a:t>
            </a:fld>
            <a:endParaRPr lang="en-US"/>
          </a:p>
        </p:txBody>
      </p:sp>
      <p:sp>
        <p:nvSpPr>
          <p:cNvPr id="6" name="Footer Placeholder 5">
            <a:extLst>
              <a:ext uri="{FF2B5EF4-FFF2-40B4-BE49-F238E27FC236}">
                <a16:creationId xmlns:a16="http://schemas.microsoft.com/office/drawing/2014/main" id="{F80A9425-95D1-E064-B81D-20C8FA76F2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912C96-330F-6FE8-8279-6F8FED7F88FC}"/>
              </a:ext>
            </a:extLst>
          </p:cNvPr>
          <p:cNvSpPr>
            <a:spLocks noGrp="1"/>
          </p:cNvSpPr>
          <p:nvPr>
            <p:ph type="sldNum" sz="quarter" idx="12"/>
          </p:nvPr>
        </p:nvSpPr>
        <p:spPr/>
        <p:txBody>
          <a:bodyPr/>
          <a:lstStyle/>
          <a:p>
            <a:fld id="{87D22A6A-A005-664D-A127-C2D30D219B89}" type="slidenum">
              <a:rPr lang="en-US" smtClean="0"/>
              <a:t>‹#›</a:t>
            </a:fld>
            <a:endParaRPr lang="en-US"/>
          </a:p>
        </p:txBody>
      </p:sp>
    </p:spTree>
    <p:extLst>
      <p:ext uri="{BB962C8B-B14F-4D97-AF65-F5344CB8AC3E}">
        <p14:creationId xmlns:p14="http://schemas.microsoft.com/office/powerpoint/2010/main" val="2485935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7732F-294F-DE90-B1C2-CCEDBB886F2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42FD974-05D0-1AC6-FC45-E345D2E537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14E707-66A8-E70E-2A19-2A51D08A21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0D71ECB-BCF9-04ED-B61B-3A91F7B8498E}"/>
              </a:ext>
            </a:extLst>
          </p:cNvPr>
          <p:cNvSpPr>
            <a:spLocks noGrp="1"/>
          </p:cNvSpPr>
          <p:nvPr>
            <p:ph type="dt" sz="half" idx="10"/>
          </p:nvPr>
        </p:nvSpPr>
        <p:spPr/>
        <p:txBody>
          <a:bodyPr/>
          <a:lstStyle/>
          <a:p>
            <a:fld id="{2F1FEE80-8FAC-0842-8807-8C0C7B366EB4}" type="datetimeFigureOut">
              <a:rPr lang="en-US" smtClean="0"/>
              <a:t>3/26/24</a:t>
            </a:fld>
            <a:endParaRPr lang="en-US"/>
          </a:p>
        </p:txBody>
      </p:sp>
      <p:sp>
        <p:nvSpPr>
          <p:cNvPr id="6" name="Footer Placeholder 5">
            <a:extLst>
              <a:ext uri="{FF2B5EF4-FFF2-40B4-BE49-F238E27FC236}">
                <a16:creationId xmlns:a16="http://schemas.microsoft.com/office/drawing/2014/main" id="{359E6235-D687-A735-F25A-0AE94C92F7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2DC975-7821-27BB-3AD2-8FF9C45ADDC9}"/>
              </a:ext>
            </a:extLst>
          </p:cNvPr>
          <p:cNvSpPr>
            <a:spLocks noGrp="1"/>
          </p:cNvSpPr>
          <p:nvPr>
            <p:ph type="sldNum" sz="quarter" idx="12"/>
          </p:nvPr>
        </p:nvSpPr>
        <p:spPr/>
        <p:txBody>
          <a:bodyPr/>
          <a:lstStyle/>
          <a:p>
            <a:fld id="{87D22A6A-A005-664D-A127-C2D30D219B89}" type="slidenum">
              <a:rPr lang="en-US" smtClean="0"/>
              <a:t>‹#›</a:t>
            </a:fld>
            <a:endParaRPr lang="en-US"/>
          </a:p>
        </p:txBody>
      </p:sp>
    </p:spTree>
    <p:extLst>
      <p:ext uri="{BB962C8B-B14F-4D97-AF65-F5344CB8AC3E}">
        <p14:creationId xmlns:p14="http://schemas.microsoft.com/office/powerpoint/2010/main" val="240700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F0A139-5643-C487-4061-608CC1F291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8A61298E-3ABF-B54F-CFE2-3455D610D6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B25D9FC-4788-7734-072F-510BF849637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F1FEE80-8FAC-0842-8807-8C0C7B366EB4}" type="datetimeFigureOut">
              <a:rPr lang="en-US" smtClean="0"/>
              <a:t>3/26/24</a:t>
            </a:fld>
            <a:endParaRPr lang="en-US"/>
          </a:p>
        </p:txBody>
      </p:sp>
      <p:sp>
        <p:nvSpPr>
          <p:cNvPr id="5" name="Footer Placeholder 4">
            <a:extLst>
              <a:ext uri="{FF2B5EF4-FFF2-40B4-BE49-F238E27FC236}">
                <a16:creationId xmlns:a16="http://schemas.microsoft.com/office/drawing/2014/main" id="{78D8907B-1BFF-77E7-27DC-2311DFEF2D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819F7C2-7A32-3789-D24F-956484DD96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7D22A6A-A005-664D-A127-C2D30D219B89}" type="slidenum">
              <a:rPr lang="en-US" smtClean="0"/>
              <a:t>‹#›</a:t>
            </a:fld>
            <a:endParaRPr lang="en-US"/>
          </a:p>
        </p:txBody>
      </p:sp>
    </p:spTree>
    <p:extLst>
      <p:ext uri="{BB962C8B-B14F-4D97-AF65-F5344CB8AC3E}">
        <p14:creationId xmlns:p14="http://schemas.microsoft.com/office/powerpoint/2010/main" val="1066110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hyperlink" Target="https://www.mcgoo.com.au/esbuilder/viewer/viewES.php?es=c2c499376045d49f772b81cc9f4baa53"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hyperlink" Target="http://www.britannica.com/topic/rationality" TargetMode="External"/><Relationship Id="rId2" Type="http://schemas.openxmlformats.org/officeDocument/2006/relationships/hyperlink" Target="http://www.geeksforgeeks.org/agents-artificial-intelligence" TargetMode="External"/><Relationship Id="rId1" Type="http://schemas.openxmlformats.org/officeDocument/2006/relationships/slideLayout" Target="../slideLayouts/slideLayout14.xml"/><Relationship Id="rId4" Type="http://schemas.openxmlformats.org/officeDocument/2006/relationships/hyperlink" Target="http://www.taylorfrancis.com/chapters/edit/10.1201/9781003005629-3/ai-vs-machine-learning-vs-deep-learning-lalitha" TargetMode="External"/></Relationships>
</file>

<file path=ppt/slides/_rels/slide28.xml.rels><?xml version="1.0" encoding="UTF-8" standalone="yes"?>
<Relationships xmlns="http://schemas.openxmlformats.org/package/2006/relationships"><Relationship Id="rId2" Type="http://schemas.openxmlformats.org/officeDocument/2006/relationships/hyperlink" Target="http://www.inf.ed.ac.uk/teaching/courses/inf2d/timetable/01_Intelligent_Agents.pdf" TargetMode="Externa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21"/>
          <p:cNvSpPr txBox="1">
            <a:spLocks noGrp="1"/>
          </p:cNvSpPr>
          <p:nvPr>
            <p:ph type="ctrTitle"/>
          </p:nvPr>
        </p:nvSpPr>
        <p:spPr>
          <a:xfrm>
            <a:off x="953467" y="952200"/>
            <a:ext cx="6203200" cy="2476800"/>
          </a:xfrm>
          <a:prstGeom prst="rect">
            <a:avLst/>
          </a:prstGeom>
        </p:spPr>
        <p:txBody>
          <a:bodyPr spcFirstLastPara="1" vert="horz" wrap="square" lIns="121900" tIns="121900" rIns="121900" bIns="121900" rtlCol="0" anchor="ctr" anchorCtr="0">
            <a:noAutofit/>
          </a:bodyPr>
          <a:lstStyle/>
          <a:p>
            <a:r>
              <a:rPr lang="en"/>
              <a:t>Artificial Intelligence</a:t>
            </a:r>
            <a:endParaRPr>
              <a:solidFill>
                <a:schemeClr val="accent3"/>
              </a:solidFill>
            </a:endParaRPr>
          </a:p>
        </p:txBody>
      </p:sp>
      <p:cxnSp>
        <p:nvCxnSpPr>
          <p:cNvPr id="83" name="Google Shape;83;p21"/>
          <p:cNvCxnSpPr/>
          <p:nvPr/>
        </p:nvCxnSpPr>
        <p:spPr>
          <a:xfrm>
            <a:off x="5954900" y="2759400"/>
            <a:ext cx="736800" cy="0"/>
          </a:xfrm>
          <a:prstGeom prst="straightConnector1">
            <a:avLst/>
          </a:prstGeom>
          <a:noFill/>
          <a:ln w="19050" cap="flat" cmpd="sng">
            <a:solidFill>
              <a:schemeClr val="dk1"/>
            </a:solidFill>
            <a:prstDash val="solid"/>
            <a:round/>
            <a:headEnd type="none" w="med" len="med"/>
            <a:tailEnd type="stealth" w="med" len="med"/>
          </a:ln>
        </p:spPr>
      </p:cxnSp>
      <p:grpSp>
        <p:nvGrpSpPr>
          <p:cNvPr id="84" name="Google Shape;84;p21"/>
          <p:cNvGrpSpPr/>
          <p:nvPr/>
        </p:nvGrpSpPr>
        <p:grpSpPr>
          <a:xfrm>
            <a:off x="8676664" y="3889998"/>
            <a:ext cx="4699285" cy="5995653"/>
            <a:chOff x="6483100" y="2237750"/>
            <a:chExt cx="898250" cy="1146075"/>
          </a:xfrm>
        </p:grpSpPr>
        <p:sp>
          <p:nvSpPr>
            <p:cNvPr id="85" name="Google Shape;8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rgbClr val="DEE5F8"/>
            </a:solidFill>
            <a:ln>
              <a:noFill/>
            </a:ln>
          </p:spPr>
          <p:txBody>
            <a:bodyPr spcFirstLastPara="1" wrap="square" lIns="121900" tIns="121900" rIns="121900" bIns="121900" anchor="ctr" anchorCtr="0">
              <a:noAutofit/>
            </a:bodyPr>
            <a:lstStyle/>
            <a:p>
              <a:endParaRPr sz="2400"/>
            </a:p>
          </p:txBody>
        </p:sp>
        <p:sp>
          <p:nvSpPr>
            <p:cNvPr id="86" name="Google Shape;8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rgbClr val="ADBAF2"/>
            </a:solidFill>
            <a:ln>
              <a:noFill/>
            </a:ln>
          </p:spPr>
          <p:txBody>
            <a:bodyPr spcFirstLastPara="1" wrap="square" lIns="121900" tIns="121900" rIns="121900" bIns="121900" anchor="ctr" anchorCtr="0">
              <a:noAutofit/>
            </a:bodyPr>
            <a:lstStyle/>
            <a:p>
              <a:endParaRPr sz="2400"/>
            </a:p>
          </p:txBody>
        </p:sp>
        <p:sp>
          <p:nvSpPr>
            <p:cNvPr id="87" name="Google Shape;8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rgbClr val="C8D3F4"/>
            </a:solidFill>
            <a:ln>
              <a:noFill/>
            </a:ln>
          </p:spPr>
          <p:txBody>
            <a:bodyPr spcFirstLastPara="1" wrap="square" lIns="121900" tIns="121900" rIns="121900" bIns="121900" anchor="ctr" anchorCtr="0">
              <a:noAutofit/>
            </a:bodyPr>
            <a:lstStyle/>
            <a:p>
              <a:endParaRPr sz="2400"/>
            </a:p>
          </p:txBody>
        </p:sp>
        <p:sp>
          <p:nvSpPr>
            <p:cNvPr id="88" name="Google Shape;8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rgbClr val="F2F4FD"/>
            </a:solidFill>
            <a:ln>
              <a:noFill/>
            </a:ln>
          </p:spPr>
          <p:txBody>
            <a:bodyPr spcFirstLastPara="1" wrap="square" lIns="121900" tIns="121900" rIns="121900" bIns="121900" anchor="ctr" anchorCtr="0">
              <a:noAutofit/>
            </a:bodyPr>
            <a:lstStyle/>
            <a:p>
              <a:endParaRPr sz="2400"/>
            </a:p>
          </p:txBody>
        </p:sp>
        <p:sp>
          <p:nvSpPr>
            <p:cNvPr id="89" name="Google Shape;8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rgbClr val="5A637E"/>
            </a:solidFill>
            <a:ln>
              <a:noFill/>
            </a:ln>
          </p:spPr>
          <p:txBody>
            <a:bodyPr spcFirstLastPara="1" wrap="square" lIns="121900" tIns="121900" rIns="121900" bIns="121900" anchor="ctr" anchorCtr="0">
              <a:noAutofit/>
            </a:bodyPr>
            <a:lstStyle/>
            <a:p>
              <a:endParaRPr sz="2400"/>
            </a:p>
          </p:txBody>
        </p:sp>
        <p:sp>
          <p:nvSpPr>
            <p:cNvPr id="90" name="Google Shape;9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rgbClr val="E9EDFB"/>
            </a:solidFill>
            <a:ln>
              <a:noFill/>
            </a:ln>
          </p:spPr>
          <p:txBody>
            <a:bodyPr spcFirstLastPara="1" wrap="square" lIns="121900" tIns="121900" rIns="121900" bIns="121900" anchor="ctr" anchorCtr="0">
              <a:noAutofit/>
            </a:bodyPr>
            <a:lstStyle/>
            <a:p>
              <a:endParaRPr sz="2400"/>
            </a:p>
          </p:txBody>
        </p:sp>
        <p:sp>
          <p:nvSpPr>
            <p:cNvPr id="91" name="Google Shape;9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rgbClr val="C8D3F4"/>
            </a:solidFill>
            <a:ln>
              <a:noFill/>
            </a:ln>
          </p:spPr>
          <p:txBody>
            <a:bodyPr spcFirstLastPara="1" wrap="square" lIns="121900" tIns="121900" rIns="121900" bIns="121900" anchor="ctr" anchorCtr="0">
              <a:noAutofit/>
            </a:bodyPr>
            <a:lstStyle/>
            <a:p>
              <a:endParaRPr sz="2400"/>
            </a:p>
          </p:txBody>
        </p:sp>
        <p:sp>
          <p:nvSpPr>
            <p:cNvPr id="92" name="Google Shape;92;p21"/>
            <p:cNvSpPr/>
            <p:nvPr/>
          </p:nvSpPr>
          <p:spPr>
            <a:xfrm>
              <a:off x="6487875" y="2662925"/>
              <a:ext cx="290925" cy="574125"/>
            </a:xfrm>
            <a:custGeom>
              <a:avLst/>
              <a:gdLst/>
              <a:ahLst/>
              <a:cxnLst/>
              <a:rect l="l" t="t" r="r" b="b"/>
              <a:pathLst>
                <a:path w="11637" h="22965" extrusionOk="0">
                  <a:moveTo>
                    <a:pt x="4908" y="0"/>
                  </a:moveTo>
                  <a:cubicBezTo>
                    <a:pt x="4510" y="0"/>
                    <a:pt x="4104" y="40"/>
                    <a:pt x="3694" y="122"/>
                  </a:cubicBezTo>
                  <a:cubicBezTo>
                    <a:pt x="3056" y="249"/>
                    <a:pt x="2561" y="753"/>
                    <a:pt x="2445" y="1392"/>
                  </a:cubicBezTo>
                  <a:lnTo>
                    <a:pt x="2252" y="2468"/>
                  </a:lnTo>
                  <a:lnTo>
                    <a:pt x="2180" y="2859"/>
                  </a:lnTo>
                  <a:lnTo>
                    <a:pt x="999" y="9411"/>
                  </a:lnTo>
                  <a:cubicBezTo>
                    <a:pt x="1" y="14942"/>
                    <a:pt x="2788" y="20278"/>
                    <a:pt x="7515" y="22762"/>
                  </a:cubicBezTo>
                  <a:cubicBezTo>
                    <a:pt x="7781" y="22901"/>
                    <a:pt x="8058" y="22965"/>
                    <a:pt x="8326" y="22965"/>
                  </a:cubicBezTo>
                  <a:cubicBezTo>
                    <a:pt x="8412" y="22965"/>
                    <a:pt x="8498" y="22958"/>
                    <a:pt x="8582" y="22945"/>
                  </a:cubicBezTo>
                  <a:cubicBezTo>
                    <a:pt x="9466" y="22810"/>
                    <a:pt x="10195" y="21992"/>
                    <a:pt x="10071" y="20982"/>
                  </a:cubicBezTo>
                  <a:cubicBezTo>
                    <a:pt x="10068" y="20972"/>
                    <a:pt x="10068" y="20961"/>
                    <a:pt x="10066" y="20950"/>
                  </a:cubicBezTo>
                  <a:cubicBezTo>
                    <a:pt x="9480" y="16234"/>
                    <a:pt x="10177" y="10996"/>
                    <a:pt x="10898" y="7312"/>
                  </a:cubicBezTo>
                  <a:cubicBezTo>
                    <a:pt x="11637" y="3539"/>
                    <a:pt x="8778" y="156"/>
                    <a:pt x="5160" y="6"/>
                  </a:cubicBezTo>
                  <a:cubicBezTo>
                    <a:pt x="5077" y="2"/>
                    <a:pt x="4993" y="0"/>
                    <a:pt x="4908" y="0"/>
                  </a:cubicBezTo>
                  <a:close/>
                </a:path>
              </a:pathLst>
            </a:custGeom>
            <a:solidFill>
              <a:srgbClr val="DEE5F8"/>
            </a:solidFill>
            <a:ln>
              <a:noFill/>
            </a:ln>
          </p:spPr>
          <p:txBody>
            <a:bodyPr spcFirstLastPara="1" wrap="square" lIns="121900" tIns="121900" rIns="121900" bIns="121900" anchor="ctr" anchorCtr="0">
              <a:noAutofit/>
            </a:bodyPr>
            <a:lstStyle/>
            <a:p>
              <a:endParaRPr sz="2400"/>
            </a:p>
          </p:txBody>
        </p:sp>
        <p:sp>
          <p:nvSpPr>
            <p:cNvPr id="93" name="Google Shape;9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rgbClr val="7984A7"/>
            </a:solidFill>
            <a:ln>
              <a:noFill/>
            </a:ln>
          </p:spPr>
          <p:txBody>
            <a:bodyPr spcFirstLastPara="1" wrap="square" lIns="121900" tIns="121900" rIns="121900" bIns="121900" anchor="ctr" anchorCtr="0">
              <a:noAutofit/>
            </a:bodyPr>
            <a:lstStyle/>
            <a:p>
              <a:endParaRPr sz="2400"/>
            </a:p>
          </p:txBody>
        </p:sp>
        <p:sp>
          <p:nvSpPr>
            <p:cNvPr id="94" name="Google Shape;9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rgbClr val="7984A7"/>
            </a:solidFill>
            <a:ln>
              <a:noFill/>
            </a:ln>
          </p:spPr>
          <p:txBody>
            <a:bodyPr spcFirstLastPara="1" wrap="square" lIns="121900" tIns="121900" rIns="121900" bIns="121900" anchor="ctr" anchorCtr="0">
              <a:noAutofit/>
            </a:bodyPr>
            <a:lstStyle/>
            <a:p>
              <a:endParaRPr sz="2400"/>
            </a:p>
          </p:txBody>
        </p:sp>
        <p:sp>
          <p:nvSpPr>
            <p:cNvPr id="95" name="Google Shape;9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rgbClr val="E9EDFB"/>
            </a:solidFill>
            <a:ln>
              <a:noFill/>
            </a:ln>
          </p:spPr>
          <p:txBody>
            <a:bodyPr spcFirstLastPara="1" wrap="square" lIns="121900" tIns="121900" rIns="121900" bIns="121900" anchor="ctr" anchorCtr="0">
              <a:noAutofit/>
            </a:bodyPr>
            <a:lstStyle/>
            <a:p>
              <a:endParaRPr sz="2400"/>
            </a:p>
          </p:txBody>
        </p:sp>
        <p:sp>
          <p:nvSpPr>
            <p:cNvPr id="96" name="Google Shape;9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rgbClr val="5A637E"/>
            </a:solidFill>
            <a:ln>
              <a:noFill/>
            </a:ln>
          </p:spPr>
          <p:txBody>
            <a:bodyPr spcFirstLastPara="1" wrap="square" lIns="121900" tIns="121900" rIns="121900" bIns="121900" anchor="ctr" anchorCtr="0">
              <a:noAutofit/>
            </a:bodyPr>
            <a:lstStyle/>
            <a:p>
              <a:endParaRPr sz="2400"/>
            </a:p>
          </p:txBody>
        </p:sp>
        <p:sp>
          <p:nvSpPr>
            <p:cNvPr id="97" name="Google Shape;9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rgbClr val="F6CF98"/>
            </a:solidFill>
            <a:ln>
              <a:noFill/>
            </a:ln>
          </p:spPr>
          <p:txBody>
            <a:bodyPr spcFirstLastPara="1" wrap="square" lIns="121900" tIns="121900" rIns="121900" bIns="121900" anchor="ctr" anchorCtr="0">
              <a:noAutofit/>
            </a:bodyPr>
            <a:lstStyle/>
            <a:p>
              <a:endParaRPr sz="2400"/>
            </a:p>
          </p:txBody>
        </p:sp>
        <p:sp>
          <p:nvSpPr>
            <p:cNvPr id="98" name="Google Shape;9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rgbClr val="F6CF98"/>
            </a:solidFill>
            <a:ln>
              <a:noFill/>
            </a:ln>
          </p:spPr>
          <p:txBody>
            <a:bodyPr spcFirstLastPara="1" wrap="square" lIns="121900" tIns="121900" rIns="121900" bIns="121900" anchor="ctr" anchorCtr="0">
              <a:noAutofit/>
            </a:bodyPr>
            <a:lstStyle/>
            <a:p>
              <a:endParaRPr sz="2400"/>
            </a:p>
          </p:txBody>
        </p:sp>
        <p:sp>
          <p:nvSpPr>
            <p:cNvPr id="99" name="Google Shape;9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rgbClr val="DEE5F8"/>
            </a:solidFill>
            <a:ln>
              <a:noFill/>
            </a:ln>
          </p:spPr>
          <p:txBody>
            <a:bodyPr spcFirstLastPara="1" wrap="square" lIns="121900" tIns="121900" rIns="121900" bIns="121900" anchor="ctr" anchorCtr="0">
              <a:noAutofit/>
            </a:bodyPr>
            <a:lstStyle/>
            <a:p>
              <a:endParaRPr sz="2400"/>
            </a:p>
          </p:txBody>
        </p:sp>
        <p:sp>
          <p:nvSpPr>
            <p:cNvPr id="100" name="Google Shape;10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rgbClr val="7984A7"/>
            </a:solidFill>
            <a:ln>
              <a:noFill/>
            </a:ln>
          </p:spPr>
          <p:txBody>
            <a:bodyPr spcFirstLastPara="1" wrap="square" lIns="121900" tIns="121900" rIns="121900" bIns="121900" anchor="ctr" anchorCtr="0">
              <a:noAutofit/>
            </a:bodyPr>
            <a:lstStyle/>
            <a:p>
              <a:endParaRPr sz="2400"/>
            </a:p>
          </p:txBody>
        </p:sp>
        <p:sp>
          <p:nvSpPr>
            <p:cNvPr id="101" name="Google Shape;10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121900" tIns="121900" rIns="121900" bIns="121900" anchor="ctr" anchorCtr="0">
              <a:noAutofit/>
            </a:bodyPr>
            <a:lstStyle/>
            <a:p>
              <a:endParaRPr sz="2400"/>
            </a:p>
          </p:txBody>
        </p:sp>
        <p:sp>
          <p:nvSpPr>
            <p:cNvPr id="102" name="Google Shape;10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rgbClr val="DEE5F8"/>
            </a:solidFill>
            <a:ln>
              <a:noFill/>
            </a:ln>
          </p:spPr>
          <p:txBody>
            <a:bodyPr spcFirstLastPara="1" wrap="square" lIns="121900" tIns="121900" rIns="121900" bIns="121900" anchor="ctr" anchorCtr="0">
              <a:noAutofit/>
            </a:bodyPr>
            <a:lstStyle/>
            <a:p>
              <a:endParaRPr sz="2400"/>
            </a:p>
          </p:txBody>
        </p:sp>
        <p:sp>
          <p:nvSpPr>
            <p:cNvPr id="103" name="Google Shape;10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rgbClr val="F2F5FC"/>
            </a:solidFill>
            <a:ln>
              <a:noFill/>
            </a:ln>
          </p:spPr>
          <p:txBody>
            <a:bodyPr spcFirstLastPara="1" wrap="square" lIns="121900" tIns="121900" rIns="121900" bIns="121900" anchor="ctr" anchorCtr="0">
              <a:noAutofit/>
            </a:bodyPr>
            <a:lstStyle/>
            <a:p>
              <a:endParaRPr sz="2400"/>
            </a:p>
          </p:txBody>
        </p:sp>
        <p:sp>
          <p:nvSpPr>
            <p:cNvPr id="104" name="Google Shape;10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rgbClr val="5A637E"/>
            </a:solidFill>
            <a:ln>
              <a:noFill/>
            </a:ln>
          </p:spPr>
          <p:txBody>
            <a:bodyPr spcFirstLastPara="1" wrap="square" lIns="121900" tIns="121900" rIns="121900" bIns="121900" anchor="ctr" anchorCtr="0">
              <a:noAutofit/>
            </a:bodyPr>
            <a:lstStyle/>
            <a:p>
              <a:endParaRPr sz="2400"/>
            </a:p>
          </p:txBody>
        </p:sp>
        <p:sp>
          <p:nvSpPr>
            <p:cNvPr id="105" name="Google Shape;105;p21"/>
            <p:cNvSpPr/>
            <p:nvPr/>
          </p:nvSpPr>
          <p:spPr>
            <a:xfrm>
              <a:off x="6679525" y="3352075"/>
              <a:ext cx="329550" cy="31750"/>
            </a:xfrm>
            <a:custGeom>
              <a:avLst/>
              <a:gdLst/>
              <a:ahLst/>
              <a:cxnLst/>
              <a:rect l="l" t="t" r="r" b="b"/>
              <a:pathLst>
                <a:path w="13182" h="1270" extrusionOk="0">
                  <a:moveTo>
                    <a:pt x="19" y="1"/>
                  </a:moveTo>
                  <a:cubicBezTo>
                    <a:pt x="7" y="169"/>
                    <a:pt x="1" y="338"/>
                    <a:pt x="1" y="510"/>
                  </a:cubicBezTo>
                  <a:cubicBezTo>
                    <a:pt x="1" y="929"/>
                    <a:pt x="2951" y="1270"/>
                    <a:pt x="6591" y="1270"/>
                  </a:cubicBezTo>
                  <a:cubicBezTo>
                    <a:pt x="10231" y="1270"/>
                    <a:pt x="13182" y="929"/>
                    <a:pt x="13182" y="510"/>
                  </a:cubicBezTo>
                  <a:cubicBezTo>
                    <a:pt x="13182" y="338"/>
                    <a:pt x="13176" y="169"/>
                    <a:pt x="13164" y="1"/>
                  </a:cubicBezTo>
                  <a:cubicBezTo>
                    <a:pt x="12918" y="394"/>
                    <a:pt x="10070" y="705"/>
                    <a:pt x="6591" y="705"/>
                  </a:cubicBezTo>
                  <a:cubicBezTo>
                    <a:pt x="3113" y="705"/>
                    <a:pt x="264" y="394"/>
                    <a:pt x="19"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06" name="Google Shape;106;p21"/>
            <p:cNvSpPr/>
            <p:nvPr/>
          </p:nvSpPr>
          <p:spPr>
            <a:xfrm>
              <a:off x="6679975" y="3199775"/>
              <a:ext cx="328650" cy="169925"/>
            </a:xfrm>
            <a:custGeom>
              <a:avLst/>
              <a:gdLst/>
              <a:ahLst/>
              <a:cxnLst/>
              <a:rect l="l" t="t" r="r" b="b"/>
              <a:pathLst>
                <a:path w="13146" h="6797" extrusionOk="0">
                  <a:moveTo>
                    <a:pt x="2443" y="0"/>
                  </a:moveTo>
                  <a:cubicBezTo>
                    <a:pt x="2443" y="0"/>
                    <a:pt x="858" y="2032"/>
                    <a:pt x="233" y="4614"/>
                  </a:cubicBezTo>
                  <a:cubicBezTo>
                    <a:pt x="210" y="4711"/>
                    <a:pt x="187" y="4808"/>
                    <a:pt x="167" y="4907"/>
                  </a:cubicBezTo>
                  <a:cubicBezTo>
                    <a:pt x="86" y="5293"/>
                    <a:pt x="28" y="5690"/>
                    <a:pt x="1" y="6093"/>
                  </a:cubicBezTo>
                  <a:cubicBezTo>
                    <a:pt x="246" y="6486"/>
                    <a:pt x="3095" y="6797"/>
                    <a:pt x="6573" y="6797"/>
                  </a:cubicBezTo>
                  <a:cubicBezTo>
                    <a:pt x="10051" y="6797"/>
                    <a:pt x="12900" y="6486"/>
                    <a:pt x="13146" y="6093"/>
                  </a:cubicBezTo>
                  <a:cubicBezTo>
                    <a:pt x="13062" y="4854"/>
                    <a:pt x="12685" y="3672"/>
                    <a:pt x="12252" y="2685"/>
                  </a:cubicBezTo>
                  <a:cubicBezTo>
                    <a:pt x="12211" y="2592"/>
                    <a:pt x="12170" y="2500"/>
                    <a:pt x="12128" y="2410"/>
                  </a:cubicBezTo>
                  <a:cubicBezTo>
                    <a:pt x="11457" y="965"/>
                    <a:pt x="10704" y="0"/>
                    <a:pt x="1070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07" name="Google Shape;107;p21"/>
            <p:cNvSpPr/>
            <p:nvPr/>
          </p:nvSpPr>
          <p:spPr>
            <a:xfrm>
              <a:off x="6483100" y="2567000"/>
              <a:ext cx="714325" cy="702200"/>
            </a:xfrm>
            <a:custGeom>
              <a:avLst/>
              <a:gdLst/>
              <a:ahLst/>
              <a:cxnLst/>
              <a:rect l="l" t="t" r="r" b="b"/>
              <a:pathLst>
                <a:path w="28573" h="28088" extrusionOk="0">
                  <a:moveTo>
                    <a:pt x="3582" y="1"/>
                  </a:moveTo>
                  <a:lnTo>
                    <a:pt x="2817" y="4237"/>
                  </a:lnTo>
                  <a:lnTo>
                    <a:pt x="1190" y="13248"/>
                  </a:lnTo>
                  <a:cubicBezTo>
                    <a:pt x="1" y="19834"/>
                    <a:pt x="4181" y="26148"/>
                    <a:pt x="10616" y="27691"/>
                  </a:cubicBezTo>
                  <a:cubicBezTo>
                    <a:pt x="10825" y="27741"/>
                    <a:pt x="11036" y="27785"/>
                    <a:pt x="11248" y="27826"/>
                  </a:cubicBezTo>
                  <a:cubicBezTo>
                    <a:pt x="11317" y="27838"/>
                    <a:pt x="11385" y="27850"/>
                    <a:pt x="11455" y="27862"/>
                  </a:cubicBezTo>
                  <a:cubicBezTo>
                    <a:pt x="11525" y="27874"/>
                    <a:pt x="11593" y="27888"/>
                    <a:pt x="11663" y="27900"/>
                  </a:cubicBezTo>
                  <a:cubicBezTo>
                    <a:pt x="12391" y="28026"/>
                    <a:pt x="13115" y="28088"/>
                    <a:pt x="13830" y="28088"/>
                  </a:cubicBezTo>
                  <a:cubicBezTo>
                    <a:pt x="14872" y="28088"/>
                    <a:pt x="15893" y="27958"/>
                    <a:pt x="16875" y="27711"/>
                  </a:cubicBezTo>
                  <a:cubicBezTo>
                    <a:pt x="16972" y="27688"/>
                    <a:pt x="17070" y="27662"/>
                    <a:pt x="17167" y="27635"/>
                  </a:cubicBezTo>
                  <a:cubicBezTo>
                    <a:pt x="21672" y="26387"/>
                    <a:pt x="25295" y="22665"/>
                    <a:pt x="26181" y="17761"/>
                  </a:cubicBezTo>
                  <a:lnTo>
                    <a:pt x="28573" y="4513"/>
                  </a:lnTo>
                  <a:lnTo>
                    <a:pt x="3582"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08" name="Google Shape;108;p21"/>
            <p:cNvSpPr/>
            <p:nvPr/>
          </p:nvSpPr>
          <p:spPr>
            <a:xfrm>
              <a:off x="6567225" y="2545200"/>
              <a:ext cx="635575" cy="156400"/>
            </a:xfrm>
            <a:custGeom>
              <a:avLst/>
              <a:gdLst/>
              <a:ahLst/>
              <a:cxnLst/>
              <a:rect l="l" t="t" r="r" b="b"/>
              <a:pathLst>
                <a:path w="25423" h="6256" extrusionOk="0">
                  <a:moveTo>
                    <a:pt x="3970" y="1"/>
                  </a:moveTo>
                  <a:cubicBezTo>
                    <a:pt x="1742" y="1"/>
                    <a:pt x="321" y="290"/>
                    <a:pt x="217" y="873"/>
                  </a:cubicBezTo>
                  <a:cubicBezTo>
                    <a:pt x="0" y="2069"/>
                    <a:pt x="5420" y="4049"/>
                    <a:pt x="12321" y="5294"/>
                  </a:cubicBezTo>
                  <a:cubicBezTo>
                    <a:pt x="15862" y="5934"/>
                    <a:pt x="19106" y="6256"/>
                    <a:pt x="21454" y="6256"/>
                  </a:cubicBezTo>
                  <a:cubicBezTo>
                    <a:pt x="23681" y="6256"/>
                    <a:pt x="25102" y="5966"/>
                    <a:pt x="25208" y="5383"/>
                  </a:cubicBezTo>
                  <a:lnTo>
                    <a:pt x="25208" y="5385"/>
                  </a:lnTo>
                  <a:cubicBezTo>
                    <a:pt x="25423" y="4187"/>
                    <a:pt x="20005" y="2207"/>
                    <a:pt x="13102" y="962"/>
                  </a:cubicBezTo>
                  <a:cubicBezTo>
                    <a:pt x="9561" y="322"/>
                    <a:pt x="6317" y="1"/>
                    <a:pt x="3970"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09" name="Google Shape;109;p21"/>
            <p:cNvSpPr/>
            <p:nvPr/>
          </p:nvSpPr>
          <p:spPr>
            <a:xfrm>
              <a:off x="6581275" y="2554550"/>
              <a:ext cx="607525" cy="137700"/>
            </a:xfrm>
            <a:custGeom>
              <a:avLst/>
              <a:gdLst/>
              <a:ahLst/>
              <a:cxnLst/>
              <a:rect l="l" t="t" r="r" b="b"/>
              <a:pathLst>
                <a:path w="24301" h="5508" extrusionOk="0">
                  <a:moveTo>
                    <a:pt x="3410" y="0"/>
                  </a:moveTo>
                  <a:cubicBezTo>
                    <a:pt x="682" y="0"/>
                    <a:pt x="44" y="446"/>
                    <a:pt x="21" y="565"/>
                  </a:cubicBezTo>
                  <a:cubicBezTo>
                    <a:pt x="0" y="690"/>
                    <a:pt x="468" y="1354"/>
                    <a:pt x="3166" y="2341"/>
                  </a:cubicBezTo>
                  <a:cubicBezTo>
                    <a:pt x="5432" y="3169"/>
                    <a:pt x="8508" y="3955"/>
                    <a:pt x="11825" y="4554"/>
                  </a:cubicBezTo>
                  <a:cubicBezTo>
                    <a:pt x="15238" y="5169"/>
                    <a:pt x="18458" y="5508"/>
                    <a:pt x="20892" y="5508"/>
                  </a:cubicBezTo>
                  <a:cubicBezTo>
                    <a:pt x="23619" y="5508"/>
                    <a:pt x="24257" y="5062"/>
                    <a:pt x="24278" y="4943"/>
                  </a:cubicBezTo>
                  <a:cubicBezTo>
                    <a:pt x="24301" y="4820"/>
                    <a:pt x="23832" y="4154"/>
                    <a:pt x="21135" y="3168"/>
                  </a:cubicBezTo>
                  <a:cubicBezTo>
                    <a:pt x="18867" y="2339"/>
                    <a:pt x="15792" y="1554"/>
                    <a:pt x="12475" y="955"/>
                  </a:cubicBezTo>
                  <a:cubicBezTo>
                    <a:pt x="9064" y="340"/>
                    <a:pt x="5844" y="0"/>
                    <a:pt x="341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10" name="Google Shape;110;p21"/>
            <p:cNvSpPr/>
            <p:nvPr/>
          </p:nvSpPr>
          <p:spPr>
            <a:xfrm>
              <a:off x="6576975" y="2495475"/>
              <a:ext cx="634125" cy="151975"/>
            </a:xfrm>
            <a:custGeom>
              <a:avLst/>
              <a:gdLst/>
              <a:ahLst/>
              <a:cxnLst/>
              <a:rect l="l" t="t" r="r" b="b"/>
              <a:pathLst>
                <a:path w="25365" h="6079" extrusionOk="0">
                  <a:moveTo>
                    <a:pt x="343" y="0"/>
                  </a:moveTo>
                  <a:cubicBezTo>
                    <a:pt x="336" y="46"/>
                    <a:pt x="327" y="91"/>
                    <a:pt x="319" y="137"/>
                  </a:cubicBezTo>
                  <a:lnTo>
                    <a:pt x="217" y="696"/>
                  </a:lnTo>
                  <a:cubicBezTo>
                    <a:pt x="1" y="1892"/>
                    <a:pt x="5420" y="3872"/>
                    <a:pt x="12322" y="5117"/>
                  </a:cubicBezTo>
                  <a:cubicBezTo>
                    <a:pt x="15864" y="5756"/>
                    <a:pt x="19108" y="6078"/>
                    <a:pt x="21457" y="6078"/>
                  </a:cubicBezTo>
                  <a:cubicBezTo>
                    <a:pt x="23683" y="6078"/>
                    <a:pt x="25103" y="5789"/>
                    <a:pt x="25209" y="5206"/>
                  </a:cubicBezTo>
                  <a:lnTo>
                    <a:pt x="25309" y="4648"/>
                  </a:lnTo>
                  <a:cubicBezTo>
                    <a:pt x="25330" y="4535"/>
                    <a:pt x="25348" y="4425"/>
                    <a:pt x="25365" y="4313"/>
                  </a:cubicBezTo>
                  <a:lnTo>
                    <a:pt x="25365" y="4313"/>
                  </a:lnTo>
                  <a:cubicBezTo>
                    <a:pt x="24905" y="4717"/>
                    <a:pt x="23593" y="4918"/>
                    <a:pt x="21721" y="4918"/>
                  </a:cubicBezTo>
                  <a:cubicBezTo>
                    <a:pt x="19331" y="4918"/>
                    <a:pt x="16029" y="4590"/>
                    <a:pt x="12425" y="3939"/>
                  </a:cubicBezTo>
                  <a:cubicBezTo>
                    <a:pt x="6394" y="2851"/>
                    <a:pt x="1476" y="1212"/>
                    <a:pt x="343"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11" name="Google Shape;111;p21"/>
            <p:cNvSpPr/>
            <p:nvPr/>
          </p:nvSpPr>
          <p:spPr>
            <a:xfrm>
              <a:off x="6585550" y="2237750"/>
              <a:ext cx="638350" cy="380675"/>
            </a:xfrm>
            <a:custGeom>
              <a:avLst/>
              <a:gdLst/>
              <a:ahLst/>
              <a:cxnLst/>
              <a:rect l="l" t="t" r="r" b="b"/>
              <a:pathLst>
                <a:path w="25534" h="15227" extrusionOk="0">
                  <a:moveTo>
                    <a:pt x="12456" y="1"/>
                  </a:moveTo>
                  <a:cubicBezTo>
                    <a:pt x="6476" y="1"/>
                    <a:pt x="1163" y="4243"/>
                    <a:pt x="0" y="10308"/>
                  </a:cubicBezTo>
                  <a:cubicBezTo>
                    <a:pt x="1133" y="11521"/>
                    <a:pt x="6051" y="13160"/>
                    <a:pt x="12082" y="14248"/>
                  </a:cubicBezTo>
                  <a:cubicBezTo>
                    <a:pt x="15686" y="14899"/>
                    <a:pt x="18988" y="15227"/>
                    <a:pt x="21378" y="15227"/>
                  </a:cubicBezTo>
                  <a:cubicBezTo>
                    <a:pt x="23250" y="15227"/>
                    <a:pt x="24562" y="15026"/>
                    <a:pt x="25022" y="14622"/>
                  </a:cubicBezTo>
                  <a:cubicBezTo>
                    <a:pt x="25534" y="11288"/>
                    <a:pt x="24694" y="8042"/>
                    <a:pt x="22901" y="5461"/>
                  </a:cubicBezTo>
                  <a:cubicBezTo>
                    <a:pt x="21047" y="2790"/>
                    <a:pt x="18177" y="827"/>
                    <a:pt x="14726" y="205"/>
                  </a:cubicBezTo>
                  <a:cubicBezTo>
                    <a:pt x="13964" y="67"/>
                    <a:pt x="13205" y="1"/>
                    <a:pt x="12456"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12" name="Google Shape;112;p21"/>
            <p:cNvSpPr/>
            <p:nvPr/>
          </p:nvSpPr>
          <p:spPr>
            <a:xfrm>
              <a:off x="6487875" y="2662925"/>
              <a:ext cx="290925" cy="574125"/>
            </a:xfrm>
            <a:custGeom>
              <a:avLst/>
              <a:gdLst/>
              <a:ahLst/>
              <a:cxnLst/>
              <a:rect l="l" t="t" r="r" b="b"/>
              <a:pathLst>
                <a:path w="11637" h="22965" extrusionOk="0">
                  <a:moveTo>
                    <a:pt x="4908" y="0"/>
                  </a:moveTo>
                  <a:cubicBezTo>
                    <a:pt x="4510" y="0"/>
                    <a:pt x="4106" y="40"/>
                    <a:pt x="3694" y="122"/>
                  </a:cubicBezTo>
                  <a:cubicBezTo>
                    <a:pt x="3056" y="249"/>
                    <a:pt x="2562" y="753"/>
                    <a:pt x="2445" y="1394"/>
                  </a:cubicBezTo>
                  <a:lnTo>
                    <a:pt x="2252" y="2468"/>
                  </a:lnTo>
                  <a:lnTo>
                    <a:pt x="2182" y="2859"/>
                  </a:lnTo>
                  <a:lnTo>
                    <a:pt x="1671" y="5682"/>
                  </a:lnTo>
                  <a:lnTo>
                    <a:pt x="1465" y="6829"/>
                  </a:lnTo>
                  <a:lnTo>
                    <a:pt x="999" y="9411"/>
                  </a:lnTo>
                  <a:cubicBezTo>
                    <a:pt x="1" y="14942"/>
                    <a:pt x="2788" y="20278"/>
                    <a:pt x="7517" y="22762"/>
                  </a:cubicBezTo>
                  <a:cubicBezTo>
                    <a:pt x="7783" y="22901"/>
                    <a:pt x="8059" y="22964"/>
                    <a:pt x="8328" y="22964"/>
                  </a:cubicBezTo>
                  <a:cubicBezTo>
                    <a:pt x="8413" y="22964"/>
                    <a:pt x="8498" y="22958"/>
                    <a:pt x="8582" y="22945"/>
                  </a:cubicBezTo>
                  <a:cubicBezTo>
                    <a:pt x="9466" y="22810"/>
                    <a:pt x="10196" y="21992"/>
                    <a:pt x="10071" y="20982"/>
                  </a:cubicBezTo>
                  <a:cubicBezTo>
                    <a:pt x="10069" y="20972"/>
                    <a:pt x="10068" y="20961"/>
                    <a:pt x="10066" y="20949"/>
                  </a:cubicBezTo>
                  <a:cubicBezTo>
                    <a:pt x="9480" y="16234"/>
                    <a:pt x="10177" y="10996"/>
                    <a:pt x="10898" y="7312"/>
                  </a:cubicBezTo>
                  <a:cubicBezTo>
                    <a:pt x="11637" y="3539"/>
                    <a:pt x="8778" y="156"/>
                    <a:pt x="5160" y="6"/>
                  </a:cubicBezTo>
                  <a:cubicBezTo>
                    <a:pt x="5077" y="2"/>
                    <a:pt x="4993" y="0"/>
                    <a:pt x="4908"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13" name="Google Shape;113;p21"/>
            <p:cNvSpPr/>
            <p:nvPr/>
          </p:nvSpPr>
          <p:spPr>
            <a:xfrm>
              <a:off x="6616850" y="2662925"/>
              <a:ext cx="175175" cy="574125"/>
            </a:xfrm>
            <a:custGeom>
              <a:avLst/>
              <a:gdLst/>
              <a:ahLst/>
              <a:cxnLst/>
              <a:rect l="l" t="t" r="r" b="b"/>
              <a:pathLst>
                <a:path w="7007" h="22965" extrusionOk="0">
                  <a:moveTo>
                    <a:pt x="261" y="0"/>
                  </a:moveTo>
                  <a:cubicBezTo>
                    <a:pt x="175" y="0"/>
                    <a:pt x="89" y="2"/>
                    <a:pt x="1" y="6"/>
                  </a:cubicBezTo>
                  <a:cubicBezTo>
                    <a:pt x="3619" y="156"/>
                    <a:pt x="6478" y="3539"/>
                    <a:pt x="5739" y="7312"/>
                  </a:cubicBezTo>
                  <a:cubicBezTo>
                    <a:pt x="5018" y="10997"/>
                    <a:pt x="4321" y="16234"/>
                    <a:pt x="4907" y="20949"/>
                  </a:cubicBezTo>
                  <a:cubicBezTo>
                    <a:pt x="4909" y="20961"/>
                    <a:pt x="4910" y="20972"/>
                    <a:pt x="4912" y="20982"/>
                  </a:cubicBezTo>
                  <a:cubicBezTo>
                    <a:pt x="5036" y="21992"/>
                    <a:pt x="4307" y="22810"/>
                    <a:pt x="3423" y="22945"/>
                  </a:cubicBezTo>
                  <a:cubicBezTo>
                    <a:pt x="3508" y="22958"/>
                    <a:pt x="3594" y="22965"/>
                    <a:pt x="3678" y="22965"/>
                  </a:cubicBezTo>
                  <a:cubicBezTo>
                    <a:pt x="4673" y="22965"/>
                    <a:pt x="5560" y="22089"/>
                    <a:pt x="5422" y="20982"/>
                  </a:cubicBezTo>
                  <a:cubicBezTo>
                    <a:pt x="5420" y="20972"/>
                    <a:pt x="5419" y="20961"/>
                    <a:pt x="5417" y="20949"/>
                  </a:cubicBezTo>
                  <a:cubicBezTo>
                    <a:pt x="4833" y="16234"/>
                    <a:pt x="5528" y="10997"/>
                    <a:pt x="6251" y="7312"/>
                  </a:cubicBezTo>
                  <a:cubicBezTo>
                    <a:pt x="7006" y="3451"/>
                    <a:pt x="3998" y="0"/>
                    <a:pt x="26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14" name="Google Shape;114;p21"/>
            <p:cNvSpPr/>
            <p:nvPr/>
          </p:nvSpPr>
          <p:spPr>
            <a:xfrm>
              <a:off x="6663675" y="2345200"/>
              <a:ext cx="382100" cy="240775"/>
            </a:xfrm>
            <a:custGeom>
              <a:avLst/>
              <a:gdLst/>
              <a:ahLst/>
              <a:cxnLst/>
              <a:rect l="l" t="t" r="r" b="b"/>
              <a:pathLst>
                <a:path w="15284" h="9631" extrusionOk="0">
                  <a:moveTo>
                    <a:pt x="2935" y="0"/>
                  </a:moveTo>
                  <a:cubicBezTo>
                    <a:pt x="2124" y="0"/>
                    <a:pt x="1376" y="529"/>
                    <a:pt x="1135" y="1346"/>
                  </a:cubicBezTo>
                  <a:lnTo>
                    <a:pt x="295" y="4179"/>
                  </a:lnTo>
                  <a:cubicBezTo>
                    <a:pt x="0" y="5174"/>
                    <a:pt x="568" y="6220"/>
                    <a:pt x="1563" y="6516"/>
                  </a:cubicBezTo>
                  <a:lnTo>
                    <a:pt x="11812" y="9553"/>
                  </a:lnTo>
                  <a:cubicBezTo>
                    <a:pt x="11989" y="9605"/>
                    <a:pt x="12169" y="9630"/>
                    <a:pt x="12345" y="9630"/>
                  </a:cubicBezTo>
                  <a:cubicBezTo>
                    <a:pt x="13157" y="9630"/>
                    <a:pt x="13906" y="9101"/>
                    <a:pt x="14149" y="8283"/>
                  </a:cubicBezTo>
                  <a:lnTo>
                    <a:pt x="14988" y="5451"/>
                  </a:lnTo>
                  <a:cubicBezTo>
                    <a:pt x="15283" y="4456"/>
                    <a:pt x="14715" y="3409"/>
                    <a:pt x="13719" y="3115"/>
                  </a:cubicBezTo>
                  <a:lnTo>
                    <a:pt x="3470" y="78"/>
                  </a:lnTo>
                  <a:cubicBezTo>
                    <a:pt x="3292" y="25"/>
                    <a:pt x="3112" y="0"/>
                    <a:pt x="2935"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15" name="Google Shape;115;p21"/>
            <p:cNvSpPr/>
            <p:nvPr/>
          </p:nvSpPr>
          <p:spPr>
            <a:xfrm>
              <a:off x="6606775" y="2328350"/>
              <a:ext cx="382125" cy="240750"/>
            </a:xfrm>
            <a:custGeom>
              <a:avLst/>
              <a:gdLst/>
              <a:ahLst/>
              <a:cxnLst/>
              <a:rect l="l" t="t" r="r" b="b"/>
              <a:pathLst>
                <a:path w="15285" h="9630" extrusionOk="0">
                  <a:moveTo>
                    <a:pt x="2936" y="0"/>
                  </a:moveTo>
                  <a:cubicBezTo>
                    <a:pt x="2125" y="0"/>
                    <a:pt x="1377" y="529"/>
                    <a:pt x="1135" y="1346"/>
                  </a:cubicBezTo>
                  <a:lnTo>
                    <a:pt x="295" y="4179"/>
                  </a:lnTo>
                  <a:cubicBezTo>
                    <a:pt x="1" y="5174"/>
                    <a:pt x="569" y="6220"/>
                    <a:pt x="1564" y="6516"/>
                  </a:cubicBezTo>
                  <a:lnTo>
                    <a:pt x="11813" y="9551"/>
                  </a:lnTo>
                  <a:cubicBezTo>
                    <a:pt x="11991" y="9604"/>
                    <a:pt x="12171" y="9629"/>
                    <a:pt x="12348" y="9629"/>
                  </a:cubicBezTo>
                  <a:cubicBezTo>
                    <a:pt x="13159" y="9629"/>
                    <a:pt x="13907" y="9100"/>
                    <a:pt x="14150" y="8283"/>
                  </a:cubicBezTo>
                  <a:lnTo>
                    <a:pt x="14989" y="5451"/>
                  </a:lnTo>
                  <a:cubicBezTo>
                    <a:pt x="15284" y="4456"/>
                    <a:pt x="14716" y="3409"/>
                    <a:pt x="13721" y="3114"/>
                  </a:cubicBezTo>
                  <a:lnTo>
                    <a:pt x="3471" y="78"/>
                  </a:lnTo>
                  <a:cubicBezTo>
                    <a:pt x="3293" y="25"/>
                    <a:pt x="3113" y="0"/>
                    <a:pt x="2936"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16" name="Google Shape;116;p21"/>
            <p:cNvSpPr/>
            <p:nvPr/>
          </p:nvSpPr>
          <p:spPr>
            <a:xfrm>
              <a:off x="6617200" y="2337675"/>
              <a:ext cx="361250" cy="222100"/>
            </a:xfrm>
            <a:custGeom>
              <a:avLst/>
              <a:gdLst/>
              <a:ahLst/>
              <a:cxnLst/>
              <a:rect l="l" t="t" r="r" b="b"/>
              <a:pathLst>
                <a:path w="14450" h="8884" extrusionOk="0">
                  <a:moveTo>
                    <a:pt x="2518" y="0"/>
                  </a:moveTo>
                  <a:cubicBezTo>
                    <a:pt x="2508" y="0"/>
                    <a:pt x="2498" y="0"/>
                    <a:pt x="2488" y="1"/>
                  </a:cubicBezTo>
                  <a:cubicBezTo>
                    <a:pt x="1830" y="14"/>
                    <a:pt x="1262" y="447"/>
                    <a:pt x="1076" y="1079"/>
                  </a:cubicBezTo>
                  <a:lnTo>
                    <a:pt x="237" y="3912"/>
                  </a:lnTo>
                  <a:cubicBezTo>
                    <a:pt x="0" y="4708"/>
                    <a:pt x="456" y="5547"/>
                    <a:pt x="1253" y="5784"/>
                  </a:cubicBezTo>
                  <a:lnTo>
                    <a:pt x="11502" y="8821"/>
                  </a:lnTo>
                  <a:cubicBezTo>
                    <a:pt x="11643" y="8863"/>
                    <a:pt x="11787" y="8883"/>
                    <a:pt x="11931" y="8883"/>
                  </a:cubicBezTo>
                  <a:cubicBezTo>
                    <a:pt x="11942" y="8883"/>
                    <a:pt x="11952" y="8883"/>
                    <a:pt x="11962" y="8883"/>
                  </a:cubicBezTo>
                  <a:cubicBezTo>
                    <a:pt x="12620" y="8869"/>
                    <a:pt x="13188" y="8436"/>
                    <a:pt x="13374" y="7804"/>
                  </a:cubicBezTo>
                  <a:lnTo>
                    <a:pt x="14213" y="4972"/>
                  </a:lnTo>
                  <a:cubicBezTo>
                    <a:pt x="14449" y="4175"/>
                    <a:pt x="13993" y="3336"/>
                    <a:pt x="13197" y="3100"/>
                  </a:cubicBezTo>
                  <a:lnTo>
                    <a:pt x="2948" y="63"/>
                  </a:lnTo>
                  <a:cubicBezTo>
                    <a:pt x="2808" y="20"/>
                    <a:pt x="2663" y="0"/>
                    <a:pt x="25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17" name="Google Shape;117;p21"/>
            <p:cNvSpPr/>
            <p:nvPr/>
          </p:nvSpPr>
          <p:spPr>
            <a:xfrm>
              <a:off x="6648825" y="2370300"/>
              <a:ext cx="58900" cy="92675"/>
            </a:xfrm>
            <a:custGeom>
              <a:avLst/>
              <a:gdLst/>
              <a:ahLst/>
              <a:cxnLst/>
              <a:rect l="l" t="t" r="r" b="b"/>
              <a:pathLst>
                <a:path w="2356" h="3707" extrusionOk="0">
                  <a:moveTo>
                    <a:pt x="1501" y="0"/>
                  </a:moveTo>
                  <a:cubicBezTo>
                    <a:pt x="1169" y="0"/>
                    <a:pt x="864" y="216"/>
                    <a:pt x="765" y="548"/>
                  </a:cubicBezTo>
                  <a:lnTo>
                    <a:pt x="121" y="2723"/>
                  </a:lnTo>
                  <a:cubicBezTo>
                    <a:pt x="0" y="3129"/>
                    <a:pt x="232" y="3555"/>
                    <a:pt x="638" y="3674"/>
                  </a:cubicBezTo>
                  <a:cubicBezTo>
                    <a:pt x="711" y="3696"/>
                    <a:pt x="785" y="3707"/>
                    <a:pt x="857" y="3707"/>
                  </a:cubicBezTo>
                  <a:cubicBezTo>
                    <a:pt x="1188" y="3707"/>
                    <a:pt x="1493" y="3491"/>
                    <a:pt x="1591" y="3158"/>
                  </a:cubicBezTo>
                  <a:lnTo>
                    <a:pt x="2234" y="984"/>
                  </a:lnTo>
                  <a:cubicBezTo>
                    <a:pt x="2356" y="578"/>
                    <a:pt x="2124" y="151"/>
                    <a:pt x="1718" y="32"/>
                  </a:cubicBezTo>
                  <a:cubicBezTo>
                    <a:pt x="1646" y="10"/>
                    <a:pt x="1572" y="0"/>
                    <a:pt x="1501"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18" name="Google Shape;118;p21"/>
            <p:cNvSpPr/>
            <p:nvPr/>
          </p:nvSpPr>
          <p:spPr>
            <a:xfrm>
              <a:off x="6796425" y="2413275"/>
              <a:ext cx="58875" cy="92700"/>
            </a:xfrm>
            <a:custGeom>
              <a:avLst/>
              <a:gdLst/>
              <a:ahLst/>
              <a:cxnLst/>
              <a:rect l="l" t="t" r="r" b="b"/>
              <a:pathLst>
                <a:path w="2355" h="3708" extrusionOk="0">
                  <a:moveTo>
                    <a:pt x="1500" y="0"/>
                  </a:moveTo>
                  <a:cubicBezTo>
                    <a:pt x="1169" y="0"/>
                    <a:pt x="864" y="216"/>
                    <a:pt x="764" y="550"/>
                  </a:cubicBezTo>
                  <a:lnTo>
                    <a:pt x="120" y="2723"/>
                  </a:lnTo>
                  <a:cubicBezTo>
                    <a:pt x="1" y="3129"/>
                    <a:pt x="232" y="3555"/>
                    <a:pt x="638" y="3676"/>
                  </a:cubicBezTo>
                  <a:cubicBezTo>
                    <a:pt x="711" y="3697"/>
                    <a:pt x="784" y="3708"/>
                    <a:pt x="855" y="3708"/>
                  </a:cubicBezTo>
                  <a:cubicBezTo>
                    <a:pt x="1186" y="3708"/>
                    <a:pt x="1491" y="3492"/>
                    <a:pt x="1590" y="3158"/>
                  </a:cubicBezTo>
                  <a:lnTo>
                    <a:pt x="2235" y="985"/>
                  </a:lnTo>
                  <a:cubicBezTo>
                    <a:pt x="2354" y="579"/>
                    <a:pt x="2123" y="153"/>
                    <a:pt x="1717" y="32"/>
                  </a:cubicBezTo>
                  <a:cubicBezTo>
                    <a:pt x="1644" y="10"/>
                    <a:pt x="1571" y="0"/>
                    <a:pt x="1500"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19" name="Google Shape;119;p21"/>
            <p:cNvSpPr/>
            <p:nvPr/>
          </p:nvSpPr>
          <p:spPr>
            <a:xfrm>
              <a:off x="6831125" y="2259625"/>
              <a:ext cx="202075" cy="116650"/>
            </a:xfrm>
            <a:custGeom>
              <a:avLst/>
              <a:gdLst/>
              <a:ahLst/>
              <a:cxnLst/>
              <a:rect l="l" t="t" r="r" b="b"/>
              <a:pathLst>
                <a:path w="8083" h="4666" extrusionOk="0">
                  <a:moveTo>
                    <a:pt x="3015" y="1"/>
                  </a:moveTo>
                  <a:cubicBezTo>
                    <a:pt x="1613" y="1"/>
                    <a:pt x="515" y="497"/>
                    <a:pt x="298" y="1343"/>
                  </a:cubicBezTo>
                  <a:cubicBezTo>
                    <a:pt x="0" y="2508"/>
                    <a:pt x="1491" y="3897"/>
                    <a:pt x="3626" y="4443"/>
                  </a:cubicBezTo>
                  <a:cubicBezTo>
                    <a:pt x="4213" y="4594"/>
                    <a:pt x="4788" y="4665"/>
                    <a:pt x="5319" y="4665"/>
                  </a:cubicBezTo>
                  <a:cubicBezTo>
                    <a:pt x="6332" y="4665"/>
                    <a:pt x="7186" y="4406"/>
                    <a:pt x="7665" y="3944"/>
                  </a:cubicBezTo>
                  <a:cubicBezTo>
                    <a:pt x="7848" y="3765"/>
                    <a:pt x="7975" y="3557"/>
                    <a:pt x="8036" y="3323"/>
                  </a:cubicBezTo>
                  <a:cubicBezTo>
                    <a:pt x="8072" y="3182"/>
                    <a:pt x="8083" y="3036"/>
                    <a:pt x="8067" y="2891"/>
                  </a:cubicBezTo>
                  <a:cubicBezTo>
                    <a:pt x="7963" y="1834"/>
                    <a:pt x="6585" y="704"/>
                    <a:pt x="4708" y="222"/>
                  </a:cubicBezTo>
                  <a:cubicBezTo>
                    <a:pt x="4121" y="72"/>
                    <a:pt x="3546" y="1"/>
                    <a:pt x="3015"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20" name="Google Shape;120;p21"/>
            <p:cNvSpPr/>
            <p:nvPr/>
          </p:nvSpPr>
          <p:spPr>
            <a:xfrm>
              <a:off x="7014775" y="2331875"/>
              <a:ext cx="18400" cy="26350"/>
            </a:xfrm>
            <a:custGeom>
              <a:avLst/>
              <a:gdLst/>
              <a:ahLst/>
              <a:cxnLst/>
              <a:rect l="l" t="t" r="r" b="b"/>
              <a:pathLst>
                <a:path w="736" h="1054" extrusionOk="0">
                  <a:moveTo>
                    <a:pt x="721" y="1"/>
                  </a:moveTo>
                  <a:cubicBezTo>
                    <a:pt x="399" y="4"/>
                    <a:pt x="126" y="170"/>
                    <a:pt x="58" y="433"/>
                  </a:cubicBezTo>
                  <a:cubicBezTo>
                    <a:pt x="0" y="655"/>
                    <a:pt x="109" y="891"/>
                    <a:pt x="319" y="1054"/>
                  </a:cubicBezTo>
                  <a:cubicBezTo>
                    <a:pt x="502" y="875"/>
                    <a:pt x="629" y="667"/>
                    <a:pt x="690" y="433"/>
                  </a:cubicBezTo>
                  <a:cubicBezTo>
                    <a:pt x="726" y="292"/>
                    <a:pt x="735" y="146"/>
                    <a:pt x="72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21" name="Google Shape;121;p21"/>
            <p:cNvSpPr/>
            <p:nvPr/>
          </p:nvSpPr>
          <p:spPr>
            <a:xfrm>
              <a:off x="6968050" y="2474475"/>
              <a:ext cx="50825" cy="77725"/>
            </a:xfrm>
            <a:custGeom>
              <a:avLst/>
              <a:gdLst/>
              <a:ahLst/>
              <a:cxnLst/>
              <a:rect l="l" t="t" r="r" b="b"/>
              <a:pathLst>
                <a:path w="2033" h="3109" extrusionOk="0">
                  <a:moveTo>
                    <a:pt x="1011" y="0"/>
                  </a:moveTo>
                  <a:cubicBezTo>
                    <a:pt x="865" y="0"/>
                    <a:pt x="730" y="96"/>
                    <a:pt x="686" y="244"/>
                  </a:cubicBezTo>
                  <a:lnTo>
                    <a:pt x="53" y="2382"/>
                  </a:lnTo>
                  <a:cubicBezTo>
                    <a:pt x="0" y="2563"/>
                    <a:pt x="103" y="2752"/>
                    <a:pt x="284" y="2805"/>
                  </a:cubicBezTo>
                  <a:lnTo>
                    <a:pt x="1277" y="3100"/>
                  </a:lnTo>
                  <a:cubicBezTo>
                    <a:pt x="1297" y="3106"/>
                    <a:pt x="1312" y="3109"/>
                    <a:pt x="1324" y="3109"/>
                  </a:cubicBezTo>
                  <a:cubicBezTo>
                    <a:pt x="1424" y="3109"/>
                    <a:pt x="1298" y="2926"/>
                    <a:pt x="1345" y="2766"/>
                  </a:cubicBezTo>
                  <a:lnTo>
                    <a:pt x="1978" y="627"/>
                  </a:lnTo>
                  <a:cubicBezTo>
                    <a:pt x="2033" y="447"/>
                    <a:pt x="1930" y="257"/>
                    <a:pt x="1750" y="204"/>
                  </a:cubicBezTo>
                  <a:lnTo>
                    <a:pt x="1109" y="15"/>
                  </a:lnTo>
                  <a:cubicBezTo>
                    <a:pt x="1076" y="5"/>
                    <a:pt x="1043" y="0"/>
                    <a:pt x="1011" y="0"/>
                  </a:cubicBezTo>
                  <a:close/>
                </a:path>
              </a:pathLst>
            </a:custGeom>
            <a:solidFill>
              <a:srgbClr val="5A637E"/>
            </a:solidFill>
            <a:ln>
              <a:noFill/>
            </a:ln>
          </p:spPr>
          <p:txBody>
            <a:bodyPr spcFirstLastPara="1" wrap="square" lIns="121900" tIns="121900" rIns="121900" bIns="121900" anchor="ctr" anchorCtr="0">
              <a:noAutofit/>
            </a:bodyPr>
            <a:lstStyle/>
            <a:p>
              <a:endParaRPr sz="2400"/>
            </a:p>
          </p:txBody>
        </p:sp>
        <p:sp>
          <p:nvSpPr>
            <p:cNvPr id="122" name="Google Shape;122;p21"/>
            <p:cNvSpPr/>
            <p:nvPr/>
          </p:nvSpPr>
          <p:spPr>
            <a:xfrm>
              <a:off x="6981225" y="2478250"/>
              <a:ext cx="45925" cy="73900"/>
            </a:xfrm>
            <a:custGeom>
              <a:avLst/>
              <a:gdLst/>
              <a:ahLst/>
              <a:cxnLst/>
              <a:rect l="l" t="t" r="r" b="b"/>
              <a:pathLst>
                <a:path w="1837" h="2956" extrusionOk="0">
                  <a:moveTo>
                    <a:pt x="1013" y="1"/>
                  </a:moveTo>
                  <a:cubicBezTo>
                    <a:pt x="866" y="1"/>
                    <a:pt x="731" y="97"/>
                    <a:pt x="688" y="244"/>
                  </a:cubicBezTo>
                  <a:lnTo>
                    <a:pt x="53" y="2383"/>
                  </a:lnTo>
                  <a:cubicBezTo>
                    <a:pt x="0" y="2563"/>
                    <a:pt x="103" y="2752"/>
                    <a:pt x="284" y="2805"/>
                  </a:cubicBezTo>
                  <a:lnTo>
                    <a:pt x="726" y="2942"/>
                  </a:lnTo>
                  <a:cubicBezTo>
                    <a:pt x="758" y="2951"/>
                    <a:pt x="790" y="2956"/>
                    <a:pt x="822" y="2956"/>
                  </a:cubicBezTo>
                  <a:cubicBezTo>
                    <a:pt x="969" y="2956"/>
                    <a:pt x="1105" y="2860"/>
                    <a:pt x="1150" y="2712"/>
                  </a:cubicBezTo>
                  <a:lnTo>
                    <a:pt x="1783" y="574"/>
                  </a:lnTo>
                  <a:cubicBezTo>
                    <a:pt x="1836" y="394"/>
                    <a:pt x="1733" y="205"/>
                    <a:pt x="1553" y="150"/>
                  </a:cubicBezTo>
                  <a:lnTo>
                    <a:pt x="1111" y="15"/>
                  </a:lnTo>
                  <a:cubicBezTo>
                    <a:pt x="1078" y="5"/>
                    <a:pt x="1045" y="1"/>
                    <a:pt x="1013" y="1"/>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23" name="Google Shape;123;p21"/>
            <p:cNvSpPr/>
            <p:nvPr/>
          </p:nvSpPr>
          <p:spPr>
            <a:xfrm>
              <a:off x="7000600" y="2281000"/>
              <a:ext cx="81250" cy="232325"/>
            </a:xfrm>
            <a:custGeom>
              <a:avLst/>
              <a:gdLst/>
              <a:ahLst/>
              <a:cxnLst/>
              <a:rect l="l" t="t" r="r" b="b"/>
              <a:pathLst>
                <a:path w="3250" h="9293" extrusionOk="0">
                  <a:moveTo>
                    <a:pt x="2928" y="0"/>
                  </a:moveTo>
                  <a:cubicBezTo>
                    <a:pt x="2804" y="0"/>
                    <a:pt x="2690" y="81"/>
                    <a:pt x="2653" y="206"/>
                  </a:cubicBezTo>
                  <a:lnTo>
                    <a:pt x="45" y="8923"/>
                  </a:lnTo>
                  <a:cubicBezTo>
                    <a:pt x="1" y="9076"/>
                    <a:pt x="87" y="9237"/>
                    <a:pt x="240" y="9281"/>
                  </a:cubicBezTo>
                  <a:cubicBezTo>
                    <a:pt x="268" y="9289"/>
                    <a:pt x="295" y="9293"/>
                    <a:pt x="322" y="9293"/>
                  </a:cubicBezTo>
                  <a:cubicBezTo>
                    <a:pt x="446" y="9293"/>
                    <a:pt x="560" y="9212"/>
                    <a:pt x="598" y="9087"/>
                  </a:cubicBezTo>
                  <a:lnTo>
                    <a:pt x="3205" y="370"/>
                  </a:lnTo>
                  <a:cubicBezTo>
                    <a:pt x="3250" y="217"/>
                    <a:pt x="3164" y="58"/>
                    <a:pt x="3011" y="12"/>
                  </a:cubicBezTo>
                  <a:cubicBezTo>
                    <a:pt x="2983" y="4"/>
                    <a:pt x="2955" y="0"/>
                    <a:pt x="2928"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24" name="Google Shape;124;p21"/>
            <p:cNvSpPr/>
            <p:nvPr/>
          </p:nvSpPr>
          <p:spPr>
            <a:xfrm>
              <a:off x="6684150" y="3257875"/>
              <a:ext cx="302125" cy="78425"/>
            </a:xfrm>
            <a:custGeom>
              <a:avLst/>
              <a:gdLst/>
              <a:ahLst/>
              <a:cxnLst/>
              <a:rect l="l" t="t" r="r" b="b"/>
              <a:pathLst>
                <a:path w="12085" h="3137" extrusionOk="0">
                  <a:moveTo>
                    <a:pt x="9125" y="0"/>
                  </a:moveTo>
                  <a:cubicBezTo>
                    <a:pt x="9028" y="26"/>
                    <a:pt x="8931" y="53"/>
                    <a:pt x="8833" y="76"/>
                  </a:cubicBezTo>
                  <a:cubicBezTo>
                    <a:pt x="8971" y="736"/>
                    <a:pt x="9084" y="1544"/>
                    <a:pt x="9101" y="2454"/>
                  </a:cubicBezTo>
                  <a:cubicBezTo>
                    <a:pt x="7409" y="2738"/>
                    <a:pt x="5925" y="2839"/>
                    <a:pt x="4667" y="2839"/>
                  </a:cubicBezTo>
                  <a:cubicBezTo>
                    <a:pt x="2285" y="2839"/>
                    <a:pt x="710" y="2475"/>
                    <a:pt x="67" y="2292"/>
                  </a:cubicBezTo>
                  <a:cubicBezTo>
                    <a:pt x="43" y="2387"/>
                    <a:pt x="22" y="2484"/>
                    <a:pt x="0" y="2583"/>
                  </a:cubicBezTo>
                  <a:cubicBezTo>
                    <a:pt x="679" y="2775"/>
                    <a:pt x="2276" y="3137"/>
                    <a:pt x="4669" y="3137"/>
                  </a:cubicBezTo>
                  <a:cubicBezTo>
                    <a:pt x="5975" y="3137"/>
                    <a:pt x="7518" y="3029"/>
                    <a:pt x="9278" y="2725"/>
                  </a:cubicBezTo>
                  <a:lnTo>
                    <a:pt x="9404" y="2704"/>
                  </a:lnTo>
                  <a:lnTo>
                    <a:pt x="9402" y="2577"/>
                  </a:lnTo>
                  <a:cubicBezTo>
                    <a:pt x="9398" y="2054"/>
                    <a:pt x="9361" y="1565"/>
                    <a:pt x="9307" y="1113"/>
                  </a:cubicBezTo>
                  <a:cubicBezTo>
                    <a:pt x="9749" y="1101"/>
                    <a:pt x="10950" y="1006"/>
                    <a:pt x="12085" y="361"/>
                  </a:cubicBezTo>
                  <a:cubicBezTo>
                    <a:pt x="12044" y="268"/>
                    <a:pt x="12003" y="176"/>
                    <a:pt x="11962" y="86"/>
                  </a:cubicBezTo>
                  <a:cubicBezTo>
                    <a:pt x="10858" y="723"/>
                    <a:pt x="9654" y="806"/>
                    <a:pt x="9267" y="815"/>
                  </a:cubicBezTo>
                  <a:cubicBezTo>
                    <a:pt x="9227" y="523"/>
                    <a:pt x="9177" y="250"/>
                    <a:pt x="9125"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25" name="Google Shape;125;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rgbClr val="7984A7"/>
            </a:solidFill>
            <a:ln>
              <a:noFill/>
            </a:ln>
          </p:spPr>
          <p:txBody>
            <a:bodyPr spcFirstLastPara="1" wrap="square" lIns="121900" tIns="121900" rIns="121900" bIns="121900" anchor="ctr" anchorCtr="0">
              <a:noAutofit/>
            </a:bodyPr>
            <a:lstStyle/>
            <a:p>
              <a:endParaRPr sz="2400"/>
            </a:p>
          </p:txBody>
        </p:sp>
        <p:sp>
          <p:nvSpPr>
            <p:cNvPr id="126" name="Google Shape;126;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rgbClr val="E9EDFB"/>
            </a:solidFill>
            <a:ln>
              <a:noFill/>
            </a:ln>
          </p:spPr>
          <p:txBody>
            <a:bodyPr spcFirstLastPara="1" wrap="square" lIns="121900" tIns="121900" rIns="121900" bIns="121900" anchor="ctr" anchorCtr="0">
              <a:noAutofit/>
            </a:bodyPr>
            <a:lstStyle/>
            <a:p>
              <a:endParaRPr sz="2400"/>
            </a:p>
          </p:txBody>
        </p:sp>
        <p:sp>
          <p:nvSpPr>
            <p:cNvPr id="127" name="Google Shape;127;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rgbClr val="C8D3F4"/>
            </a:solidFill>
            <a:ln>
              <a:noFill/>
            </a:ln>
          </p:spPr>
          <p:txBody>
            <a:bodyPr spcFirstLastPara="1" wrap="square" lIns="121900" tIns="121900" rIns="121900" bIns="121900" anchor="ctr" anchorCtr="0">
              <a:noAutofit/>
            </a:bodyPr>
            <a:lstStyle/>
            <a:p>
              <a:endParaRPr sz="2400"/>
            </a:p>
          </p:txBody>
        </p:sp>
        <p:sp>
          <p:nvSpPr>
            <p:cNvPr id="128" name="Google Shape;128;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rgbClr val="7984A7"/>
            </a:solidFill>
            <a:ln>
              <a:noFill/>
            </a:ln>
          </p:spPr>
          <p:txBody>
            <a:bodyPr spcFirstLastPara="1" wrap="square" lIns="121900" tIns="121900" rIns="121900" bIns="121900" anchor="ctr" anchorCtr="0">
              <a:noAutofit/>
            </a:bodyPr>
            <a:lstStyle/>
            <a:p>
              <a:endParaRPr sz="2400"/>
            </a:p>
          </p:txBody>
        </p:sp>
        <p:sp>
          <p:nvSpPr>
            <p:cNvPr id="129" name="Google Shape;129;p21"/>
            <p:cNvSpPr/>
            <p:nvPr/>
          </p:nvSpPr>
          <p:spPr>
            <a:xfrm>
              <a:off x="7009900" y="2721050"/>
              <a:ext cx="145500" cy="173350"/>
            </a:xfrm>
            <a:custGeom>
              <a:avLst/>
              <a:gdLst/>
              <a:ahLst/>
              <a:cxnLst/>
              <a:rect l="l" t="t" r="r" b="b"/>
              <a:pathLst>
                <a:path w="5820" h="6934" extrusionOk="0">
                  <a:moveTo>
                    <a:pt x="3247" y="0"/>
                  </a:moveTo>
                  <a:cubicBezTo>
                    <a:pt x="1995" y="0"/>
                    <a:pt x="776" y="1219"/>
                    <a:pt x="407" y="2927"/>
                  </a:cubicBezTo>
                  <a:cubicBezTo>
                    <a:pt x="0" y="4819"/>
                    <a:pt x="791" y="6593"/>
                    <a:pt x="2172" y="6891"/>
                  </a:cubicBezTo>
                  <a:cubicBezTo>
                    <a:pt x="2305" y="6920"/>
                    <a:pt x="2439" y="6933"/>
                    <a:pt x="2573" y="6933"/>
                  </a:cubicBezTo>
                  <a:cubicBezTo>
                    <a:pt x="3824" y="6933"/>
                    <a:pt x="5044" y="5715"/>
                    <a:pt x="5412" y="4005"/>
                  </a:cubicBezTo>
                  <a:cubicBezTo>
                    <a:pt x="5820" y="2115"/>
                    <a:pt x="5030" y="340"/>
                    <a:pt x="3649" y="43"/>
                  </a:cubicBezTo>
                  <a:cubicBezTo>
                    <a:pt x="3515" y="14"/>
                    <a:pt x="3381" y="0"/>
                    <a:pt x="324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30" name="Google Shape;130;p21"/>
            <p:cNvSpPr/>
            <p:nvPr/>
          </p:nvSpPr>
          <p:spPr>
            <a:xfrm>
              <a:off x="7038900" y="2742800"/>
              <a:ext cx="128800" cy="138550"/>
            </a:xfrm>
            <a:custGeom>
              <a:avLst/>
              <a:gdLst/>
              <a:ahLst/>
              <a:cxnLst/>
              <a:rect l="l" t="t" r="r" b="b"/>
              <a:pathLst>
                <a:path w="5152" h="5542" extrusionOk="0">
                  <a:moveTo>
                    <a:pt x="2534" y="0"/>
                  </a:moveTo>
                  <a:cubicBezTo>
                    <a:pt x="1547" y="0"/>
                    <a:pt x="619" y="926"/>
                    <a:pt x="326" y="2284"/>
                  </a:cubicBezTo>
                  <a:cubicBezTo>
                    <a:pt x="0" y="3796"/>
                    <a:pt x="585" y="5270"/>
                    <a:pt x="1689" y="5507"/>
                  </a:cubicBezTo>
                  <a:cubicBezTo>
                    <a:pt x="1796" y="5530"/>
                    <a:pt x="1908" y="5542"/>
                    <a:pt x="2024" y="5542"/>
                  </a:cubicBezTo>
                  <a:cubicBezTo>
                    <a:pt x="3110" y="5542"/>
                    <a:pt x="4532" y="4568"/>
                    <a:pt x="4826" y="3202"/>
                  </a:cubicBezTo>
                  <a:cubicBezTo>
                    <a:pt x="5152" y="1692"/>
                    <a:pt x="3973" y="274"/>
                    <a:pt x="2869" y="36"/>
                  </a:cubicBezTo>
                  <a:cubicBezTo>
                    <a:pt x="2757" y="12"/>
                    <a:pt x="2645" y="0"/>
                    <a:pt x="2534"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31" name="Google Shape;131;p21"/>
            <p:cNvSpPr/>
            <p:nvPr/>
          </p:nvSpPr>
          <p:spPr>
            <a:xfrm>
              <a:off x="7099950" y="2783600"/>
              <a:ext cx="43150" cy="63700"/>
            </a:xfrm>
            <a:custGeom>
              <a:avLst/>
              <a:gdLst/>
              <a:ahLst/>
              <a:cxnLst/>
              <a:rect l="l" t="t" r="r" b="b"/>
              <a:pathLst>
                <a:path w="1726" h="2548" extrusionOk="0">
                  <a:moveTo>
                    <a:pt x="863" y="1"/>
                  </a:moveTo>
                  <a:cubicBezTo>
                    <a:pt x="386" y="1"/>
                    <a:pt x="0" y="572"/>
                    <a:pt x="0" y="1275"/>
                  </a:cubicBezTo>
                  <a:cubicBezTo>
                    <a:pt x="0" y="1978"/>
                    <a:pt x="386" y="2547"/>
                    <a:pt x="863" y="2547"/>
                  </a:cubicBezTo>
                  <a:cubicBezTo>
                    <a:pt x="1339" y="2547"/>
                    <a:pt x="1725" y="1978"/>
                    <a:pt x="1725" y="1275"/>
                  </a:cubicBezTo>
                  <a:cubicBezTo>
                    <a:pt x="1725" y="570"/>
                    <a:pt x="1339" y="1"/>
                    <a:pt x="863" y="1"/>
                  </a:cubicBez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32" name="Google Shape;132;p21"/>
            <p:cNvSpPr/>
            <p:nvPr/>
          </p:nvSpPr>
          <p:spPr>
            <a:xfrm>
              <a:off x="7084000" y="2783600"/>
              <a:ext cx="37500" cy="63700"/>
            </a:xfrm>
            <a:custGeom>
              <a:avLst/>
              <a:gdLst/>
              <a:ahLst/>
              <a:cxnLst/>
              <a:rect l="l" t="t" r="r" b="b"/>
              <a:pathLst>
                <a:path w="1500" h="2548" extrusionOk="0">
                  <a:moveTo>
                    <a:pt x="862" y="1"/>
                  </a:moveTo>
                  <a:cubicBezTo>
                    <a:pt x="387" y="1"/>
                    <a:pt x="0" y="572"/>
                    <a:pt x="0" y="1275"/>
                  </a:cubicBezTo>
                  <a:cubicBezTo>
                    <a:pt x="0" y="1978"/>
                    <a:pt x="387" y="2547"/>
                    <a:pt x="862" y="2547"/>
                  </a:cubicBezTo>
                  <a:lnTo>
                    <a:pt x="1500" y="2547"/>
                  </a:lnTo>
                  <a:cubicBezTo>
                    <a:pt x="1024" y="2547"/>
                    <a:pt x="638" y="1978"/>
                    <a:pt x="638" y="1275"/>
                  </a:cubicBezTo>
                  <a:cubicBezTo>
                    <a:pt x="638" y="570"/>
                    <a:pt x="1024" y="1"/>
                    <a:pt x="150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33" name="Google Shape;133;p21"/>
            <p:cNvSpPr/>
            <p:nvPr/>
          </p:nvSpPr>
          <p:spPr>
            <a:xfrm>
              <a:off x="6980875" y="2790225"/>
              <a:ext cx="400475" cy="397525"/>
            </a:xfrm>
            <a:custGeom>
              <a:avLst/>
              <a:gdLst/>
              <a:ahLst/>
              <a:cxnLst/>
              <a:rect l="l" t="t" r="r" b="b"/>
              <a:pathLst>
                <a:path w="16019" h="15901" extrusionOk="0">
                  <a:moveTo>
                    <a:pt x="5859" y="1"/>
                  </a:moveTo>
                  <a:cubicBezTo>
                    <a:pt x="5417" y="1"/>
                    <a:pt x="5034" y="289"/>
                    <a:pt x="4904" y="699"/>
                  </a:cubicBezTo>
                  <a:cubicBezTo>
                    <a:pt x="4880" y="772"/>
                    <a:pt x="4864" y="849"/>
                    <a:pt x="4858" y="928"/>
                  </a:cubicBezTo>
                  <a:cubicBezTo>
                    <a:pt x="4813" y="1482"/>
                    <a:pt x="5227" y="1968"/>
                    <a:pt x="5781" y="2014"/>
                  </a:cubicBezTo>
                  <a:cubicBezTo>
                    <a:pt x="5798" y="2014"/>
                    <a:pt x="6328" y="2061"/>
                    <a:pt x="7111" y="2221"/>
                  </a:cubicBezTo>
                  <a:lnTo>
                    <a:pt x="7112" y="2221"/>
                  </a:lnTo>
                  <a:cubicBezTo>
                    <a:pt x="7277" y="2255"/>
                    <a:pt x="7453" y="2294"/>
                    <a:pt x="7639" y="2338"/>
                  </a:cubicBezTo>
                  <a:cubicBezTo>
                    <a:pt x="8374" y="2515"/>
                    <a:pt x="9245" y="2782"/>
                    <a:pt x="10104" y="3177"/>
                  </a:cubicBezTo>
                  <a:cubicBezTo>
                    <a:pt x="10249" y="3244"/>
                    <a:pt x="10393" y="3315"/>
                    <a:pt x="10537" y="3389"/>
                  </a:cubicBezTo>
                  <a:cubicBezTo>
                    <a:pt x="11175" y="3719"/>
                    <a:pt x="11790" y="4128"/>
                    <a:pt x="12320" y="4630"/>
                  </a:cubicBezTo>
                  <a:cubicBezTo>
                    <a:pt x="12433" y="4737"/>
                    <a:pt x="12543" y="4849"/>
                    <a:pt x="12647" y="4965"/>
                  </a:cubicBezTo>
                  <a:cubicBezTo>
                    <a:pt x="12724" y="5051"/>
                    <a:pt x="12800" y="5139"/>
                    <a:pt x="12871" y="5230"/>
                  </a:cubicBezTo>
                  <a:cubicBezTo>
                    <a:pt x="13398" y="5892"/>
                    <a:pt x="13735" y="6628"/>
                    <a:pt x="13886" y="7452"/>
                  </a:cubicBezTo>
                  <a:cubicBezTo>
                    <a:pt x="13915" y="7606"/>
                    <a:pt x="13936" y="7762"/>
                    <a:pt x="13953" y="7921"/>
                  </a:cubicBezTo>
                  <a:cubicBezTo>
                    <a:pt x="14003" y="8447"/>
                    <a:pt x="13985" y="9006"/>
                    <a:pt x="13897" y="9603"/>
                  </a:cubicBezTo>
                  <a:cubicBezTo>
                    <a:pt x="13854" y="9890"/>
                    <a:pt x="13801" y="10165"/>
                    <a:pt x="13741" y="10422"/>
                  </a:cubicBezTo>
                  <a:cubicBezTo>
                    <a:pt x="13703" y="10578"/>
                    <a:pt x="13662" y="10730"/>
                    <a:pt x="13618" y="10876"/>
                  </a:cubicBezTo>
                  <a:cubicBezTo>
                    <a:pt x="13386" y="11637"/>
                    <a:pt x="13058" y="12247"/>
                    <a:pt x="12627" y="12712"/>
                  </a:cubicBezTo>
                  <a:cubicBezTo>
                    <a:pt x="12515" y="12837"/>
                    <a:pt x="12394" y="12949"/>
                    <a:pt x="12267" y="13052"/>
                  </a:cubicBezTo>
                  <a:cubicBezTo>
                    <a:pt x="12052" y="13227"/>
                    <a:pt x="11815" y="13373"/>
                    <a:pt x="11558" y="13491"/>
                  </a:cubicBezTo>
                  <a:cubicBezTo>
                    <a:pt x="11140" y="13683"/>
                    <a:pt x="10678" y="13797"/>
                    <a:pt x="10187" y="13847"/>
                  </a:cubicBezTo>
                  <a:cubicBezTo>
                    <a:pt x="10022" y="13864"/>
                    <a:pt x="9855" y="13874"/>
                    <a:pt x="9684" y="13877"/>
                  </a:cubicBezTo>
                  <a:cubicBezTo>
                    <a:pt x="9642" y="13879"/>
                    <a:pt x="9601" y="13879"/>
                    <a:pt x="9557" y="13879"/>
                  </a:cubicBezTo>
                  <a:cubicBezTo>
                    <a:pt x="8771" y="13879"/>
                    <a:pt x="7933" y="13744"/>
                    <a:pt x="7100" y="13532"/>
                  </a:cubicBezTo>
                  <a:cubicBezTo>
                    <a:pt x="6935" y="13489"/>
                    <a:pt x="6768" y="13444"/>
                    <a:pt x="6603" y="13395"/>
                  </a:cubicBezTo>
                  <a:cubicBezTo>
                    <a:pt x="5805" y="13161"/>
                    <a:pt x="5022" y="12865"/>
                    <a:pt x="4310" y="12555"/>
                  </a:cubicBezTo>
                  <a:cubicBezTo>
                    <a:pt x="4154" y="12487"/>
                    <a:pt x="4003" y="12418"/>
                    <a:pt x="3853" y="12350"/>
                  </a:cubicBezTo>
                  <a:cubicBezTo>
                    <a:pt x="3498" y="12187"/>
                    <a:pt x="3165" y="12022"/>
                    <a:pt x="2862" y="11864"/>
                  </a:cubicBezTo>
                  <a:cubicBezTo>
                    <a:pt x="2379" y="11613"/>
                    <a:pt x="1970" y="11378"/>
                    <a:pt x="1665" y="11185"/>
                  </a:cubicBezTo>
                  <a:cubicBezTo>
                    <a:pt x="1602" y="11145"/>
                    <a:pt x="1534" y="11114"/>
                    <a:pt x="1467" y="11090"/>
                  </a:cubicBezTo>
                  <a:cubicBezTo>
                    <a:pt x="1356" y="11050"/>
                    <a:pt x="1242" y="11031"/>
                    <a:pt x="1128" y="11031"/>
                  </a:cubicBezTo>
                  <a:cubicBezTo>
                    <a:pt x="793" y="11031"/>
                    <a:pt x="466" y="11198"/>
                    <a:pt x="275" y="11501"/>
                  </a:cubicBezTo>
                  <a:cubicBezTo>
                    <a:pt x="1" y="11935"/>
                    <a:pt x="101" y="12499"/>
                    <a:pt x="487" y="12817"/>
                  </a:cubicBezTo>
                  <a:cubicBezTo>
                    <a:pt x="520" y="12844"/>
                    <a:pt x="554" y="12868"/>
                    <a:pt x="590" y="12891"/>
                  </a:cubicBezTo>
                  <a:cubicBezTo>
                    <a:pt x="646" y="12926"/>
                    <a:pt x="1667" y="13565"/>
                    <a:pt x="3156" y="14245"/>
                  </a:cubicBezTo>
                  <a:cubicBezTo>
                    <a:pt x="3298" y="14310"/>
                    <a:pt x="3444" y="14375"/>
                    <a:pt x="3594" y="14441"/>
                  </a:cubicBezTo>
                  <a:cubicBezTo>
                    <a:pt x="3931" y="14588"/>
                    <a:pt x="4289" y="14733"/>
                    <a:pt x="4662" y="14874"/>
                  </a:cubicBezTo>
                  <a:cubicBezTo>
                    <a:pt x="5030" y="15012"/>
                    <a:pt x="5389" y="15136"/>
                    <a:pt x="5740" y="15246"/>
                  </a:cubicBezTo>
                  <a:cubicBezTo>
                    <a:pt x="5941" y="15309"/>
                    <a:pt x="6141" y="15368"/>
                    <a:pt x="6337" y="15422"/>
                  </a:cubicBezTo>
                  <a:cubicBezTo>
                    <a:pt x="7496" y="15742"/>
                    <a:pt x="8565" y="15901"/>
                    <a:pt x="9537" y="15901"/>
                  </a:cubicBezTo>
                  <a:cubicBezTo>
                    <a:pt x="9590" y="15901"/>
                    <a:pt x="9643" y="15901"/>
                    <a:pt x="9696" y="15899"/>
                  </a:cubicBezTo>
                  <a:cubicBezTo>
                    <a:pt x="9881" y="15896"/>
                    <a:pt x="10064" y="15887"/>
                    <a:pt x="10242" y="15870"/>
                  </a:cubicBezTo>
                  <a:cubicBezTo>
                    <a:pt x="11031" y="15805"/>
                    <a:pt x="11750" y="15622"/>
                    <a:pt x="12399" y="15324"/>
                  </a:cubicBezTo>
                  <a:cubicBezTo>
                    <a:pt x="12755" y="15160"/>
                    <a:pt x="13086" y="14963"/>
                    <a:pt x="13391" y="14734"/>
                  </a:cubicBezTo>
                  <a:cubicBezTo>
                    <a:pt x="13566" y="14603"/>
                    <a:pt x="13733" y="14460"/>
                    <a:pt x="13891" y="14307"/>
                  </a:cubicBezTo>
                  <a:cubicBezTo>
                    <a:pt x="14559" y="13664"/>
                    <a:pt x="15074" y="12827"/>
                    <a:pt x="15431" y="11808"/>
                  </a:cubicBezTo>
                  <a:cubicBezTo>
                    <a:pt x="15495" y="11629"/>
                    <a:pt x="15552" y="11446"/>
                    <a:pt x="15605" y="11257"/>
                  </a:cubicBezTo>
                  <a:cubicBezTo>
                    <a:pt x="15725" y="10833"/>
                    <a:pt x="15819" y="10378"/>
                    <a:pt x="15890" y="9896"/>
                  </a:cubicBezTo>
                  <a:cubicBezTo>
                    <a:pt x="15990" y="9210"/>
                    <a:pt x="16019" y="8553"/>
                    <a:pt x="15973" y="7924"/>
                  </a:cubicBezTo>
                  <a:cubicBezTo>
                    <a:pt x="15961" y="7740"/>
                    <a:pt x="15942" y="7558"/>
                    <a:pt x="15916" y="7378"/>
                  </a:cubicBezTo>
                  <a:cubicBezTo>
                    <a:pt x="15737" y="6128"/>
                    <a:pt x="15255" y="5001"/>
                    <a:pt x="14474" y="4007"/>
                  </a:cubicBezTo>
                  <a:cubicBezTo>
                    <a:pt x="14465" y="3994"/>
                    <a:pt x="14454" y="3982"/>
                    <a:pt x="14444" y="3968"/>
                  </a:cubicBezTo>
                  <a:cubicBezTo>
                    <a:pt x="14339" y="3838"/>
                    <a:pt x="14230" y="3710"/>
                    <a:pt x="14118" y="3588"/>
                  </a:cubicBezTo>
                  <a:cubicBezTo>
                    <a:pt x="13417" y="2817"/>
                    <a:pt x="12577" y="2211"/>
                    <a:pt x="11709" y="1732"/>
                  </a:cubicBezTo>
                  <a:cubicBezTo>
                    <a:pt x="11575" y="1658"/>
                    <a:pt x="11438" y="1587"/>
                    <a:pt x="11302" y="1517"/>
                  </a:cubicBezTo>
                  <a:lnTo>
                    <a:pt x="11300" y="1517"/>
                  </a:lnTo>
                  <a:cubicBezTo>
                    <a:pt x="10213" y="973"/>
                    <a:pt x="9106" y="620"/>
                    <a:pt x="8182" y="392"/>
                  </a:cubicBezTo>
                  <a:cubicBezTo>
                    <a:pt x="8011" y="351"/>
                    <a:pt x="7845" y="313"/>
                    <a:pt x="7689" y="280"/>
                  </a:cubicBezTo>
                  <a:cubicBezTo>
                    <a:pt x="6706" y="68"/>
                    <a:pt x="6019" y="10"/>
                    <a:pt x="5940" y="4"/>
                  </a:cubicBezTo>
                  <a:cubicBezTo>
                    <a:pt x="5913" y="2"/>
                    <a:pt x="5886" y="1"/>
                    <a:pt x="585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34" name="Google Shape;134;p21"/>
            <p:cNvSpPr/>
            <p:nvPr/>
          </p:nvSpPr>
          <p:spPr>
            <a:xfrm>
              <a:off x="7059750" y="3098975"/>
              <a:ext cx="28900" cy="52275"/>
            </a:xfrm>
            <a:custGeom>
              <a:avLst/>
              <a:gdLst/>
              <a:ahLst/>
              <a:cxnLst/>
              <a:rect l="l" t="t" r="r" b="b"/>
              <a:pathLst>
                <a:path w="1156" h="2091" extrusionOk="0">
                  <a:moveTo>
                    <a:pt x="698" y="0"/>
                  </a:moveTo>
                  <a:cubicBezTo>
                    <a:pt x="696" y="497"/>
                    <a:pt x="572" y="1218"/>
                    <a:pt x="1" y="1895"/>
                  </a:cubicBezTo>
                  <a:cubicBezTo>
                    <a:pt x="143" y="1960"/>
                    <a:pt x="289" y="2025"/>
                    <a:pt x="439" y="2091"/>
                  </a:cubicBezTo>
                  <a:cubicBezTo>
                    <a:pt x="835" y="1585"/>
                    <a:pt x="1017" y="1071"/>
                    <a:pt x="1098" y="658"/>
                  </a:cubicBezTo>
                  <a:cubicBezTo>
                    <a:pt x="1129" y="499"/>
                    <a:pt x="1146" y="346"/>
                    <a:pt x="1155" y="205"/>
                  </a:cubicBezTo>
                  <a:lnTo>
                    <a:pt x="1154" y="205"/>
                  </a:lnTo>
                  <a:cubicBezTo>
                    <a:pt x="999" y="138"/>
                    <a:pt x="846" y="70"/>
                    <a:pt x="698"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135" name="Google Shape;135;p21"/>
            <p:cNvSpPr/>
            <p:nvPr/>
          </p:nvSpPr>
          <p:spPr>
            <a:xfrm>
              <a:off x="7124350" y="3125100"/>
              <a:ext cx="35250" cy="50700"/>
            </a:xfrm>
            <a:custGeom>
              <a:avLst/>
              <a:gdLst/>
              <a:ahLst/>
              <a:cxnLst/>
              <a:rect l="l" t="t" r="r" b="b"/>
              <a:pathLst>
                <a:path w="1410" h="2028" extrusionOk="0">
                  <a:moveTo>
                    <a:pt x="864" y="0"/>
                  </a:moveTo>
                  <a:lnTo>
                    <a:pt x="864" y="0"/>
                  </a:lnTo>
                  <a:cubicBezTo>
                    <a:pt x="970" y="343"/>
                    <a:pt x="917" y="711"/>
                    <a:pt x="801" y="1003"/>
                  </a:cubicBezTo>
                  <a:cubicBezTo>
                    <a:pt x="669" y="1324"/>
                    <a:pt x="398" y="1682"/>
                    <a:pt x="1" y="1851"/>
                  </a:cubicBezTo>
                  <a:cubicBezTo>
                    <a:pt x="202" y="1914"/>
                    <a:pt x="402" y="1973"/>
                    <a:pt x="598" y="2027"/>
                  </a:cubicBezTo>
                  <a:cubicBezTo>
                    <a:pt x="866" y="1815"/>
                    <a:pt x="1086" y="1526"/>
                    <a:pt x="1226" y="1174"/>
                  </a:cubicBezTo>
                  <a:cubicBezTo>
                    <a:pt x="1367" y="827"/>
                    <a:pt x="1410" y="470"/>
                    <a:pt x="1363" y="137"/>
                  </a:cubicBezTo>
                  <a:cubicBezTo>
                    <a:pt x="1196" y="94"/>
                    <a:pt x="1029" y="49"/>
                    <a:pt x="864"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136" name="Google Shape;136;p21"/>
            <p:cNvSpPr/>
            <p:nvPr/>
          </p:nvSpPr>
          <p:spPr>
            <a:xfrm>
              <a:off x="7223000" y="3136375"/>
              <a:ext cx="20550" cy="51350"/>
            </a:xfrm>
            <a:custGeom>
              <a:avLst/>
              <a:gdLst/>
              <a:ahLst/>
              <a:cxnLst/>
              <a:rect l="l" t="t" r="r" b="b"/>
              <a:pathLst>
                <a:path w="822" h="2054" extrusionOk="0">
                  <a:moveTo>
                    <a:pt x="502" y="1"/>
                  </a:moveTo>
                  <a:cubicBezTo>
                    <a:pt x="337" y="18"/>
                    <a:pt x="170" y="28"/>
                    <a:pt x="1" y="31"/>
                  </a:cubicBezTo>
                  <a:cubicBezTo>
                    <a:pt x="164" y="336"/>
                    <a:pt x="363" y="832"/>
                    <a:pt x="281" y="1367"/>
                  </a:cubicBezTo>
                  <a:cubicBezTo>
                    <a:pt x="245" y="1609"/>
                    <a:pt x="154" y="1838"/>
                    <a:pt x="11" y="2053"/>
                  </a:cubicBezTo>
                  <a:cubicBezTo>
                    <a:pt x="196" y="2050"/>
                    <a:pt x="379" y="2041"/>
                    <a:pt x="557" y="2024"/>
                  </a:cubicBezTo>
                  <a:cubicBezTo>
                    <a:pt x="646" y="1835"/>
                    <a:pt x="707" y="1638"/>
                    <a:pt x="737" y="1432"/>
                  </a:cubicBezTo>
                  <a:lnTo>
                    <a:pt x="738" y="1432"/>
                  </a:lnTo>
                  <a:cubicBezTo>
                    <a:pt x="822" y="875"/>
                    <a:pt x="669" y="366"/>
                    <a:pt x="502"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137" name="Google Shape;137;p21"/>
            <p:cNvSpPr/>
            <p:nvPr/>
          </p:nvSpPr>
          <p:spPr>
            <a:xfrm>
              <a:off x="7287525" y="3108050"/>
              <a:ext cx="40625" cy="50550"/>
            </a:xfrm>
            <a:custGeom>
              <a:avLst/>
              <a:gdLst/>
              <a:ahLst/>
              <a:cxnLst/>
              <a:rect l="l" t="t" r="r" b="b"/>
              <a:pathLst>
                <a:path w="1625" h="2022" extrusionOk="0">
                  <a:moveTo>
                    <a:pt x="361" y="1"/>
                  </a:moveTo>
                  <a:cubicBezTo>
                    <a:pt x="249" y="124"/>
                    <a:pt x="128" y="236"/>
                    <a:pt x="1" y="339"/>
                  </a:cubicBezTo>
                  <a:cubicBezTo>
                    <a:pt x="369" y="502"/>
                    <a:pt x="890" y="810"/>
                    <a:pt x="1087" y="1296"/>
                  </a:cubicBezTo>
                  <a:cubicBezTo>
                    <a:pt x="1178" y="1517"/>
                    <a:pt x="1190" y="1759"/>
                    <a:pt x="1125" y="2021"/>
                  </a:cubicBezTo>
                  <a:cubicBezTo>
                    <a:pt x="1300" y="1890"/>
                    <a:pt x="1467" y="1747"/>
                    <a:pt x="1625" y="1594"/>
                  </a:cubicBezTo>
                  <a:cubicBezTo>
                    <a:pt x="1613" y="1432"/>
                    <a:pt x="1576" y="1275"/>
                    <a:pt x="1514" y="1123"/>
                  </a:cubicBezTo>
                  <a:cubicBezTo>
                    <a:pt x="1291" y="572"/>
                    <a:pt x="781" y="213"/>
                    <a:pt x="361"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138" name="Google Shape;138;p21"/>
            <p:cNvSpPr/>
            <p:nvPr/>
          </p:nvSpPr>
          <p:spPr>
            <a:xfrm>
              <a:off x="7321300" y="3050775"/>
              <a:ext cx="49725" cy="34675"/>
            </a:xfrm>
            <a:custGeom>
              <a:avLst/>
              <a:gdLst/>
              <a:ahLst/>
              <a:cxnLst/>
              <a:rect l="l" t="t" r="r" b="b"/>
              <a:pathLst>
                <a:path w="1989" h="1387" extrusionOk="0">
                  <a:moveTo>
                    <a:pt x="124" y="0"/>
                  </a:moveTo>
                  <a:cubicBezTo>
                    <a:pt x="86" y="156"/>
                    <a:pt x="45" y="309"/>
                    <a:pt x="1" y="454"/>
                  </a:cubicBezTo>
                  <a:cubicBezTo>
                    <a:pt x="498" y="500"/>
                    <a:pt x="1449" y="683"/>
                    <a:pt x="1814" y="1386"/>
                  </a:cubicBezTo>
                  <a:cubicBezTo>
                    <a:pt x="1878" y="1207"/>
                    <a:pt x="1935" y="1024"/>
                    <a:pt x="1988" y="835"/>
                  </a:cubicBezTo>
                  <a:lnTo>
                    <a:pt x="1987" y="835"/>
                  </a:lnTo>
                  <a:cubicBezTo>
                    <a:pt x="1514" y="303"/>
                    <a:pt x="743" y="70"/>
                    <a:pt x="124"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139" name="Google Shape;139;p21"/>
            <p:cNvSpPr/>
            <p:nvPr/>
          </p:nvSpPr>
          <p:spPr>
            <a:xfrm>
              <a:off x="7328025" y="2970225"/>
              <a:ext cx="52200" cy="18150"/>
            </a:xfrm>
            <a:custGeom>
              <a:avLst/>
              <a:gdLst/>
              <a:ahLst/>
              <a:cxnLst/>
              <a:rect l="l" t="t" r="r" b="b"/>
              <a:pathLst>
                <a:path w="2088" h="726" extrusionOk="0">
                  <a:moveTo>
                    <a:pt x="1145" y="0"/>
                  </a:moveTo>
                  <a:cubicBezTo>
                    <a:pt x="702" y="0"/>
                    <a:pt x="302" y="121"/>
                    <a:pt x="0" y="252"/>
                  </a:cubicBezTo>
                  <a:cubicBezTo>
                    <a:pt x="29" y="406"/>
                    <a:pt x="50" y="562"/>
                    <a:pt x="67" y="723"/>
                  </a:cubicBezTo>
                  <a:cubicBezTo>
                    <a:pt x="324" y="595"/>
                    <a:pt x="700" y="457"/>
                    <a:pt x="1125" y="457"/>
                  </a:cubicBezTo>
                  <a:cubicBezTo>
                    <a:pt x="1430" y="457"/>
                    <a:pt x="1759" y="528"/>
                    <a:pt x="2087" y="726"/>
                  </a:cubicBezTo>
                  <a:cubicBezTo>
                    <a:pt x="2075" y="541"/>
                    <a:pt x="2056" y="358"/>
                    <a:pt x="2030" y="178"/>
                  </a:cubicBezTo>
                  <a:cubicBezTo>
                    <a:pt x="1727" y="49"/>
                    <a:pt x="1427" y="0"/>
                    <a:pt x="1145"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140" name="Google Shape;140;p21"/>
            <p:cNvSpPr/>
            <p:nvPr/>
          </p:nvSpPr>
          <p:spPr>
            <a:xfrm>
              <a:off x="7288850" y="2879900"/>
              <a:ext cx="53875" cy="34500"/>
            </a:xfrm>
            <a:custGeom>
              <a:avLst/>
              <a:gdLst/>
              <a:ahLst/>
              <a:cxnLst/>
              <a:rect l="l" t="t" r="r" b="b"/>
              <a:pathLst>
                <a:path w="2155" h="1380" extrusionOk="0">
                  <a:moveTo>
                    <a:pt x="1799" y="1"/>
                  </a:moveTo>
                  <a:cubicBezTo>
                    <a:pt x="813" y="166"/>
                    <a:pt x="272" y="675"/>
                    <a:pt x="1" y="1043"/>
                  </a:cubicBezTo>
                  <a:cubicBezTo>
                    <a:pt x="114" y="1150"/>
                    <a:pt x="224" y="1262"/>
                    <a:pt x="328" y="1379"/>
                  </a:cubicBezTo>
                  <a:cubicBezTo>
                    <a:pt x="543" y="1058"/>
                    <a:pt x="1064" y="513"/>
                    <a:pt x="2155" y="420"/>
                  </a:cubicBezTo>
                  <a:cubicBezTo>
                    <a:pt x="2146" y="408"/>
                    <a:pt x="2135" y="395"/>
                    <a:pt x="2125" y="382"/>
                  </a:cubicBezTo>
                  <a:cubicBezTo>
                    <a:pt x="2020" y="251"/>
                    <a:pt x="1911" y="123"/>
                    <a:pt x="1799"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141" name="Google Shape;141;p21"/>
            <p:cNvSpPr/>
            <p:nvPr/>
          </p:nvSpPr>
          <p:spPr>
            <a:xfrm>
              <a:off x="7233450" y="2828150"/>
              <a:ext cx="40175" cy="46825"/>
            </a:xfrm>
            <a:custGeom>
              <a:avLst/>
              <a:gdLst/>
              <a:ahLst/>
              <a:cxnLst/>
              <a:rect l="l" t="t" r="r" b="b"/>
              <a:pathLst>
                <a:path w="1607" h="1873" extrusionOk="0">
                  <a:moveTo>
                    <a:pt x="1197" y="0"/>
                  </a:moveTo>
                  <a:cubicBezTo>
                    <a:pt x="649" y="929"/>
                    <a:pt x="225" y="1428"/>
                    <a:pt x="1" y="1660"/>
                  </a:cubicBezTo>
                  <a:cubicBezTo>
                    <a:pt x="146" y="1728"/>
                    <a:pt x="290" y="1798"/>
                    <a:pt x="434" y="1872"/>
                  </a:cubicBezTo>
                  <a:cubicBezTo>
                    <a:pt x="698" y="1581"/>
                    <a:pt x="1104" y="1068"/>
                    <a:pt x="1606" y="217"/>
                  </a:cubicBezTo>
                  <a:cubicBezTo>
                    <a:pt x="1472" y="141"/>
                    <a:pt x="1335" y="70"/>
                    <a:pt x="1199" y="0"/>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142" name="Google Shape;142;p21"/>
            <p:cNvSpPr/>
            <p:nvPr/>
          </p:nvSpPr>
          <p:spPr>
            <a:xfrm>
              <a:off x="7158675" y="2797200"/>
              <a:ext cx="30475" cy="51500"/>
            </a:xfrm>
            <a:custGeom>
              <a:avLst/>
              <a:gdLst/>
              <a:ahLst/>
              <a:cxnLst/>
              <a:rect l="l" t="t" r="r" b="b"/>
              <a:pathLst>
                <a:path w="1219" h="2060" extrusionOk="0">
                  <a:moveTo>
                    <a:pt x="577" y="1"/>
                  </a:moveTo>
                  <a:lnTo>
                    <a:pt x="577" y="1"/>
                  </a:lnTo>
                  <a:cubicBezTo>
                    <a:pt x="832" y="1082"/>
                    <a:pt x="282" y="1705"/>
                    <a:pt x="0" y="1942"/>
                  </a:cubicBezTo>
                  <a:cubicBezTo>
                    <a:pt x="165" y="1976"/>
                    <a:pt x="341" y="2015"/>
                    <a:pt x="527" y="2059"/>
                  </a:cubicBezTo>
                  <a:cubicBezTo>
                    <a:pt x="855" y="1688"/>
                    <a:pt x="1218" y="1046"/>
                    <a:pt x="1070" y="114"/>
                  </a:cubicBezTo>
                  <a:cubicBezTo>
                    <a:pt x="899" y="72"/>
                    <a:pt x="733" y="34"/>
                    <a:pt x="577"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143" name="Google Shape;143;p21"/>
            <p:cNvSpPr/>
            <p:nvPr/>
          </p:nvSpPr>
          <p:spPr>
            <a:xfrm>
              <a:off x="6971650" y="3048425"/>
              <a:ext cx="64925" cy="77500"/>
            </a:xfrm>
            <a:custGeom>
              <a:avLst/>
              <a:gdLst/>
              <a:ahLst/>
              <a:cxnLst/>
              <a:rect l="l" t="t" r="r" b="b"/>
              <a:pathLst>
                <a:path w="2597" h="3100" extrusionOk="0">
                  <a:moveTo>
                    <a:pt x="1398" y="0"/>
                  </a:moveTo>
                  <a:lnTo>
                    <a:pt x="0" y="2518"/>
                  </a:lnTo>
                  <a:lnTo>
                    <a:pt x="979" y="3061"/>
                  </a:lnTo>
                  <a:cubicBezTo>
                    <a:pt x="1026" y="3087"/>
                    <a:pt x="1079" y="3100"/>
                    <a:pt x="1136" y="3100"/>
                  </a:cubicBezTo>
                  <a:cubicBezTo>
                    <a:pt x="1255" y="3100"/>
                    <a:pt x="1392" y="3046"/>
                    <a:pt x="1535" y="2948"/>
                  </a:cubicBezTo>
                  <a:cubicBezTo>
                    <a:pt x="1545" y="2940"/>
                    <a:pt x="1557" y="2931"/>
                    <a:pt x="1568" y="2922"/>
                  </a:cubicBezTo>
                  <a:cubicBezTo>
                    <a:pt x="1592" y="2905"/>
                    <a:pt x="1616" y="2886"/>
                    <a:pt x="1642" y="2866"/>
                  </a:cubicBezTo>
                  <a:cubicBezTo>
                    <a:pt x="1851" y="2693"/>
                    <a:pt x="2065" y="2433"/>
                    <a:pt x="2240" y="2115"/>
                  </a:cubicBezTo>
                  <a:cubicBezTo>
                    <a:pt x="2259" y="2084"/>
                    <a:pt x="2275" y="2053"/>
                    <a:pt x="2290" y="2022"/>
                  </a:cubicBezTo>
                  <a:cubicBezTo>
                    <a:pt x="2416" y="1777"/>
                    <a:pt x="2501" y="1535"/>
                    <a:pt x="2543" y="1318"/>
                  </a:cubicBezTo>
                  <a:lnTo>
                    <a:pt x="2543" y="1316"/>
                  </a:lnTo>
                  <a:cubicBezTo>
                    <a:pt x="2554" y="1268"/>
                    <a:pt x="2562" y="1221"/>
                    <a:pt x="2566" y="1174"/>
                  </a:cubicBezTo>
                  <a:cubicBezTo>
                    <a:pt x="2566" y="1162"/>
                    <a:pt x="2568" y="1151"/>
                    <a:pt x="2569" y="1139"/>
                  </a:cubicBezTo>
                  <a:cubicBezTo>
                    <a:pt x="2596" y="853"/>
                    <a:pt x="2534" y="632"/>
                    <a:pt x="2377" y="544"/>
                  </a:cubicBezTo>
                  <a:lnTo>
                    <a:pt x="1398" y="0"/>
                  </a:ln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44" name="Google Shape;144;p21"/>
            <p:cNvSpPr/>
            <p:nvPr/>
          </p:nvSpPr>
          <p:spPr>
            <a:xfrm>
              <a:off x="6923425" y="3011375"/>
              <a:ext cx="90950" cy="102225"/>
            </a:xfrm>
            <a:custGeom>
              <a:avLst/>
              <a:gdLst/>
              <a:ahLst/>
              <a:cxnLst/>
              <a:rect l="l" t="t" r="r" b="b"/>
              <a:pathLst>
                <a:path w="3638" h="4089" extrusionOk="0">
                  <a:moveTo>
                    <a:pt x="2037" y="1"/>
                  </a:moveTo>
                  <a:lnTo>
                    <a:pt x="1" y="3745"/>
                  </a:lnTo>
                  <a:cubicBezTo>
                    <a:pt x="1" y="3745"/>
                    <a:pt x="510" y="4089"/>
                    <a:pt x="1319" y="4089"/>
                  </a:cubicBezTo>
                  <a:cubicBezTo>
                    <a:pt x="1512" y="4089"/>
                    <a:pt x="1722" y="4069"/>
                    <a:pt x="1946" y="4021"/>
                  </a:cubicBezTo>
                  <a:lnTo>
                    <a:pt x="1952" y="4012"/>
                  </a:lnTo>
                  <a:cubicBezTo>
                    <a:pt x="1993" y="4030"/>
                    <a:pt x="2037" y="4038"/>
                    <a:pt x="2085" y="4038"/>
                  </a:cubicBezTo>
                  <a:cubicBezTo>
                    <a:pt x="2405" y="4038"/>
                    <a:pt x="2862" y="3644"/>
                    <a:pt x="3191" y="3053"/>
                  </a:cubicBezTo>
                  <a:cubicBezTo>
                    <a:pt x="3577" y="2358"/>
                    <a:pt x="3638" y="1655"/>
                    <a:pt x="3327" y="1482"/>
                  </a:cubicBezTo>
                  <a:cubicBezTo>
                    <a:pt x="2905" y="369"/>
                    <a:pt x="2037" y="1"/>
                    <a:pt x="2037"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45" name="Google Shape;145;p21"/>
            <p:cNvSpPr/>
            <p:nvPr/>
          </p:nvSpPr>
          <p:spPr>
            <a:xfrm>
              <a:off x="6913125" y="3009950"/>
              <a:ext cx="71875" cy="95800"/>
            </a:xfrm>
            <a:custGeom>
              <a:avLst/>
              <a:gdLst/>
              <a:ahLst/>
              <a:cxnLst/>
              <a:rect l="l" t="t" r="r" b="b"/>
              <a:pathLst>
                <a:path w="2875" h="3832" extrusionOk="0">
                  <a:moveTo>
                    <a:pt x="2216" y="0"/>
                  </a:moveTo>
                  <a:cubicBezTo>
                    <a:pt x="1798" y="0"/>
                    <a:pt x="1224" y="453"/>
                    <a:pt x="763" y="1159"/>
                  </a:cubicBezTo>
                  <a:cubicBezTo>
                    <a:pt x="702" y="1253"/>
                    <a:pt x="642" y="1351"/>
                    <a:pt x="586" y="1454"/>
                  </a:cubicBezTo>
                  <a:cubicBezTo>
                    <a:pt x="489" y="1629"/>
                    <a:pt x="405" y="1803"/>
                    <a:pt x="337" y="1974"/>
                  </a:cubicBezTo>
                  <a:cubicBezTo>
                    <a:pt x="1" y="2812"/>
                    <a:pt x="4" y="3563"/>
                    <a:pt x="384" y="3775"/>
                  </a:cubicBezTo>
                  <a:cubicBezTo>
                    <a:pt x="454" y="3813"/>
                    <a:pt x="531" y="3832"/>
                    <a:pt x="616" y="3832"/>
                  </a:cubicBezTo>
                  <a:cubicBezTo>
                    <a:pt x="1002" y="3832"/>
                    <a:pt x="1521" y="3444"/>
                    <a:pt x="1962" y="2830"/>
                  </a:cubicBezTo>
                  <a:cubicBezTo>
                    <a:pt x="2062" y="2689"/>
                    <a:pt x="2158" y="2539"/>
                    <a:pt x="2247" y="2378"/>
                  </a:cubicBezTo>
                  <a:cubicBezTo>
                    <a:pt x="2290" y="2304"/>
                    <a:pt x="2329" y="2228"/>
                    <a:pt x="2364" y="2154"/>
                  </a:cubicBezTo>
                  <a:cubicBezTo>
                    <a:pt x="2829" y="1204"/>
                    <a:pt x="2874" y="294"/>
                    <a:pt x="2449" y="58"/>
                  </a:cubicBezTo>
                  <a:cubicBezTo>
                    <a:pt x="2379" y="19"/>
                    <a:pt x="2301" y="0"/>
                    <a:pt x="221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46" name="Google Shape;146;p21"/>
            <p:cNvSpPr/>
            <p:nvPr/>
          </p:nvSpPr>
          <p:spPr>
            <a:xfrm>
              <a:off x="6917000" y="3019900"/>
              <a:ext cx="51025" cy="72075"/>
            </a:xfrm>
            <a:custGeom>
              <a:avLst/>
              <a:gdLst/>
              <a:ahLst/>
              <a:cxnLst/>
              <a:rect l="l" t="t" r="r" b="b"/>
              <a:pathLst>
                <a:path w="2041" h="2883" extrusionOk="0">
                  <a:moveTo>
                    <a:pt x="1725" y="0"/>
                  </a:moveTo>
                  <a:cubicBezTo>
                    <a:pt x="1369" y="0"/>
                    <a:pt x="861" y="438"/>
                    <a:pt x="497" y="1094"/>
                  </a:cubicBezTo>
                  <a:cubicBezTo>
                    <a:pt x="67" y="1867"/>
                    <a:pt x="0" y="2648"/>
                    <a:pt x="346" y="2841"/>
                  </a:cubicBezTo>
                  <a:cubicBezTo>
                    <a:pt x="397" y="2869"/>
                    <a:pt x="456" y="2883"/>
                    <a:pt x="519" y="2883"/>
                  </a:cubicBezTo>
                  <a:cubicBezTo>
                    <a:pt x="530" y="2883"/>
                    <a:pt x="542" y="2883"/>
                    <a:pt x="553" y="2882"/>
                  </a:cubicBezTo>
                  <a:cubicBezTo>
                    <a:pt x="382" y="2571"/>
                    <a:pt x="490" y="1924"/>
                    <a:pt x="846" y="1284"/>
                  </a:cubicBezTo>
                  <a:cubicBezTo>
                    <a:pt x="1199" y="649"/>
                    <a:pt x="1686" y="216"/>
                    <a:pt x="2041" y="191"/>
                  </a:cubicBezTo>
                  <a:cubicBezTo>
                    <a:pt x="2004" y="126"/>
                    <a:pt x="1957" y="76"/>
                    <a:pt x="1898" y="43"/>
                  </a:cubicBezTo>
                  <a:cubicBezTo>
                    <a:pt x="1846" y="14"/>
                    <a:pt x="1788" y="0"/>
                    <a:pt x="1725"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47" name="Google Shape;147;p21"/>
            <p:cNvSpPr/>
            <p:nvPr/>
          </p:nvSpPr>
          <p:spPr>
            <a:xfrm>
              <a:off x="6928275" y="3024675"/>
              <a:ext cx="43925" cy="67275"/>
            </a:xfrm>
            <a:custGeom>
              <a:avLst/>
              <a:gdLst/>
              <a:ahLst/>
              <a:cxnLst/>
              <a:rect l="l" t="t" r="r" b="b"/>
              <a:pathLst>
                <a:path w="1757" h="2691" extrusionOk="0">
                  <a:moveTo>
                    <a:pt x="1590" y="0"/>
                  </a:moveTo>
                  <a:cubicBezTo>
                    <a:pt x="1235" y="26"/>
                    <a:pt x="748" y="458"/>
                    <a:pt x="395" y="1093"/>
                  </a:cubicBezTo>
                  <a:cubicBezTo>
                    <a:pt x="378" y="1123"/>
                    <a:pt x="361" y="1155"/>
                    <a:pt x="346" y="1185"/>
                  </a:cubicBezTo>
                  <a:cubicBezTo>
                    <a:pt x="199" y="1467"/>
                    <a:pt x="102" y="1748"/>
                    <a:pt x="55" y="1998"/>
                  </a:cubicBezTo>
                  <a:cubicBezTo>
                    <a:pt x="1" y="2286"/>
                    <a:pt x="16" y="2532"/>
                    <a:pt x="102" y="2691"/>
                  </a:cubicBezTo>
                  <a:cubicBezTo>
                    <a:pt x="310" y="2675"/>
                    <a:pt x="561" y="2522"/>
                    <a:pt x="807" y="2269"/>
                  </a:cubicBezTo>
                  <a:cubicBezTo>
                    <a:pt x="979" y="2091"/>
                    <a:pt x="1149" y="1862"/>
                    <a:pt x="1296" y="1598"/>
                  </a:cubicBezTo>
                  <a:cubicBezTo>
                    <a:pt x="1302" y="1589"/>
                    <a:pt x="1307" y="1580"/>
                    <a:pt x="1311" y="1571"/>
                  </a:cubicBezTo>
                  <a:cubicBezTo>
                    <a:pt x="1655" y="941"/>
                    <a:pt x="1756" y="308"/>
                    <a:pt x="1590"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48" name="Google Shape;148;p21"/>
            <p:cNvSpPr/>
            <p:nvPr/>
          </p:nvSpPr>
          <p:spPr>
            <a:xfrm>
              <a:off x="6890000" y="3015350"/>
              <a:ext cx="84100" cy="43000"/>
            </a:xfrm>
            <a:custGeom>
              <a:avLst/>
              <a:gdLst/>
              <a:ahLst/>
              <a:cxnLst/>
              <a:rect l="l" t="t" r="r" b="b"/>
              <a:pathLst>
                <a:path w="3364" h="1720" extrusionOk="0">
                  <a:moveTo>
                    <a:pt x="1271" y="1"/>
                  </a:moveTo>
                  <a:cubicBezTo>
                    <a:pt x="1158" y="1"/>
                    <a:pt x="1046" y="15"/>
                    <a:pt x="937" y="46"/>
                  </a:cubicBezTo>
                  <a:cubicBezTo>
                    <a:pt x="631" y="136"/>
                    <a:pt x="228" y="396"/>
                    <a:pt x="46" y="1134"/>
                  </a:cubicBezTo>
                  <a:cubicBezTo>
                    <a:pt x="0" y="1322"/>
                    <a:pt x="85" y="1509"/>
                    <a:pt x="243" y="1603"/>
                  </a:cubicBezTo>
                  <a:cubicBezTo>
                    <a:pt x="279" y="1625"/>
                    <a:pt x="317" y="1641"/>
                    <a:pt x="359" y="1652"/>
                  </a:cubicBezTo>
                  <a:cubicBezTo>
                    <a:pt x="394" y="1660"/>
                    <a:pt x="428" y="1664"/>
                    <a:pt x="461" y="1664"/>
                  </a:cubicBezTo>
                  <a:cubicBezTo>
                    <a:pt x="655" y="1664"/>
                    <a:pt x="830" y="1533"/>
                    <a:pt x="877" y="1338"/>
                  </a:cubicBezTo>
                  <a:cubicBezTo>
                    <a:pt x="924" y="1150"/>
                    <a:pt x="1012" y="916"/>
                    <a:pt x="1174" y="869"/>
                  </a:cubicBezTo>
                  <a:cubicBezTo>
                    <a:pt x="1204" y="860"/>
                    <a:pt x="1238" y="856"/>
                    <a:pt x="1274" y="856"/>
                  </a:cubicBezTo>
                  <a:cubicBezTo>
                    <a:pt x="1632" y="856"/>
                    <a:pt x="2247" y="1266"/>
                    <a:pt x="2594" y="1599"/>
                  </a:cubicBezTo>
                  <a:cubicBezTo>
                    <a:pt x="2676" y="1679"/>
                    <a:pt x="2783" y="1719"/>
                    <a:pt x="2890" y="1719"/>
                  </a:cubicBezTo>
                  <a:cubicBezTo>
                    <a:pt x="3002" y="1719"/>
                    <a:pt x="3114" y="1675"/>
                    <a:pt x="3198" y="1588"/>
                  </a:cubicBezTo>
                  <a:cubicBezTo>
                    <a:pt x="3363" y="1419"/>
                    <a:pt x="3357" y="1147"/>
                    <a:pt x="3187" y="982"/>
                  </a:cubicBezTo>
                  <a:cubicBezTo>
                    <a:pt x="3000" y="803"/>
                    <a:pt x="2120" y="1"/>
                    <a:pt x="127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49" name="Google Shape;149;p21"/>
            <p:cNvSpPr/>
            <p:nvPr/>
          </p:nvSpPr>
          <p:spPr>
            <a:xfrm>
              <a:off x="6897800" y="2988950"/>
              <a:ext cx="83900" cy="47800"/>
            </a:xfrm>
            <a:custGeom>
              <a:avLst/>
              <a:gdLst/>
              <a:ahLst/>
              <a:cxnLst/>
              <a:rect l="l" t="t" r="r" b="b"/>
              <a:pathLst>
                <a:path w="3356" h="1912" extrusionOk="0">
                  <a:moveTo>
                    <a:pt x="1271" y="1"/>
                  </a:moveTo>
                  <a:cubicBezTo>
                    <a:pt x="1208" y="1"/>
                    <a:pt x="1145" y="6"/>
                    <a:pt x="1082" y="16"/>
                  </a:cubicBezTo>
                  <a:cubicBezTo>
                    <a:pt x="767" y="68"/>
                    <a:pt x="337" y="278"/>
                    <a:pt x="69" y="989"/>
                  </a:cubicBezTo>
                  <a:cubicBezTo>
                    <a:pt x="0" y="1170"/>
                    <a:pt x="63" y="1367"/>
                    <a:pt x="208" y="1479"/>
                  </a:cubicBezTo>
                  <a:cubicBezTo>
                    <a:pt x="241" y="1505"/>
                    <a:pt x="278" y="1525"/>
                    <a:pt x="319" y="1540"/>
                  </a:cubicBezTo>
                  <a:cubicBezTo>
                    <a:pt x="368" y="1559"/>
                    <a:pt x="419" y="1568"/>
                    <a:pt x="469" y="1568"/>
                  </a:cubicBezTo>
                  <a:cubicBezTo>
                    <a:pt x="642" y="1568"/>
                    <a:pt x="805" y="1462"/>
                    <a:pt x="870" y="1290"/>
                  </a:cubicBezTo>
                  <a:cubicBezTo>
                    <a:pt x="938" y="1110"/>
                    <a:pt x="1055" y="887"/>
                    <a:pt x="1221" y="860"/>
                  </a:cubicBezTo>
                  <a:cubicBezTo>
                    <a:pt x="1238" y="857"/>
                    <a:pt x="1255" y="856"/>
                    <a:pt x="1273" y="856"/>
                  </a:cubicBezTo>
                  <a:cubicBezTo>
                    <a:pt x="1624" y="856"/>
                    <a:pt x="2224" y="1363"/>
                    <a:pt x="2542" y="1754"/>
                  </a:cubicBezTo>
                  <a:cubicBezTo>
                    <a:pt x="2627" y="1857"/>
                    <a:pt x="2750" y="1911"/>
                    <a:pt x="2874" y="1911"/>
                  </a:cubicBezTo>
                  <a:cubicBezTo>
                    <a:pt x="2970" y="1911"/>
                    <a:pt x="3065" y="1879"/>
                    <a:pt x="3145" y="1814"/>
                  </a:cubicBezTo>
                  <a:cubicBezTo>
                    <a:pt x="3328" y="1664"/>
                    <a:pt x="3356" y="1395"/>
                    <a:pt x="3206" y="1213"/>
                  </a:cubicBezTo>
                  <a:cubicBezTo>
                    <a:pt x="3031" y="999"/>
                    <a:pt x="2168" y="1"/>
                    <a:pt x="1271"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0" name="Google Shape;150;p21"/>
            <p:cNvSpPr/>
            <p:nvPr/>
          </p:nvSpPr>
          <p:spPr>
            <a:xfrm>
              <a:off x="6884925" y="3051625"/>
              <a:ext cx="76150" cy="47575"/>
            </a:xfrm>
            <a:custGeom>
              <a:avLst/>
              <a:gdLst/>
              <a:ahLst/>
              <a:cxnLst/>
              <a:rect l="l" t="t" r="r" b="b"/>
              <a:pathLst>
                <a:path w="3046" h="1903" extrusionOk="0">
                  <a:moveTo>
                    <a:pt x="1343" y="1"/>
                  </a:moveTo>
                  <a:cubicBezTo>
                    <a:pt x="1314" y="1"/>
                    <a:pt x="1284" y="1"/>
                    <a:pt x="1255" y="2"/>
                  </a:cubicBezTo>
                  <a:cubicBezTo>
                    <a:pt x="1015" y="15"/>
                    <a:pt x="784" y="72"/>
                    <a:pt x="582" y="199"/>
                  </a:cubicBezTo>
                  <a:cubicBezTo>
                    <a:pt x="313" y="371"/>
                    <a:pt x="0" y="734"/>
                    <a:pt x="32" y="1493"/>
                  </a:cubicBezTo>
                  <a:cubicBezTo>
                    <a:pt x="40" y="1685"/>
                    <a:pt x="175" y="1843"/>
                    <a:pt x="353" y="1890"/>
                  </a:cubicBezTo>
                  <a:cubicBezTo>
                    <a:pt x="386" y="1897"/>
                    <a:pt x="419" y="1903"/>
                    <a:pt x="455" y="1903"/>
                  </a:cubicBezTo>
                  <a:cubicBezTo>
                    <a:pt x="462" y="1903"/>
                    <a:pt x="470" y="1902"/>
                    <a:pt x="478" y="1902"/>
                  </a:cubicBezTo>
                  <a:cubicBezTo>
                    <a:pt x="715" y="1893"/>
                    <a:pt x="897" y="1693"/>
                    <a:pt x="888" y="1457"/>
                  </a:cubicBezTo>
                  <a:cubicBezTo>
                    <a:pt x="879" y="1263"/>
                    <a:pt x="899" y="1013"/>
                    <a:pt x="1041" y="923"/>
                  </a:cubicBezTo>
                  <a:cubicBezTo>
                    <a:pt x="1052" y="916"/>
                    <a:pt x="1062" y="911"/>
                    <a:pt x="1073" y="905"/>
                  </a:cubicBezTo>
                  <a:cubicBezTo>
                    <a:pt x="1142" y="872"/>
                    <a:pt x="1233" y="857"/>
                    <a:pt x="1338" y="857"/>
                  </a:cubicBezTo>
                  <a:cubicBezTo>
                    <a:pt x="1472" y="857"/>
                    <a:pt x="1628" y="881"/>
                    <a:pt x="1789" y="920"/>
                  </a:cubicBezTo>
                  <a:cubicBezTo>
                    <a:pt x="2048" y="984"/>
                    <a:pt x="2323" y="1085"/>
                    <a:pt x="2541" y="1191"/>
                  </a:cubicBezTo>
                  <a:cubicBezTo>
                    <a:pt x="2713" y="1013"/>
                    <a:pt x="2883" y="784"/>
                    <a:pt x="3030" y="520"/>
                  </a:cubicBezTo>
                  <a:cubicBezTo>
                    <a:pt x="3036" y="511"/>
                    <a:pt x="3041" y="502"/>
                    <a:pt x="3045" y="493"/>
                  </a:cubicBezTo>
                  <a:cubicBezTo>
                    <a:pt x="3033" y="484"/>
                    <a:pt x="3019" y="477"/>
                    <a:pt x="3006" y="469"/>
                  </a:cubicBezTo>
                  <a:cubicBezTo>
                    <a:pt x="2881" y="404"/>
                    <a:pt x="2518" y="224"/>
                    <a:pt x="2080" y="107"/>
                  </a:cubicBezTo>
                  <a:cubicBezTo>
                    <a:pt x="1847" y="45"/>
                    <a:pt x="1593" y="1"/>
                    <a:pt x="134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1" name="Google Shape;151;p21"/>
            <p:cNvSpPr/>
            <p:nvPr/>
          </p:nvSpPr>
          <p:spPr>
            <a:xfrm>
              <a:off x="7010825" y="2790225"/>
              <a:ext cx="370525" cy="397525"/>
            </a:xfrm>
            <a:custGeom>
              <a:avLst/>
              <a:gdLst/>
              <a:ahLst/>
              <a:cxnLst/>
              <a:rect l="l" t="t" r="r" b="b"/>
              <a:pathLst>
                <a:path w="14821" h="15901" extrusionOk="0">
                  <a:moveTo>
                    <a:pt x="4661" y="1"/>
                  </a:moveTo>
                  <a:cubicBezTo>
                    <a:pt x="4219" y="1"/>
                    <a:pt x="3836" y="289"/>
                    <a:pt x="3704" y="699"/>
                  </a:cubicBezTo>
                  <a:cubicBezTo>
                    <a:pt x="4266" y="716"/>
                    <a:pt x="14548" y="1132"/>
                    <a:pt x="13732" y="9188"/>
                  </a:cubicBezTo>
                  <a:cubicBezTo>
                    <a:pt x="13337" y="11384"/>
                    <a:pt x="12717" y="15024"/>
                    <a:pt x="8377" y="15024"/>
                  </a:cubicBezTo>
                  <a:cubicBezTo>
                    <a:pt x="6839" y="15024"/>
                    <a:pt x="4834" y="14567"/>
                    <a:pt x="2206" y="13426"/>
                  </a:cubicBezTo>
                  <a:cubicBezTo>
                    <a:pt x="1667" y="13192"/>
                    <a:pt x="1414" y="12578"/>
                    <a:pt x="1611" y="12023"/>
                  </a:cubicBezTo>
                  <a:cubicBezTo>
                    <a:pt x="1631" y="11969"/>
                    <a:pt x="1649" y="11916"/>
                    <a:pt x="1664" y="11864"/>
                  </a:cubicBezTo>
                  <a:cubicBezTo>
                    <a:pt x="1422" y="11738"/>
                    <a:pt x="1199" y="11616"/>
                    <a:pt x="998" y="11502"/>
                  </a:cubicBezTo>
                  <a:cubicBezTo>
                    <a:pt x="993" y="11549"/>
                    <a:pt x="987" y="11596"/>
                    <a:pt x="976" y="11644"/>
                  </a:cubicBezTo>
                  <a:lnTo>
                    <a:pt x="976" y="11646"/>
                  </a:lnTo>
                  <a:cubicBezTo>
                    <a:pt x="934" y="11863"/>
                    <a:pt x="849" y="12105"/>
                    <a:pt x="723" y="12350"/>
                  </a:cubicBezTo>
                  <a:cubicBezTo>
                    <a:pt x="707" y="12381"/>
                    <a:pt x="690" y="12412"/>
                    <a:pt x="673" y="12443"/>
                  </a:cubicBezTo>
                  <a:cubicBezTo>
                    <a:pt x="498" y="12761"/>
                    <a:pt x="284" y="13021"/>
                    <a:pt x="75" y="13194"/>
                  </a:cubicBezTo>
                  <a:cubicBezTo>
                    <a:pt x="49" y="13214"/>
                    <a:pt x="25" y="13233"/>
                    <a:pt x="1" y="13250"/>
                  </a:cubicBezTo>
                  <a:cubicBezTo>
                    <a:pt x="455" y="13506"/>
                    <a:pt x="1135" y="13870"/>
                    <a:pt x="1958" y="14245"/>
                  </a:cubicBezTo>
                  <a:cubicBezTo>
                    <a:pt x="2100" y="14310"/>
                    <a:pt x="2246" y="14375"/>
                    <a:pt x="2396" y="14441"/>
                  </a:cubicBezTo>
                  <a:cubicBezTo>
                    <a:pt x="2733" y="14588"/>
                    <a:pt x="3091" y="14733"/>
                    <a:pt x="3464" y="14874"/>
                  </a:cubicBezTo>
                  <a:cubicBezTo>
                    <a:pt x="3832" y="15012"/>
                    <a:pt x="4191" y="15136"/>
                    <a:pt x="4542" y="15246"/>
                  </a:cubicBezTo>
                  <a:cubicBezTo>
                    <a:pt x="4743" y="15309"/>
                    <a:pt x="4943" y="15368"/>
                    <a:pt x="5139" y="15422"/>
                  </a:cubicBezTo>
                  <a:cubicBezTo>
                    <a:pt x="6298" y="15742"/>
                    <a:pt x="7367" y="15901"/>
                    <a:pt x="8339" y="15901"/>
                  </a:cubicBezTo>
                  <a:cubicBezTo>
                    <a:pt x="8392" y="15901"/>
                    <a:pt x="8445" y="15901"/>
                    <a:pt x="8498" y="15899"/>
                  </a:cubicBezTo>
                  <a:cubicBezTo>
                    <a:pt x="8683" y="15896"/>
                    <a:pt x="8866" y="15887"/>
                    <a:pt x="9044" y="15870"/>
                  </a:cubicBezTo>
                  <a:cubicBezTo>
                    <a:pt x="9833" y="15805"/>
                    <a:pt x="10552" y="15622"/>
                    <a:pt x="11201" y="15324"/>
                  </a:cubicBezTo>
                  <a:cubicBezTo>
                    <a:pt x="11557" y="15160"/>
                    <a:pt x="11888" y="14963"/>
                    <a:pt x="12193" y="14734"/>
                  </a:cubicBezTo>
                  <a:cubicBezTo>
                    <a:pt x="12368" y="14603"/>
                    <a:pt x="12535" y="14460"/>
                    <a:pt x="12693" y="14307"/>
                  </a:cubicBezTo>
                  <a:cubicBezTo>
                    <a:pt x="13361" y="13664"/>
                    <a:pt x="13876" y="12827"/>
                    <a:pt x="14233" y="11808"/>
                  </a:cubicBezTo>
                  <a:cubicBezTo>
                    <a:pt x="14297" y="11629"/>
                    <a:pt x="14354" y="11446"/>
                    <a:pt x="14407" y="11257"/>
                  </a:cubicBezTo>
                  <a:cubicBezTo>
                    <a:pt x="14527" y="10833"/>
                    <a:pt x="14621" y="10378"/>
                    <a:pt x="14692" y="9896"/>
                  </a:cubicBezTo>
                  <a:cubicBezTo>
                    <a:pt x="14792" y="9210"/>
                    <a:pt x="14821" y="8553"/>
                    <a:pt x="14775" y="7924"/>
                  </a:cubicBezTo>
                  <a:cubicBezTo>
                    <a:pt x="14763" y="7740"/>
                    <a:pt x="14744" y="7558"/>
                    <a:pt x="14718" y="7378"/>
                  </a:cubicBezTo>
                  <a:cubicBezTo>
                    <a:pt x="14539" y="6128"/>
                    <a:pt x="14056" y="5001"/>
                    <a:pt x="13276" y="4007"/>
                  </a:cubicBezTo>
                  <a:cubicBezTo>
                    <a:pt x="13265" y="3994"/>
                    <a:pt x="13256" y="3982"/>
                    <a:pt x="13246" y="3968"/>
                  </a:cubicBezTo>
                  <a:cubicBezTo>
                    <a:pt x="13141" y="3838"/>
                    <a:pt x="13032" y="3710"/>
                    <a:pt x="12920" y="3588"/>
                  </a:cubicBezTo>
                  <a:cubicBezTo>
                    <a:pt x="12219" y="2817"/>
                    <a:pt x="11379" y="2211"/>
                    <a:pt x="10511" y="1734"/>
                  </a:cubicBezTo>
                  <a:cubicBezTo>
                    <a:pt x="10377" y="1658"/>
                    <a:pt x="10240" y="1587"/>
                    <a:pt x="10104" y="1517"/>
                  </a:cubicBezTo>
                  <a:lnTo>
                    <a:pt x="10102" y="1517"/>
                  </a:lnTo>
                  <a:cubicBezTo>
                    <a:pt x="9015" y="973"/>
                    <a:pt x="7908" y="620"/>
                    <a:pt x="6984" y="392"/>
                  </a:cubicBezTo>
                  <a:cubicBezTo>
                    <a:pt x="6813" y="351"/>
                    <a:pt x="6647" y="313"/>
                    <a:pt x="6490" y="280"/>
                  </a:cubicBezTo>
                  <a:cubicBezTo>
                    <a:pt x="5508" y="68"/>
                    <a:pt x="4821" y="10"/>
                    <a:pt x="4742" y="4"/>
                  </a:cubicBezTo>
                  <a:cubicBezTo>
                    <a:pt x="4715" y="2"/>
                    <a:pt x="4688" y="1"/>
                    <a:pt x="4661"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grpSp>
      <p:grpSp>
        <p:nvGrpSpPr>
          <p:cNvPr id="152" name="Google Shape;152;p21"/>
          <p:cNvGrpSpPr/>
          <p:nvPr/>
        </p:nvGrpSpPr>
        <p:grpSpPr>
          <a:xfrm>
            <a:off x="8946769" y="1282248"/>
            <a:ext cx="2291764" cy="1247465"/>
            <a:chOff x="238125" y="2409350"/>
            <a:chExt cx="760575" cy="414000"/>
          </a:xfrm>
        </p:grpSpPr>
        <p:sp>
          <p:nvSpPr>
            <p:cNvPr id="153" name="Google Shape;153;p21"/>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154" name="Google Shape;154;p21"/>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55" name="Google Shape;155;p21"/>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6" name="Google Shape;156;p21"/>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7" name="Google Shape;157;p21"/>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8" name="Google Shape;158;p21"/>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59" name="Google Shape;159;p21"/>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0" name="Google Shape;160;p21"/>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1" name="Google Shape;161;p21"/>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121900" tIns="121900" rIns="121900" bIns="121900" anchor="ctr" anchorCtr="0">
              <a:noAutofit/>
            </a:bodyPr>
            <a:lstStyle/>
            <a:p>
              <a:endParaRPr sz="2400"/>
            </a:p>
          </p:txBody>
        </p:sp>
        <p:sp>
          <p:nvSpPr>
            <p:cNvPr id="162" name="Google Shape;162;p21"/>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163" name="Google Shape;163;p21"/>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64" name="Google Shape;164;p21"/>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grpSp>
        <p:nvGrpSpPr>
          <p:cNvPr id="165" name="Google Shape;165;p21"/>
          <p:cNvGrpSpPr/>
          <p:nvPr/>
        </p:nvGrpSpPr>
        <p:grpSpPr>
          <a:xfrm>
            <a:off x="7285431" y="3280818"/>
            <a:ext cx="1529599" cy="849829"/>
            <a:chOff x="315275" y="3124950"/>
            <a:chExt cx="658175" cy="365675"/>
          </a:xfrm>
        </p:grpSpPr>
        <p:sp>
          <p:nvSpPr>
            <p:cNvPr id="166" name="Google Shape;166;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67" name="Google Shape;167;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168" name="Google Shape;168;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169" name="Google Shape;169;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0" name="Google Shape;170;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171" name="Google Shape;171;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grpSp>
        <p:nvGrpSpPr>
          <p:cNvPr id="172" name="Google Shape;172;p21"/>
          <p:cNvGrpSpPr/>
          <p:nvPr/>
        </p:nvGrpSpPr>
        <p:grpSpPr>
          <a:xfrm flipH="1">
            <a:off x="8444533" y="952215"/>
            <a:ext cx="992001" cy="551096"/>
            <a:chOff x="315275" y="3124950"/>
            <a:chExt cx="658175" cy="365675"/>
          </a:xfrm>
        </p:grpSpPr>
        <p:sp>
          <p:nvSpPr>
            <p:cNvPr id="173" name="Google Shape;173;p21"/>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4" name="Google Shape;174;p21"/>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175" name="Google Shape;175;p21"/>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176" name="Google Shape;176;p21"/>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77" name="Google Shape;177;p21"/>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178" name="Google Shape;178;p21"/>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grpSp>
      <p:sp>
        <p:nvSpPr>
          <p:cNvPr id="179" name="Google Shape;179;p21"/>
          <p:cNvSpPr/>
          <p:nvPr/>
        </p:nvSpPr>
        <p:spPr>
          <a:xfrm>
            <a:off x="953467" y="5656667"/>
            <a:ext cx="591600" cy="488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a:solidFill>
                  <a:schemeClr val="accent4"/>
                </a:solidFill>
              </a:rPr>
              <a:t>(AI)</a:t>
            </a:r>
            <a:endParaRPr sz="1600" b="1">
              <a:solidFill>
                <a:schemeClr val="accent4"/>
              </a:solidFill>
            </a:endParaRPr>
          </a:p>
        </p:txBody>
      </p:sp>
      <p:sp>
        <p:nvSpPr>
          <p:cNvPr id="2" name="Google Shape;201;p23">
            <a:extLst>
              <a:ext uri="{FF2B5EF4-FFF2-40B4-BE49-F238E27FC236}">
                <a16:creationId xmlns:a16="http://schemas.microsoft.com/office/drawing/2014/main" id="{7ABE4DF6-559E-D9C8-38F6-B74B8EE1D7A0}"/>
              </a:ext>
            </a:extLst>
          </p:cNvPr>
          <p:cNvSpPr txBox="1">
            <a:spLocks/>
          </p:cNvSpPr>
          <p:nvPr/>
        </p:nvSpPr>
        <p:spPr>
          <a:xfrm>
            <a:off x="1630413" y="5441799"/>
            <a:ext cx="6757991" cy="118306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5200"/>
              <a:buFont typeface="Golos Text Medium"/>
              <a:buNone/>
              <a:defRPr sz="4800" b="0" i="0" u="none" strike="noStrike" cap="none">
                <a:solidFill>
                  <a:schemeClr val="dk1"/>
                </a:solidFill>
                <a:latin typeface="Golos Text Medium"/>
                <a:ea typeface="Golos Text Medium"/>
                <a:cs typeface="Golos Text Medium"/>
                <a:sym typeface="Golos Text Medium"/>
              </a:defRPr>
            </a:lvl1pPr>
            <a:lvl2pPr marR="0" lvl="1"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2pPr>
            <a:lvl3pPr marR="0" lvl="2"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3pPr>
            <a:lvl4pPr marR="0" lvl="3"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4pPr>
            <a:lvl5pPr marR="0" lvl="4"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5pPr>
            <a:lvl6pPr marR="0" lvl="5"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6pPr>
            <a:lvl7pPr marR="0" lvl="6"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7pPr>
            <a:lvl8pPr marR="0" lvl="7"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8pPr>
            <a:lvl9pPr marR="0" lvl="8"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9pPr>
          </a:lstStyle>
          <a:p>
            <a:r>
              <a:rPr lang="en-US" sz="3733" dirty="0"/>
              <a:t>Manish Shakya (34509621)</a:t>
            </a:r>
          </a:p>
        </p:txBody>
      </p:sp>
      <p:sp>
        <p:nvSpPr>
          <p:cNvPr id="3" name="Google Shape;201;p23">
            <a:extLst>
              <a:ext uri="{FF2B5EF4-FFF2-40B4-BE49-F238E27FC236}">
                <a16:creationId xmlns:a16="http://schemas.microsoft.com/office/drawing/2014/main" id="{7DC59524-90C6-E3A9-5D2D-93F3EB9062DF}"/>
              </a:ext>
            </a:extLst>
          </p:cNvPr>
          <p:cNvSpPr txBox="1">
            <a:spLocks/>
          </p:cNvSpPr>
          <p:nvPr/>
        </p:nvSpPr>
        <p:spPr>
          <a:xfrm>
            <a:off x="953467" y="3289794"/>
            <a:ext cx="3248968" cy="84982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15000"/>
              </a:lnSpc>
              <a:spcBef>
                <a:spcPts val="0"/>
              </a:spcBef>
              <a:spcAft>
                <a:spcPts val="0"/>
              </a:spcAft>
              <a:buClr>
                <a:schemeClr val="dk1"/>
              </a:buClr>
              <a:buSzPts val="5200"/>
              <a:buFont typeface="Golos Text Medium"/>
              <a:buNone/>
              <a:defRPr sz="4800" b="0" i="0" u="none" strike="noStrike" cap="none">
                <a:solidFill>
                  <a:schemeClr val="dk1"/>
                </a:solidFill>
                <a:latin typeface="Golos Text Medium"/>
                <a:ea typeface="Golos Text Medium"/>
                <a:cs typeface="Golos Text Medium"/>
                <a:sym typeface="Golos Text Medium"/>
              </a:defRPr>
            </a:lvl1pPr>
            <a:lvl2pPr marR="0" lvl="1"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2pPr>
            <a:lvl3pPr marR="0" lvl="2"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3pPr>
            <a:lvl4pPr marR="0" lvl="3"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4pPr>
            <a:lvl5pPr marR="0" lvl="4"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5pPr>
            <a:lvl6pPr marR="0" lvl="5"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6pPr>
            <a:lvl7pPr marR="0" lvl="6"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7pPr>
            <a:lvl8pPr marR="0" lvl="7"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8pPr>
            <a:lvl9pPr marR="0" lvl="8" algn="ctr" rtl="0">
              <a:lnSpc>
                <a:spcPct val="115000"/>
              </a:lnSpc>
              <a:spcBef>
                <a:spcPts val="0"/>
              </a:spcBef>
              <a:spcAft>
                <a:spcPts val="0"/>
              </a:spcAft>
              <a:buClr>
                <a:schemeClr val="dk1"/>
              </a:buClr>
              <a:buSzPts val="5200"/>
              <a:buFont typeface="Golos Text Medium"/>
              <a:buNone/>
              <a:defRPr sz="5200" b="0" i="0" u="none" strike="noStrike" cap="none">
                <a:solidFill>
                  <a:schemeClr val="dk1"/>
                </a:solidFill>
                <a:latin typeface="Golos Text Medium"/>
                <a:ea typeface="Golos Text Medium"/>
                <a:cs typeface="Golos Text Medium"/>
                <a:sym typeface="Golos Text Medium"/>
              </a:defRPr>
            </a:lvl9pPr>
          </a:lstStyle>
          <a:p>
            <a:r>
              <a:rPr lang="en-US" sz="2400" dirty="0"/>
              <a:t>Tutorial 02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54;p27">
            <a:extLst>
              <a:ext uri="{FF2B5EF4-FFF2-40B4-BE49-F238E27FC236}">
                <a16:creationId xmlns:a16="http://schemas.microsoft.com/office/drawing/2014/main" id="{E06E0216-934F-935D-06F7-B3F7229DAE20}"/>
              </a:ext>
            </a:extLst>
          </p:cNvPr>
          <p:cNvSpPr txBox="1">
            <a:spLocks/>
          </p:cNvSpPr>
          <p:nvPr/>
        </p:nvSpPr>
        <p:spPr>
          <a:xfrm>
            <a:off x="4978400" y="0"/>
            <a:ext cx="6744677" cy="5701709"/>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342900" indent="-342900">
              <a:spcBef>
                <a:spcPts val="1333"/>
              </a:spcBef>
            </a:pPr>
            <a:r>
              <a:rPr lang="en-US" sz="1900" dirty="0"/>
              <a:t>Firstly, we created a tree out of the undirected graph;</a:t>
            </a:r>
          </a:p>
          <a:p>
            <a:pPr marL="342900" indent="-342900">
              <a:spcBef>
                <a:spcPts val="1333"/>
              </a:spcBef>
            </a:pPr>
            <a:r>
              <a:rPr lang="en-US" sz="1900" dirty="0"/>
              <a:t>Initial node ‘S’, is not a goal node </a:t>
            </a:r>
          </a:p>
          <a:p>
            <a:pPr marL="342900" indent="-342900">
              <a:spcBef>
                <a:spcPts val="1333"/>
              </a:spcBef>
            </a:pPr>
            <a:r>
              <a:rPr lang="en-US" sz="1900" dirty="0"/>
              <a:t>then, we check child nodes of S, we have A and C, we take ‘C’ as it is on the left node </a:t>
            </a:r>
          </a:p>
          <a:p>
            <a:pPr marL="342900" indent="-342900">
              <a:spcBef>
                <a:spcPts val="1333"/>
              </a:spcBef>
            </a:pPr>
            <a:r>
              <a:rPr lang="en-US" sz="1900" dirty="0"/>
              <a:t>Check If C is a goal node, C isn't a goal node, we again check child nodes of C, we have A and D. we choose A as it is a left node</a:t>
            </a:r>
          </a:p>
          <a:p>
            <a:pPr marL="342900" indent="-342900">
              <a:spcBef>
                <a:spcPts val="1333"/>
              </a:spcBef>
            </a:pPr>
            <a:r>
              <a:rPr lang="en-US" sz="1900" dirty="0"/>
              <a:t>Check If A is a goal node, A isn't a goal node, we again check child nodes of A, we have B</a:t>
            </a:r>
          </a:p>
          <a:p>
            <a:pPr marL="342900" indent="-342900">
              <a:spcBef>
                <a:spcPts val="1333"/>
              </a:spcBef>
            </a:pPr>
            <a:r>
              <a:rPr lang="en-US" sz="1900" dirty="0"/>
              <a:t>Check If B is a goal node, B isn't a goal node, we again check child nodes of B, we have D</a:t>
            </a:r>
          </a:p>
          <a:p>
            <a:pPr marL="342900" indent="-342900">
              <a:spcBef>
                <a:spcPts val="1333"/>
              </a:spcBef>
            </a:pPr>
            <a:r>
              <a:rPr lang="en-US" sz="1900" dirty="0"/>
              <a:t>Check If D is a goal node, D isn't a goal node, we again check child nodes of D, we have G. </a:t>
            </a:r>
          </a:p>
          <a:p>
            <a:pPr marL="342900" indent="-342900">
              <a:spcBef>
                <a:spcPts val="1333"/>
              </a:spcBef>
            </a:pPr>
            <a:r>
              <a:rPr lang="en-US" sz="1900" dirty="0"/>
              <a:t>Check If G is a goal node. Yes, G is a goal node. </a:t>
            </a:r>
          </a:p>
          <a:p>
            <a:pPr marL="342900" indent="-342900">
              <a:spcBef>
                <a:spcPts val="1333"/>
              </a:spcBef>
            </a:pPr>
            <a:r>
              <a:rPr lang="en-US" sz="1900" dirty="0"/>
              <a:t>The pathway from S to G are S -&gt; C -&gt; A -&gt; B -&gt; D -&gt; G</a:t>
            </a:r>
          </a:p>
          <a:p>
            <a:pPr marL="342900" indent="-342900">
              <a:spcBef>
                <a:spcPts val="1333"/>
              </a:spcBef>
            </a:pPr>
            <a:endParaRPr lang="en-US" sz="1900" dirty="0"/>
          </a:p>
          <a:p>
            <a:pPr marL="342900" indent="-342900">
              <a:spcBef>
                <a:spcPts val="1333"/>
              </a:spcBef>
            </a:pPr>
            <a:endParaRPr lang="en-US" sz="1900" b="1" dirty="0"/>
          </a:p>
        </p:txBody>
      </p:sp>
      <p:pic>
        <p:nvPicPr>
          <p:cNvPr id="7" name="Picture 6" descr="A drawing of a diagram&#10;&#10;Description automatically generated">
            <a:extLst>
              <a:ext uri="{FF2B5EF4-FFF2-40B4-BE49-F238E27FC236}">
                <a16:creationId xmlns:a16="http://schemas.microsoft.com/office/drawing/2014/main" id="{49544CE1-EC09-F749-B1CF-E957884FF2DA}"/>
              </a:ext>
            </a:extLst>
          </p:cNvPr>
          <p:cNvPicPr>
            <a:picLocks noChangeAspect="1"/>
          </p:cNvPicPr>
          <p:nvPr/>
        </p:nvPicPr>
        <p:blipFill>
          <a:blip r:embed="rId2"/>
          <a:stretch>
            <a:fillRect/>
          </a:stretch>
        </p:blipFill>
        <p:spPr>
          <a:xfrm>
            <a:off x="316523" y="968722"/>
            <a:ext cx="4218832" cy="4920555"/>
          </a:xfrm>
          <a:prstGeom prst="rect">
            <a:avLst/>
          </a:prstGeom>
        </p:spPr>
      </p:pic>
    </p:spTree>
    <p:extLst>
      <p:ext uri="{BB962C8B-B14F-4D97-AF65-F5344CB8AC3E}">
        <p14:creationId xmlns:p14="http://schemas.microsoft.com/office/powerpoint/2010/main" val="1462007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1B73-CE23-3C1C-53E2-EA98CBECBC68}"/>
              </a:ext>
            </a:extLst>
          </p:cNvPr>
          <p:cNvSpPr>
            <a:spLocks noGrp="1"/>
          </p:cNvSpPr>
          <p:nvPr>
            <p:ph type="title"/>
          </p:nvPr>
        </p:nvSpPr>
        <p:spPr/>
        <p:txBody>
          <a:bodyPr/>
          <a:lstStyle/>
          <a:p>
            <a:r>
              <a:rPr lang="en-US" dirty="0"/>
              <a:t>Iterative Deepening Depth First Search</a:t>
            </a:r>
          </a:p>
        </p:txBody>
      </p:sp>
      <p:sp>
        <p:nvSpPr>
          <p:cNvPr id="3" name="Google Shape;454;p27">
            <a:extLst>
              <a:ext uri="{FF2B5EF4-FFF2-40B4-BE49-F238E27FC236}">
                <a16:creationId xmlns:a16="http://schemas.microsoft.com/office/drawing/2014/main" id="{BAA9EAE7-2860-FCB1-747D-092068A8A444}"/>
              </a:ext>
            </a:extLst>
          </p:cNvPr>
          <p:cNvSpPr txBox="1">
            <a:spLocks/>
          </p:cNvSpPr>
          <p:nvPr/>
        </p:nvSpPr>
        <p:spPr>
          <a:xfrm>
            <a:off x="668214" y="1541147"/>
            <a:ext cx="7057294" cy="426183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342900" indent="-342900">
              <a:spcBef>
                <a:spcPts val="1333"/>
              </a:spcBef>
            </a:pPr>
            <a:r>
              <a:rPr lang="en-US" sz="2000" dirty="0"/>
              <a:t>Iterative Deepening DFS takes ideas of Depth Limited Search, but it iteratively increases its depth limit unless the algorithm reaches to its goal node.</a:t>
            </a:r>
          </a:p>
          <a:p>
            <a:pPr marL="342900" indent="-342900">
              <a:spcBef>
                <a:spcPts val="1333"/>
              </a:spcBef>
            </a:pPr>
            <a:r>
              <a:rPr lang="en-US" sz="2000" dirty="0"/>
              <a:t>Algorithm:</a:t>
            </a:r>
          </a:p>
          <a:p>
            <a:pPr marL="800100" lvl="1" indent="-342900">
              <a:spcBef>
                <a:spcPts val="1333"/>
              </a:spcBef>
            </a:pPr>
            <a:r>
              <a:rPr lang="en-US" sz="2000" dirty="0"/>
              <a:t>Starting depth limit: limit = 0, iteratively increase the depth limit performing a depth limit search for each depth limit </a:t>
            </a:r>
          </a:p>
          <a:p>
            <a:pPr marL="800100" lvl="1" indent="-342900">
              <a:spcBef>
                <a:spcPts val="1333"/>
              </a:spcBef>
            </a:pPr>
            <a:r>
              <a:rPr lang="en-US" sz="2000" dirty="0"/>
              <a:t>Stop if no solution is found, or if the depth limited search failed without cutting off any nodes because of depth limit.</a:t>
            </a:r>
          </a:p>
          <a:p>
            <a:pPr marL="342900" indent="-342900">
              <a:spcBef>
                <a:spcPts val="1333"/>
              </a:spcBef>
            </a:pPr>
            <a:endParaRPr lang="en-US" sz="2000" dirty="0"/>
          </a:p>
        </p:txBody>
      </p:sp>
    </p:spTree>
    <p:extLst>
      <p:ext uri="{BB962C8B-B14F-4D97-AF65-F5344CB8AC3E}">
        <p14:creationId xmlns:p14="http://schemas.microsoft.com/office/powerpoint/2010/main" val="6635607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454;p27">
            <a:extLst>
              <a:ext uri="{FF2B5EF4-FFF2-40B4-BE49-F238E27FC236}">
                <a16:creationId xmlns:a16="http://schemas.microsoft.com/office/drawing/2014/main" id="{E06E0216-934F-935D-06F7-B3F7229DAE20}"/>
              </a:ext>
            </a:extLst>
          </p:cNvPr>
          <p:cNvSpPr txBox="1">
            <a:spLocks/>
          </p:cNvSpPr>
          <p:nvPr/>
        </p:nvSpPr>
        <p:spPr>
          <a:xfrm>
            <a:off x="5448300" y="809869"/>
            <a:ext cx="6427177" cy="460033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342900" indent="-342900">
              <a:spcBef>
                <a:spcPts val="1333"/>
              </a:spcBef>
              <a:buFontTx/>
              <a:buChar char="-"/>
            </a:pPr>
            <a:r>
              <a:rPr lang="en-US" sz="2000" dirty="0"/>
              <a:t>Initial State limit = 0, Visit node S, No goal node found</a:t>
            </a:r>
          </a:p>
          <a:p>
            <a:pPr marL="342900" indent="-342900">
              <a:spcBef>
                <a:spcPts val="1333"/>
              </a:spcBef>
              <a:buFontTx/>
              <a:buChar char="-"/>
            </a:pPr>
            <a:r>
              <a:rPr lang="en-US" sz="2000" dirty="0"/>
              <a:t>Increase limit = 1, perform DFS, visited nodes:  S,C,A.  No goal node found</a:t>
            </a:r>
          </a:p>
          <a:p>
            <a:pPr marL="342900" indent="-342900">
              <a:spcBef>
                <a:spcPts val="1333"/>
              </a:spcBef>
              <a:buFontTx/>
              <a:buChar char="-"/>
            </a:pPr>
            <a:r>
              <a:rPr lang="en-US" sz="2000" dirty="0"/>
              <a:t>Increase Limit = 2, perform DFS, visited nodes: S, C, A, D, A, C, B. No goal node found.</a:t>
            </a:r>
          </a:p>
          <a:p>
            <a:pPr marL="342900" indent="-342900">
              <a:spcBef>
                <a:spcPts val="1333"/>
              </a:spcBef>
              <a:buFontTx/>
              <a:buChar char="-"/>
            </a:pPr>
            <a:r>
              <a:rPr lang="en-US" sz="2000" dirty="0"/>
              <a:t>Increase limit = 3, perform DFS, visited nodes: S, C, A, B, D, B, G Goal node “G” found. Stop iteration. Stop Algorithm.</a:t>
            </a:r>
          </a:p>
          <a:p>
            <a:pPr marL="342900" indent="-342900">
              <a:spcBef>
                <a:spcPts val="1333"/>
              </a:spcBef>
              <a:buFontTx/>
              <a:buChar char="-"/>
            </a:pPr>
            <a:endParaRPr lang="en-US" sz="2000" dirty="0"/>
          </a:p>
          <a:p>
            <a:pPr marL="342900" indent="-342900">
              <a:spcBef>
                <a:spcPts val="1333"/>
              </a:spcBef>
              <a:buFontTx/>
              <a:buChar char="-"/>
            </a:pPr>
            <a:endParaRPr lang="en-US" sz="2000" dirty="0"/>
          </a:p>
        </p:txBody>
      </p:sp>
      <p:pic>
        <p:nvPicPr>
          <p:cNvPr id="3" name="Picture 2" descr="A diagram of a network&#10;&#10;Description automatically generated">
            <a:extLst>
              <a:ext uri="{FF2B5EF4-FFF2-40B4-BE49-F238E27FC236}">
                <a16:creationId xmlns:a16="http://schemas.microsoft.com/office/drawing/2014/main" id="{0BF371E5-4F27-4297-3864-2A8195B7FC36}"/>
              </a:ext>
            </a:extLst>
          </p:cNvPr>
          <p:cNvPicPr>
            <a:picLocks noChangeAspect="1"/>
          </p:cNvPicPr>
          <p:nvPr/>
        </p:nvPicPr>
        <p:blipFill>
          <a:blip r:embed="rId2"/>
          <a:stretch>
            <a:fillRect/>
          </a:stretch>
        </p:blipFill>
        <p:spPr>
          <a:xfrm>
            <a:off x="165101" y="402355"/>
            <a:ext cx="5156199" cy="3026645"/>
          </a:xfrm>
          <a:prstGeom prst="rect">
            <a:avLst/>
          </a:prstGeom>
        </p:spPr>
      </p:pic>
      <p:pic>
        <p:nvPicPr>
          <p:cNvPr id="7" name="Picture 6" descr="A diagram of a triangle with circles and letters&#10;&#10;Description automatically generated">
            <a:extLst>
              <a:ext uri="{FF2B5EF4-FFF2-40B4-BE49-F238E27FC236}">
                <a16:creationId xmlns:a16="http://schemas.microsoft.com/office/drawing/2014/main" id="{4735ABF6-7060-512C-D859-A35D4CEB49EF}"/>
              </a:ext>
            </a:extLst>
          </p:cNvPr>
          <p:cNvPicPr>
            <a:picLocks noChangeAspect="1"/>
          </p:cNvPicPr>
          <p:nvPr/>
        </p:nvPicPr>
        <p:blipFill>
          <a:blip r:embed="rId3"/>
          <a:stretch>
            <a:fillRect/>
          </a:stretch>
        </p:blipFill>
        <p:spPr>
          <a:xfrm>
            <a:off x="627673" y="3442453"/>
            <a:ext cx="4693627" cy="3013192"/>
          </a:xfrm>
          <a:prstGeom prst="rect">
            <a:avLst/>
          </a:prstGeom>
        </p:spPr>
      </p:pic>
    </p:spTree>
    <p:extLst>
      <p:ext uri="{BB962C8B-B14F-4D97-AF65-F5344CB8AC3E}">
        <p14:creationId xmlns:p14="http://schemas.microsoft.com/office/powerpoint/2010/main" val="18532787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1B73-CE23-3C1C-53E2-EA98CBECBC68}"/>
              </a:ext>
            </a:extLst>
          </p:cNvPr>
          <p:cNvSpPr>
            <a:spLocks noGrp="1"/>
          </p:cNvSpPr>
          <p:nvPr>
            <p:ph type="title"/>
          </p:nvPr>
        </p:nvSpPr>
        <p:spPr/>
        <p:txBody>
          <a:bodyPr/>
          <a:lstStyle/>
          <a:p>
            <a:r>
              <a:rPr lang="en-US" dirty="0"/>
              <a:t>A* search</a:t>
            </a:r>
          </a:p>
        </p:txBody>
      </p:sp>
      <p:sp>
        <p:nvSpPr>
          <p:cNvPr id="3" name="Google Shape;454;p27">
            <a:extLst>
              <a:ext uri="{FF2B5EF4-FFF2-40B4-BE49-F238E27FC236}">
                <a16:creationId xmlns:a16="http://schemas.microsoft.com/office/drawing/2014/main" id="{BAA9EAE7-2860-FCB1-747D-092068A8A444}"/>
              </a:ext>
            </a:extLst>
          </p:cNvPr>
          <p:cNvSpPr txBox="1">
            <a:spLocks/>
          </p:cNvSpPr>
          <p:nvPr/>
        </p:nvSpPr>
        <p:spPr>
          <a:xfrm>
            <a:off x="668214" y="1541147"/>
            <a:ext cx="7057294" cy="426183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342900" indent="-342900">
              <a:spcBef>
                <a:spcPts val="1333"/>
              </a:spcBef>
            </a:pPr>
            <a:r>
              <a:rPr lang="en-US" sz="2000" dirty="0"/>
              <a:t>Algorithm </a:t>
            </a:r>
          </a:p>
          <a:p>
            <a:pPr marL="800100" lvl="1" indent="-342900">
              <a:spcBef>
                <a:spcPts val="1333"/>
              </a:spcBef>
            </a:pPr>
            <a:r>
              <a:rPr lang="en-US" sz="2000" dirty="0"/>
              <a:t>We use a formulae i.e. f(n) = g(n) + h(n), where</a:t>
            </a:r>
          </a:p>
          <a:p>
            <a:pPr marL="1257300" lvl="2" indent="-342900">
              <a:spcBef>
                <a:spcPts val="1333"/>
              </a:spcBef>
            </a:pPr>
            <a:r>
              <a:rPr lang="en-US" sz="2000" dirty="0"/>
              <a:t> g(n) – root to node (n)</a:t>
            </a:r>
          </a:p>
          <a:p>
            <a:pPr marL="1257300" lvl="2" indent="-342900">
              <a:spcBef>
                <a:spcPts val="1333"/>
              </a:spcBef>
            </a:pPr>
            <a:r>
              <a:rPr lang="en-US" sz="2000" dirty="0"/>
              <a:t>Node n to goal node</a:t>
            </a:r>
          </a:p>
          <a:p>
            <a:pPr marL="800100" lvl="1" indent="-342900">
              <a:spcBef>
                <a:spcPts val="1333"/>
              </a:spcBef>
            </a:pPr>
            <a:r>
              <a:rPr lang="en-US" sz="2000" dirty="0"/>
              <a:t>Use the formulae select the smallest last node and continue until the goal node is found in a less cost</a:t>
            </a:r>
          </a:p>
          <a:p>
            <a:pPr marL="800100" lvl="1" indent="-342900">
              <a:spcBef>
                <a:spcPts val="1333"/>
              </a:spcBef>
            </a:pPr>
            <a:endParaRPr lang="en-US" sz="2000" dirty="0"/>
          </a:p>
          <a:p>
            <a:pPr marL="914400" lvl="2" indent="0">
              <a:spcBef>
                <a:spcPts val="1333"/>
              </a:spcBef>
              <a:buNone/>
            </a:pPr>
            <a:br>
              <a:rPr lang="en-US" sz="2000" dirty="0"/>
            </a:br>
            <a:br>
              <a:rPr lang="en-US" sz="2000" dirty="0"/>
            </a:br>
            <a:endParaRPr lang="en-US" sz="2000" dirty="0"/>
          </a:p>
        </p:txBody>
      </p:sp>
    </p:spTree>
    <p:extLst>
      <p:ext uri="{BB962C8B-B14F-4D97-AF65-F5344CB8AC3E}">
        <p14:creationId xmlns:p14="http://schemas.microsoft.com/office/powerpoint/2010/main" val="3036553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929E-77C2-C63E-AE24-B38FA3052323}"/>
              </a:ext>
            </a:extLst>
          </p:cNvPr>
          <p:cNvSpPr>
            <a:spLocks noGrp="1"/>
          </p:cNvSpPr>
          <p:nvPr>
            <p:ph type="title"/>
          </p:nvPr>
        </p:nvSpPr>
        <p:spPr/>
        <p:txBody>
          <a:bodyPr/>
          <a:lstStyle/>
          <a:p>
            <a:r>
              <a:rPr lang="en-US" dirty="0"/>
              <a:t>Example of A* search</a:t>
            </a:r>
          </a:p>
        </p:txBody>
      </p:sp>
      <p:sp>
        <p:nvSpPr>
          <p:cNvPr id="3" name="Google Shape;454;p27">
            <a:extLst>
              <a:ext uri="{FF2B5EF4-FFF2-40B4-BE49-F238E27FC236}">
                <a16:creationId xmlns:a16="http://schemas.microsoft.com/office/drawing/2014/main" id="{6AFBA821-4A1E-EF51-CCBB-4BB1CAAE0327}"/>
              </a:ext>
            </a:extLst>
          </p:cNvPr>
          <p:cNvSpPr txBox="1">
            <a:spLocks/>
          </p:cNvSpPr>
          <p:nvPr/>
        </p:nvSpPr>
        <p:spPr>
          <a:xfrm>
            <a:off x="668214" y="1541147"/>
            <a:ext cx="7057294" cy="426183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342900" indent="-342900">
              <a:spcBef>
                <a:spcPts val="1333"/>
              </a:spcBef>
            </a:pPr>
            <a:r>
              <a:rPr lang="en-US" sz="2000" dirty="0"/>
              <a:t>Step 01 – Initially select source Node</a:t>
            </a:r>
          </a:p>
          <a:p>
            <a:pPr marL="0" indent="0">
              <a:spcBef>
                <a:spcPts val="1333"/>
              </a:spcBef>
              <a:buNone/>
            </a:pPr>
            <a:r>
              <a:rPr lang="en-US" sz="2000" dirty="0"/>
              <a:t>	f(S) = g(S) + h(S)</a:t>
            </a:r>
          </a:p>
          <a:p>
            <a:pPr marL="0" indent="0">
              <a:spcBef>
                <a:spcPts val="1333"/>
              </a:spcBef>
              <a:buNone/>
            </a:pPr>
            <a:r>
              <a:rPr lang="en-US" sz="2000" dirty="0"/>
              <a:t>	        = 0 + 10 = 10</a:t>
            </a:r>
          </a:p>
          <a:p>
            <a:pPr marL="342900" indent="-342900">
              <a:spcBef>
                <a:spcPts val="1333"/>
              </a:spcBef>
            </a:pPr>
            <a:r>
              <a:rPr lang="en-US" sz="2000" dirty="0"/>
              <a:t>Step 02 – Expand S and select Node with Minimum value of f(n)</a:t>
            </a:r>
          </a:p>
          <a:p>
            <a:pPr marL="457200" lvl="1" indent="0">
              <a:spcBef>
                <a:spcPts val="1333"/>
              </a:spcBef>
              <a:buNone/>
            </a:pPr>
            <a:r>
              <a:rPr lang="en-US" sz="2000" dirty="0"/>
              <a:t>	for node A; 			for node C;</a:t>
            </a:r>
          </a:p>
          <a:p>
            <a:pPr marL="457200" lvl="1" indent="0">
              <a:spcBef>
                <a:spcPts val="1333"/>
              </a:spcBef>
              <a:buNone/>
            </a:pPr>
            <a:r>
              <a:rPr lang="en-US" sz="2000" dirty="0"/>
              <a:t>	f(A) = g(A) + h(A)			f(C) = g(C) + h(C)	</a:t>
            </a:r>
          </a:p>
          <a:p>
            <a:pPr marL="457200" lvl="1" indent="0">
              <a:spcBef>
                <a:spcPts val="1333"/>
              </a:spcBef>
              <a:buNone/>
            </a:pPr>
            <a:r>
              <a:rPr lang="en-US" sz="2000" dirty="0"/>
              <a:t>	        = 8+6 = 14			= 4 + 8 = 12</a:t>
            </a:r>
          </a:p>
        </p:txBody>
      </p:sp>
    </p:spTree>
    <p:extLst>
      <p:ext uri="{BB962C8B-B14F-4D97-AF65-F5344CB8AC3E}">
        <p14:creationId xmlns:p14="http://schemas.microsoft.com/office/powerpoint/2010/main" val="26284895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929E-77C2-C63E-AE24-B38FA3052323}"/>
              </a:ext>
            </a:extLst>
          </p:cNvPr>
          <p:cNvSpPr>
            <a:spLocks noGrp="1"/>
          </p:cNvSpPr>
          <p:nvPr>
            <p:ph type="title"/>
          </p:nvPr>
        </p:nvSpPr>
        <p:spPr>
          <a:xfrm>
            <a:off x="838200" y="203200"/>
            <a:ext cx="10515600" cy="1325563"/>
          </a:xfrm>
        </p:spPr>
        <p:txBody>
          <a:bodyPr/>
          <a:lstStyle/>
          <a:p>
            <a:r>
              <a:rPr lang="en-US" dirty="0"/>
              <a:t>Example of A* search</a:t>
            </a:r>
          </a:p>
        </p:txBody>
      </p:sp>
      <p:sp>
        <p:nvSpPr>
          <p:cNvPr id="3" name="Google Shape;454;p27">
            <a:extLst>
              <a:ext uri="{FF2B5EF4-FFF2-40B4-BE49-F238E27FC236}">
                <a16:creationId xmlns:a16="http://schemas.microsoft.com/office/drawing/2014/main" id="{6AFBA821-4A1E-EF51-CCBB-4BB1CAAE0327}"/>
              </a:ext>
            </a:extLst>
          </p:cNvPr>
          <p:cNvSpPr txBox="1">
            <a:spLocks/>
          </p:cNvSpPr>
          <p:nvPr/>
        </p:nvSpPr>
        <p:spPr>
          <a:xfrm>
            <a:off x="642814" y="1122047"/>
            <a:ext cx="7180386" cy="511365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342900" indent="-342900">
              <a:spcBef>
                <a:spcPts val="1333"/>
              </a:spcBef>
            </a:pPr>
            <a:r>
              <a:rPr lang="en-US" sz="2000" dirty="0"/>
              <a:t>Step 04 – Select node C to expand and select Node with Minimum value of f(n)</a:t>
            </a:r>
          </a:p>
          <a:p>
            <a:pPr marL="0" indent="0">
              <a:spcBef>
                <a:spcPts val="1333"/>
              </a:spcBef>
              <a:buNone/>
            </a:pPr>
            <a:r>
              <a:rPr lang="en-US" sz="2000" dirty="0"/>
              <a:t>	for node A; 			for node D;</a:t>
            </a:r>
          </a:p>
          <a:p>
            <a:pPr marL="457200" lvl="1" indent="0">
              <a:spcBef>
                <a:spcPts val="1333"/>
              </a:spcBef>
              <a:buNone/>
            </a:pPr>
            <a:r>
              <a:rPr lang="en-US" sz="2000" dirty="0"/>
              <a:t>	 f(A) = g(A) + h(A)			f(D) = g(D) + h(D)	</a:t>
            </a:r>
          </a:p>
          <a:p>
            <a:pPr marL="457200" lvl="1" indent="0">
              <a:spcBef>
                <a:spcPts val="1333"/>
              </a:spcBef>
              <a:buNone/>
            </a:pPr>
            <a:r>
              <a:rPr lang="en-US" sz="2000" dirty="0"/>
              <a:t>	        = 4+3+6 = 13			= 4+7+5 = 16</a:t>
            </a:r>
          </a:p>
          <a:p>
            <a:pPr marL="457200" lvl="1" indent="0">
              <a:spcBef>
                <a:spcPts val="1333"/>
              </a:spcBef>
              <a:buNone/>
            </a:pPr>
            <a:endParaRPr lang="en-US" sz="2000" dirty="0"/>
          </a:p>
          <a:p>
            <a:pPr marL="342900" indent="-342900">
              <a:spcBef>
                <a:spcPts val="1333"/>
              </a:spcBef>
            </a:pPr>
            <a:r>
              <a:rPr lang="en-US" sz="2000" dirty="0"/>
              <a:t>Step 05 – Select node A to expand and select Node with Minimum value of f(n)</a:t>
            </a:r>
          </a:p>
          <a:p>
            <a:pPr marL="457200" lvl="1" indent="0">
              <a:spcBef>
                <a:spcPts val="1333"/>
              </a:spcBef>
              <a:buNone/>
            </a:pPr>
            <a:r>
              <a:rPr lang="en-US" sz="2000" dirty="0"/>
              <a:t>	for node B; 	</a:t>
            </a:r>
          </a:p>
          <a:p>
            <a:pPr marL="457200" lvl="1" indent="0">
              <a:spcBef>
                <a:spcPts val="1333"/>
              </a:spcBef>
              <a:buNone/>
            </a:pPr>
            <a:r>
              <a:rPr lang="en-US" sz="2000" dirty="0"/>
              <a:t>	f(B) = g(B) + h(B)			</a:t>
            </a:r>
          </a:p>
          <a:p>
            <a:pPr marL="457200" lvl="1" indent="0">
              <a:spcBef>
                <a:spcPts val="1333"/>
              </a:spcBef>
              <a:buNone/>
            </a:pPr>
            <a:r>
              <a:rPr lang="en-US" sz="2000" dirty="0"/>
              <a:t>	        = 4 + 3 + 2 + 4 = 13		</a:t>
            </a:r>
          </a:p>
        </p:txBody>
      </p:sp>
    </p:spTree>
    <p:extLst>
      <p:ext uri="{BB962C8B-B14F-4D97-AF65-F5344CB8AC3E}">
        <p14:creationId xmlns:p14="http://schemas.microsoft.com/office/powerpoint/2010/main" val="3371107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929E-77C2-C63E-AE24-B38FA3052323}"/>
              </a:ext>
            </a:extLst>
          </p:cNvPr>
          <p:cNvSpPr>
            <a:spLocks noGrp="1"/>
          </p:cNvSpPr>
          <p:nvPr>
            <p:ph type="title"/>
          </p:nvPr>
        </p:nvSpPr>
        <p:spPr>
          <a:xfrm>
            <a:off x="838200" y="203200"/>
            <a:ext cx="10515600" cy="1325563"/>
          </a:xfrm>
        </p:spPr>
        <p:txBody>
          <a:bodyPr/>
          <a:lstStyle/>
          <a:p>
            <a:r>
              <a:rPr lang="en-US" dirty="0"/>
              <a:t>Example of A* search</a:t>
            </a:r>
          </a:p>
        </p:txBody>
      </p:sp>
      <p:sp>
        <p:nvSpPr>
          <p:cNvPr id="3" name="Google Shape;454;p27">
            <a:extLst>
              <a:ext uri="{FF2B5EF4-FFF2-40B4-BE49-F238E27FC236}">
                <a16:creationId xmlns:a16="http://schemas.microsoft.com/office/drawing/2014/main" id="{6AFBA821-4A1E-EF51-CCBB-4BB1CAAE0327}"/>
              </a:ext>
            </a:extLst>
          </p:cNvPr>
          <p:cNvSpPr txBox="1">
            <a:spLocks/>
          </p:cNvSpPr>
          <p:nvPr/>
        </p:nvSpPr>
        <p:spPr>
          <a:xfrm>
            <a:off x="642814" y="1122047"/>
            <a:ext cx="7180386" cy="511365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342900" indent="-342900">
              <a:spcBef>
                <a:spcPts val="1333"/>
              </a:spcBef>
            </a:pPr>
            <a:r>
              <a:rPr lang="en-US" sz="2000" dirty="0"/>
              <a:t>Step 06 – Select node B to expand and select Node with Minimum value of f(n)</a:t>
            </a:r>
          </a:p>
          <a:p>
            <a:pPr marL="0" indent="0">
              <a:spcBef>
                <a:spcPts val="1333"/>
              </a:spcBef>
              <a:buNone/>
            </a:pPr>
            <a:r>
              <a:rPr lang="en-US" sz="2000" dirty="0"/>
              <a:t>	for node D; 			</a:t>
            </a:r>
          </a:p>
          <a:p>
            <a:pPr marL="457200" lvl="1" indent="0">
              <a:spcBef>
                <a:spcPts val="1333"/>
              </a:spcBef>
              <a:buNone/>
            </a:pPr>
            <a:r>
              <a:rPr lang="en-US" sz="2000" dirty="0"/>
              <a:t>	 f(A) = g(A) + h(A)				</a:t>
            </a:r>
          </a:p>
          <a:p>
            <a:pPr marL="457200" lvl="1" indent="0">
              <a:spcBef>
                <a:spcPts val="1333"/>
              </a:spcBef>
              <a:buNone/>
            </a:pPr>
            <a:r>
              <a:rPr lang="en-US" sz="2000" dirty="0"/>
              <a:t>	        = 4 + 3 + 2 + 1 + 5 = 15</a:t>
            </a:r>
          </a:p>
          <a:p>
            <a:pPr marL="342900" indent="-342900">
              <a:spcBef>
                <a:spcPts val="1333"/>
              </a:spcBef>
            </a:pPr>
            <a:r>
              <a:rPr lang="en-US" sz="2000" dirty="0"/>
              <a:t>Step 07 – Select node A (because A has the least f(n) )to expand and select Node with Minimum value of f(n)</a:t>
            </a:r>
          </a:p>
          <a:p>
            <a:pPr marL="457200" lvl="1" indent="0">
              <a:spcBef>
                <a:spcPts val="1333"/>
              </a:spcBef>
              <a:buNone/>
            </a:pPr>
            <a:r>
              <a:rPr lang="en-US" sz="2000" dirty="0"/>
              <a:t>	for node B; 			for node C;</a:t>
            </a:r>
          </a:p>
          <a:p>
            <a:pPr marL="457200" lvl="1" indent="0">
              <a:spcBef>
                <a:spcPts val="1333"/>
              </a:spcBef>
              <a:buNone/>
            </a:pPr>
            <a:r>
              <a:rPr lang="en-US" sz="2000" dirty="0"/>
              <a:t>	f(B) = g(B) + h(B)			 f(C) = g(C) + h(C)</a:t>
            </a:r>
          </a:p>
          <a:p>
            <a:pPr marL="457200" lvl="1" indent="0">
              <a:spcBef>
                <a:spcPts val="1333"/>
              </a:spcBef>
              <a:buNone/>
            </a:pPr>
            <a:r>
              <a:rPr lang="en-US" sz="2000" dirty="0"/>
              <a:t>	        = 8 + 2 + 4 = 14		=  8 + 3 + 8 = 19</a:t>
            </a:r>
          </a:p>
        </p:txBody>
      </p:sp>
    </p:spTree>
    <p:extLst>
      <p:ext uri="{BB962C8B-B14F-4D97-AF65-F5344CB8AC3E}">
        <p14:creationId xmlns:p14="http://schemas.microsoft.com/office/powerpoint/2010/main" val="5450782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8929E-77C2-C63E-AE24-B38FA3052323}"/>
              </a:ext>
            </a:extLst>
          </p:cNvPr>
          <p:cNvSpPr>
            <a:spLocks noGrp="1"/>
          </p:cNvSpPr>
          <p:nvPr>
            <p:ph type="title"/>
          </p:nvPr>
        </p:nvSpPr>
        <p:spPr>
          <a:xfrm>
            <a:off x="838200" y="203200"/>
            <a:ext cx="10515600" cy="1325563"/>
          </a:xfrm>
        </p:spPr>
        <p:txBody>
          <a:bodyPr/>
          <a:lstStyle/>
          <a:p>
            <a:r>
              <a:rPr lang="en-US" dirty="0"/>
              <a:t>Example of A* search</a:t>
            </a:r>
          </a:p>
        </p:txBody>
      </p:sp>
      <p:sp>
        <p:nvSpPr>
          <p:cNvPr id="3" name="Google Shape;454;p27">
            <a:extLst>
              <a:ext uri="{FF2B5EF4-FFF2-40B4-BE49-F238E27FC236}">
                <a16:creationId xmlns:a16="http://schemas.microsoft.com/office/drawing/2014/main" id="{6AFBA821-4A1E-EF51-CCBB-4BB1CAAE0327}"/>
              </a:ext>
            </a:extLst>
          </p:cNvPr>
          <p:cNvSpPr txBox="1">
            <a:spLocks/>
          </p:cNvSpPr>
          <p:nvPr/>
        </p:nvSpPr>
        <p:spPr>
          <a:xfrm>
            <a:off x="642814" y="1122047"/>
            <a:ext cx="7180386" cy="511365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342900" indent="-342900">
              <a:spcBef>
                <a:spcPts val="1333"/>
              </a:spcBef>
            </a:pPr>
            <a:r>
              <a:rPr lang="en-US" sz="2000" dirty="0"/>
              <a:t>Step 07 – Select node B to expand and select Node with Minimum value of f(n)</a:t>
            </a:r>
          </a:p>
          <a:p>
            <a:pPr marL="0" indent="0">
              <a:spcBef>
                <a:spcPts val="1333"/>
              </a:spcBef>
              <a:buNone/>
            </a:pPr>
            <a:r>
              <a:rPr lang="en-US" sz="2000" dirty="0"/>
              <a:t>	for node D; 			</a:t>
            </a:r>
          </a:p>
          <a:p>
            <a:pPr marL="457200" lvl="1" indent="0">
              <a:spcBef>
                <a:spcPts val="1333"/>
              </a:spcBef>
              <a:buNone/>
            </a:pPr>
            <a:r>
              <a:rPr lang="en-US" sz="2000" dirty="0"/>
              <a:t>	 f(D) = g(D) + h(D)				</a:t>
            </a:r>
          </a:p>
          <a:p>
            <a:pPr marL="457200" lvl="1" indent="0">
              <a:spcBef>
                <a:spcPts val="1333"/>
              </a:spcBef>
              <a:buNone/>
            </a:pPr>
            <a:r>
              <a:rPr lang="en-US" sz="2000" dirty="0"/>
              <a:t>	        = 8 + 2 + 1 + 5= 16</a:t>
            </a:r>
          </a:p>
          <a:p>
            <a:pPr marL="342900" indent="-342900">
              <a:spcBef>
                <a:spcPts val="1333"/>
              </a:spcBef>
            </a:pPr>
            <a:r>
              <a:rPr lang="en-US" sz="2000" dirty="0"/>
              <a:t>Step 08 – Select Node D  where f(n) is 15  and expand and Select node with minimum value of f(n). We found the goal node G. so the node traversals are S -&gt; C -&gt; A -&gt; B -&gt; D -&gt; G</a:t>
            </a:r>
          </a:p>
          <a:p>
            <a:pPr marL="800100" lvl="1" indent="-342900">
              <a:spcBef>
                <a:spcPts val="1333"/>
              </a:spcBef>
            </a:pPr>
            <a:r>
              <a:rPr lang="en-US" sz="2000" dirty="0"/>
              <a:t>The total cost for the traversal is 4 + 3 + 2 + 1 + 6 = 16 units </a:t>
            </a:r>
          </a:p>
        </p:txBody>
      </p:sp>
    </p:spTree>
    <p:extLst>
      <p:ext uri="{BB962C8B-B14F-4D97-AF65-F5344CB8AC3E}">
        <p14:creationId xmlns:p14="http://schemas.microsoft.com/office/powerpoint/2010/main" val="3959514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953467" y="2567800"/>
            <a:ext cx="10285200" cy="2447600"/>
          </a:xfrm>
          <a:prstGeom prst="rect">
            <a:avLst/>
          </a:prstGeom>
        </p:spPr>
        <p:txBody>
          <a:bodyPr spcFirstLastPara="1" vert="horz" wrap="square" lIns="121900" tIns="121900" rIns="121900" bIns="121900" rtlCol="0" anchor="t" anchorCtr="0">
            <a:noAutofit/>
          </a:bodyPr>
          <a:lstStyle/>
          <a:p>
            <a:r>
              <a:rPr lang="en" dirty="0"/>
              <a:t>Question 04</a:t>
            </a:r>
            <a:endParaRPr dirty="0"/>
          </a:p>
        </p:txBody>
      </p:sp>
      <p:sp>
        <p:nvSpPr>
          <p:cNvPr id="202" name="Google Shape;202;p23"/>
          <p:cNvSpPr txBox="1">
            <a:spLocks noGrp="1"/>
          </p:cNvSpPr>
          <p:nvPr>
            <p:ph type="title" idx="2"/>
          </p:nvPr>
        </p:nvSpPr>
        <p:spPr>
          <a:xfrm>
            <a:off x="953467" y="935800"/>
            <a:ext cx="2713600" cy="1428800"/>
          </a:xfrm>
          <a:prstGeom prst="rect">
            <a:avLst/>
          </a:prstGeom>
        </p:spPr>
        <p:txBody>
          <a:bodyPr spcFirstLastPara="1" vert="horz" wrap="square" lIns="121900" tIns="121900" rIns="121900" bIns="121900" rtlCol="0" anchor="t" anchorCtr="0">
            <a:noAutofit/>
          </a:bodyPr>
          <a:lstStyle/>
          <a:p>
            <a:r>
              <a:rPr lang="en" dirty="0"/>
              <a:t>04</a:t>
            </a:r>
            <a:endParaRPr dirty="0"/>
          </a:p>
        </p:txBody>
      </p:sp>
      <p:cxnSp>
        <p:nvCxnSpPr>
          <p:cNvPr id="203" name="Google Shape;203;p23"/>
          <p:cNvCxnSpPr/>
          <p:nvPr/>
        </p:nvCxnSpPr>
        <p:spPr>
          <a:xfrm>
            <a:off x="2488533" y="1574400"/>
            <a:ext cx="736800" cy="0"/>
          </a:xfrm>
          <a:prstGeom prst="straightConnector1">
            <a:avLst/>
          </a:prstGeom>
          <a:noFill/>
          <a:ln w="19050" cap="flat" cmpd="sng">
            <a:solidFill>
              <a:schemeClr val="dk1"/>
            </a:solidFill>
            <a:prstDash val="solid"/>
            <a:round/>
            <a:headEnd type="none" w="med" len="med"/>
            <a:tailEnd type="stealth" w="med" len="med"/>
          </a:ln>
        </p:spPr>
      </p:cxnSp>
      <p:sp>
        <p:nvSpPr>
          <p:cNvPr id="204" name="Google Shape;204;p23"/>
          <p:cNvSpPr/>
          <p:nvPr/>
        </p:nvSpPr>
        <p:spPr>
          <a:xfrm>
            <a:off x="10646933" y="5656667"/>
            <a:ext cx="591600" cy="488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a:solidFill>
                  <a:schemeClr val="accent4"/>
                </a:solidFill>
              </a:rPr>
              <a:t>(AI)</a:t>
            </a:r>
            <a:endParaRPr sz="1600" b="1">
              <a:solidFill>
                <a:schemeClr val="accent4"/>
              </a:solidFill>
            </a:endParaRPr>
          </a:p>
        </p:txBody>
      </p:sp>
    </p:spTree>
    <p:extLst>
      <p:ext uri="{BB962C8B-B14F-4D97-AF65-F5344CB8AC3E}">
        <p14:creationId xmlns:p14="http://schemas.microsoft.com/office/powerpoint/2010/main" val="755402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7"/>
          <p:cNvSpPr txBox="1">
            <a:spLocks noGrp="1"/>
          </p:cNvSpPr>
          <p:nvPr>
            <p:ph type="title"/>
          </p:nvPr>
        </p:nvSpPr>
        <p:spPr>
          <a:xfrm>
            <a:off x="457200" y="241733"/>
            <a:ext cx="10927977" cy="943200"/>
          </a:xfrm>
          <a:prstGeom prst="rect">
            <a:avLst/>
          </a:prstGeom>
        </p:spPr>
        <p:txBody>
          <a:bodyPr spcFirstLastPara="1" vert="horz" wrap="square" lIns="121900" tIns="121900" rIns="121900" bIns="121900" rtlCol="0" anchor="t" anchorCtr="0">
            <a:noAutofit/>
          </a:bodyPr>
          <a:lstStyle/>
          <a:p>
            <a:r>
              <a:rPr lang="en-AU" dirty="0"/>
              <a:t>Depth First Search Code explained</a:t>
            </a:r>
          </a:p>
        </p:txBody>
      </p:sp>
      <p:sp>
        <p:nvSpPr>
          <p:cNvPr id="454" name="Google Shape;454;p27"/>
          <p:cNvSpPr txBox="1">
            <a:spLocks noGrp="1"/>
          </p:cNvSpPr>
          <p:nvPr>
            <p:ph type="body" idx="1"/>
          </p:nvPr>
        </p:nvSpPr>
        <p:spPr>
          <a:xfrm>
            <a:off x="487455" y="1184933"/>
            <a:ext cx="11217089" cy="4800601"/>
          </a:xfrm>
          <a:prstGeom prst="rect">
            <a:avLst/>
          </a:prstGeom>
        </p:spPr>
        <p:txBody>
          <a:bodyPr spcFirstLastPara="1" vert="horz" wrap="square" lIns="121900" tIns="121900" rIns="121900" bIns="121900" rtlCol="0" anchor="t" anchorCtr="0">
            <a:noAutofit/>
          </a:bodyPr>
          <a:lstStyle/>
          <a:p>
            <a:pPr marL="457200" indent="-457200">
              <a:spcBef>
                <a:spcPts val="1333"/>
              </a:spcBef>
              <a:buFontTx/>
              <a:buChar char="-"/>
            </a:pPr>
            <a:r>
              <a:rPr lang="en-US" sz="2400" dirty="0">
                <a:latin typeface="Golos Text Medium"/>
                <a:ea typeface="Golos Text Medium"/>
                <a:cs typeface="Golos Text Medium"/>
                <a:sym typeface="Golos Text Medium"/>
              </a:rPr>
              <a:t>Create a Node Class with its attributes like expand, child node and path</a:t>
            </a:r>
          </a:p>
          <a:p>
            <a:pPr marL="457200" indent="-457200">
              <a:spcBef>
                <a:spcPts val="1333"/>
              </a:spcBef>
              <a:buFontTx/>
              <a:buChar char="-"/>
            </a:pPr>
            <a:r>
              <a:rPr lang="en-US" sz="2400" dirty="0">
                <a:latin typeface="Golos Text Medium"/>
                <a:ea typeface="Golos Text Medium"/>
                <a:cs typeface="Golos Text Medium"/>
                <a:sym typeface="Golos Text Medium"/>
              </a:rPr>
              <a:t>Expand function visits all the possible child nodes of a node</a:t>
            </a:r>
          </a:p>
          <a:p>
            <a:pPr marL="457200" indent="-457200">
              <a:spcBef>
                <a:spcPts val="1333"/>
              </a:spcBef>
              <a:buFontTx/>
              <a:buChar char="-"/>
            </a:pPr>
            <a:r>
              <a:rPr lang="en-US" sz="2400" dirty="0">
                <a:latin typeface="Golos Text Medium"/>
                <a:ea typeface="Golos Text Medium"/>
                <a:cs typeface="Golos Text Medium"/>
                <a:sym typeface="Golos Text Medium"/>
              </a:rPr>
              <a:t>Child Node returns a new node</a:t>
            </a:r>
          </a:p>
          <a:p>
            <a:pPr marL="457200" indent="-457200">
              <a:spcBef>
                <a:spcPts val="1333"/>
              </a:spcBef>
              <a:buFontTx/>
              <a:buChar char="-"/>
            </a:pPr>
            <a:r>
              <a:rPr lang="en-US" sz="2400" dirty="0">
                <a:latin typeface="Golos Text Medium"/>
                <a:ea typeface="Golos Text Medium"/>
                <a:cs typeface="Golos Text Medium"/>
                <a:sym typeface="Golos Text Medium"/>
              </a:rPr>
              <a:t>Path constructs the path from the start node to the current node by traversing back through parent link of each node</a:t>
            </a:r>
          </a:p>
          <a:p>
            <a:pPr marL="457200" indent="-457200">
              <a:spcBef>
                <a:spcPts val="1333"/>
              </a:spcBef>
              <a:buFontTx/>
              <a:buChar char="-"/>
            </a:pPr>
            <a:r>
              <a:rPr lang="en-US" sz="2400" dirty="0" err="1">
                <a:latin typeface="Golos Text Medium"/>
                <a:ea typeface="Golos Text Medium"/>
                <a:cs typeface="Golos Text Medium"/>
                <a:sym typeface="Golos Text Medium"/>
              </a:rPr>
              <a:t>depth_first_search</a:t>
            </a:r>
            <a:r>
              <a:rPr lang="en-US" sz="2400" dirty="0">
                <a:latin typeface="Golos Text Medium"/>
                <a:ea typeface="Golos Text Medium"/>
                <a:cs typeface="Golos Text Medium"/>
                <a:sym typeface="Golos Text Medium"/>
              </a:rPr>
              <a:t> function has initialization frontier and ‘explored’ as to mention it as visited</a:t>
            </a:r>
          </a:p>
          <a:p>
            <a:pPr marL="457200" indent="-457200">
              <a:spcBef>
                <a:spcPts val="1333"/>
              </a:spcBef>
              <a:buFontTx/>
              <a:buChar char="-"/>
            </a:pPr>
            <a:r>
              <a:rPr lang="en-US" sz="2400" dirty="0">
                <a:latin typeface="Golos Text Medium"/>
                <a:ea typeface="Golos Text Medium"/>
                <a:cs typeface="Golos Text Medium"/>
                <a:sym typeface="Golos Text Medium"/>
              </a:rPr>
              <a:t>Has a while loop as long as there is a frontier, and check if it’s a goal or not </a:t>
            </a:r>
          </a:p>
          <a:p>
            <a:pPr marL="457200" indent="-457200">
              <a:spcBef>
                <a:spcPts val="1333"/>
              </a:spcBef>
              <a:buFontTx/>
              <a:buChar char="-"/>
            </a:pPr>
            <a:r>
              <a:rPr lang="en-US" sz="2400" dirty="0">
                <a:latin typeface="Golos Text Medium"/>
                <a:ea typeface="Golos Text Medium"/>
                <a:cs typeface="Golos Text Medium"/>
                <a:sym typeface="Golos Text Medium"/>
              </a:rPr>
              <a:t>Add current Node to explored and return the path, return None is frontier empty</a:t>
            </a:r>
          </a:p>
          <a:p>
            <a:pPr marL="457200" indent="-457200">
              <a:spcBef>
                <a:spcPts val="1333"/>
              </a:spcBef>
              <a:buFontTx/>
              <a:buChar char="-"/>
            </a:pPr>
            <a:endParaRPr lang="en-US" sz="2400" dirty="0">
              <a:latin typeface="Golos Text Medium"/>
              <a:ea typeface="Golos Text Medium"/>
              <a:cs typeface="Golos Text Medium"/>
              <a:sym typeface="Golos Text Medium"/>
            </a:endParaRPr>
          </a:p>
        </p:txBody>
      </p:sp>
      <p:sp>
        <p:nvSpPr>
          <p:cNvPr id="3" name="Google Shape;204;p23">
            <a:extLst>
              <a:ext uri="{FF2B5EF4-FFF2-40B4-BE49-F238E27FC236}">
                <a16:creationId xmlns:a16="http://schemas.microsoft.com/office/drawing/2014/main" id="{E67429AE-0EB9-1016-6419-8BA8A7B31F7D}"/>
              </a:ext>
            </a:extLst>
          </p:cNvPr>
          <p:cNvSpPr/>
          <p:nvPr/>
        </p:nvSpPr>
        <p:spPr>
          <a:xfrm>
            <a:off x="11504183" y="477163"/>
            <a:ext cx="591600" cy="488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dirty="0">
                <a:solidFill>
                  <a:schemeClr val="accent4"/>
                </a:solidFill>
              </a:rPr>
              <a:t>10</a:t>
            </a:r>
            <a:endParaRPr sz="1600" b="1" dirty="0">
              <a:solidFill>
                <a:schemeClr val="accent4"/>
              </a:solidFill>
            </a:endParaRPr>
          </a:p>
        </p:txBody>
      </p:sp>
    </p:spTree>
    <p:extLst>
      <p:ext uri="{BB962C8B-B14F-4D97-AF65-F5344CB8AC3E}">
        <p14:creationId xmlns:p14="http://schemas.microsoft.com/office/powerpoint/2010/main" val="1688782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953467" y="2567800"/>
            <a:ext cx="10285200" cy="2447600"/>
          </a:xfrm>
          <a:prstGeom prst="rect">
            <a:avLst/>
          </a:prstGeom>
        </p:spPr>
        <p:txBody>
          <a:bodyPr spcFirstLastPara="1" vert="horz" wrap="square" lIns="121900" tIns="121900" rIns="121900" bIns="121900" rtlCol="0" anchor="t" anchorCtr="0">
            <a:noAutofit/>
          </a:bodyPr>
          <a:lstStyle/>
          <a:p>
            <a:r>
              <a:rPr lang="en" dirty="0"/>
              <a:t>Question 01</a:t>
            </a:r>
            <a:endParaRPr dirty="0"/>
          </a:p>
        </p:txBody>
      </p:sp>
      <p:sp>
        <p:nvSpPr>
          <p:cNvPr id="202" name="Google Shape;202;p23"/>
          <p:cNvSpPr txBox="1">
            <a:spLocks noGrp="1"/>
          </p:cNvSpPr>
          <p:nvPr>
            <p:ph type="title" idx="2"/>
          </p:nvPr>
        </p:nvSpPr>
        <p:spPr>
          <a:xfrm>
            <a:off x="953467" y="935800"/>
            <a:ext cx="2713600" cy="1428800"/>
          </a:xfrm>
          <a:prstGeom prst="rect">
            <a:avLst/>
          </a:prstGeom>
        </p:spPr>
        <p:txBody>
          <a:bodyPr spcFirstLastPara="1" vert="horz" wrap="square" lIns="121900" tIns="121900" rIns="121900" bIns="121900" rtlCol="0" anchor="t" anchorCtr="0">
            <a:noAutofit/>
          </a:bodyPr>
          <a:lstStyle/>
          <a:p>
            <a:r>
              <a:rPr lang="en"/>
              <a:t>01</a:t>
            </a:r>
            <a:endParaRPr/>
          </a:p>
        </p:txBody>
      </p:sp>
      <p:cxnSp>
        <p:nvCxnSpPr>
          <p:cNvPr id="203" name="Google Shape;203;p23"/>
          <p:cNvCxnSpPr/>
          <p:nvPr/>
        </p:nvCxnSpPr>
        <p:spPr>
          <a:xfrm>
            <a:off x="2488533" y="1574400"/>
            <a:ext cx="736800" cy="0"/>
          </a:xfrm>
          <a:prstGeom prst="straightConnector1">
            <a:avLst/>
          </a:prstGeom>
          <a:noFill/>
          <a:ln w="19050" cap="flat" cmpd="sng">
            <a:solidFill>
              <a:schemeClr val="dk1"/>
            </a:solidFill>
            <a:prstDash val="solid"/>
            <a:round/>
            <a:headEnd type="none" w="med" len="med"/>
            <a:tailEnd type="stealth" w="med" len="med"/>
          </a:ln>
        </p:spPr>
      </p:cxnSp>
      <p:sp>
        <p:nvSpPr>
          <p:cNvPr id="204" name="Google Shape;204;p23"/>
          <p:cNvSpPr/>
          <p:nvPr/>
        </p:nvSpPr>
        <p:spPr>
          <a:xfrm>
            <a:off x="10646933" y="5656667"/>
            <a:ext cx="591600" cy="488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a:solidFill>
                  <a:schemeClr val="accent4"/>
                </a:solidFill>
              </a:rPr>
              <a:t>(AI)</a:t>
            </a:r>
            <a:endParaRPr sz="1600" b="1">
              <a:solidFill>
                <a:schemeClr val="accent4"/>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7"/>
          <p:cNvSpPr txBox="1">
            <a:spLocks noGrp="1"/>
          </p:cNvSpPr>
          <p:nvPr>
            <p:ph type="title"/>
          </p:nvPr>
        </p:nvSpPr>
        <p:spPr>
          <a:xfrm>
            <a:off x="457200" y="241733"/>
            <a:ext cx="10927977" cy="943200"/>
          </a:xfrm>
          <a:prstGeom prst="rect">
            <a:avLst/>
          </a:prstGeom>
        </p:spPr>
        <p:txBody>
          <a:bodyPr spcFirstLastPara="1" vert="horz" wrap="square" lIns="121900" tIns="121900" rIns="121900" bIns="121900" rtlCol="0" anchor="t" anchorCtr="0">
            <a:noAutofit/>
          </a:bodyPr>
          <a:lstStyle/>
          <a:p>
            <a:r>
              <a:rPr lang="en-AU" dirty="0"/>
              <a:t>A* search code explained</a:t>
            </a:r>
          </a:p>
        </p:txBody>
      </p:sp>
      <p:sp>
        <p:nvSpPr>
          <p:cNvPr id="454" name="Google Shape;454;p27"/>
          <p:cNvSpPr txBox="1">
            <a:spLocks noGrp="1"/>
          </p:cNvSpPr>
          <p:nvPr>
            <p:ph type="body" idx="1"/>
          </p:nvPr>
        </p:nvSpPr>
        <p:spPr>
          <a:xfrm>
            <a:off x="487455" y="1184933"/>
            <a:ext cx="11217089" cy="4800601"/>
          </a:xfrm>
          <a:prstGeom prst="rect">
            <a:avLst/>
          </a:prstGeom>
        </p:spPr>
        <p:txBody>
          <a:bodyPr spcFirstLastPara="1" vert="horz" wrap="square" lIns="121900" tIns="121900" rIns="121900" bIns="121900" rtlCol="0" anchor="t" anchorCtr="0">
            <a:noAutofit/>
          </a:bodyPr>
          <a:lstStyle/>
          <a:p>
            <a:pPr marL="457200" indent="-457200">
              <a:spcBef>
                <a:spcPts val="1333"/>
              </a:spcBef>
              <a:buFontTx/>
              <a:buChar char="-"/>
            </a:pPr>
            <a:r>
              <a:rPr lang="en-US" sz="2400" dirty="0">
                <a:latin typeface="Golos Text Medium"/>
                <a:ea typeface="Golos Text Medium"/>
                <a:cs typeface="Golos Text Medium"/>
                <a:sym typeface="Golos Text Medium"/>
              </a:rPr>
              <a:t>Initialization -  The function initializes </a:t>
            </a:r>
            <a:r>
              <a:rPr lang="en-US" sz="2400" dirty="0" err="1">
                <a:latin typeface="Golos Text Medium"/>
                <a:ea typeface="Golos Text Medium"/>
                <a:cs typeface="Golos Text Medium"/>
                <a:sym typeface="Golos Text Medium"/>
              </a:rPr>
              <a:t>open_set</a:t>
            </a:r>
            <a:r>
              <a:rPr lang="en-US" sz="2400" dirty="0">
                <a:latin typeface="Golos Text Medium"/>
                <a:ea typeface="Golos Text Medium"/>
                <a:cs typeface="Golos Text Medium"/>
                <a:sym typeface="Golos Text Medium"/>
              </a:rPr>
              <a:t> with a tuple holding the start node's heuristic cost to the goal, its actual cost (g=0 initially), the start node itself, and its path. An empty visited set tracks explored nodes</a:t>
            </a:r>
          </a:p>
          <a:p>
            <a:pPr marL="457200" indent="-457200">
              <a:spcBef>
                <a:spcPts val="1333"/>
              </a:spcBef>
              <a:buFontTx/>
              <a:buChar char="-"/>
            </a:pPr>
            <a:r>
              <a:rPr lang="en-US" sz="2400" dirty="0">
                <a:latin typeface="Golos Text Medium"/>
                <a:ea typeface="Golos Text Medium"/>
                <a:cs typeface="Golos Text Medium"/>
                <a:sym typeface="Golos Text Medium"/>
              </a:rPr>
              <a:t>Loop continues as long as there are nodes in the </a:t>
            </a:r>
            <a:r>
              <a:rPr lang="en-US" sz="2400" dirty="0" err="1">
                <a:latin typeface="Golos Text Medium"/>
                <a:ea typeface="Golos Text Medium"/>
                <a:cs typeface="Golos Text Medium"/>
                <a:sym typeface="Golos Text Medium"/>
              </a:rPr>
              <a:t>open_set</a:t>
            </a:r>
            <a:r>
              <a:rPr lang="en-US" sz="2400" dirty="0">
                <a:latin typeface="Golos Text Medium"/>
                <a:ea typeface="Golos Text Medium"/>
                <a:cs typeface="Golos Text Medium"/>
                <a:sym typeface="Golos Text Medium"/>
              </a:rPr>
              <a:t>, which follows this formulae f = g + h, selects the lowest estimated cost and mark it as visited</a:t>
            </a:r>
          </a:p>
          <a:p>
            <a:pPr marL="457200" indent="-457200">
              <a:spcBef>
                <a:spcPts val="1333"/>
              </a:spcBef>
              <a:buFontTx/>
              <a:buChar char="-"/>
            </a:pPr>
            <a:r>
              <a:rPr lang="en-US" sz="2400" dirty="0">
                <a:latin typeface="Golos Text Medium"/>
                <a:ea typeface="Golos Text Medium"/>
                <a:cs typeface="Golos Text Medium"/>
                <a:sym typeface="Golos Text Medium"/>
              </a:rPr>
              <a:t>Expand the nodes which are lowest f(n) value and then continues until the goal is not been found</a:t>
            </a:r>
          </a:p>
        </p:txBody>
      </p:sp>
      <p:sp>
        <p:nvSpPr>
          <p:cNvPr id="3" name="Google Shape;204;p23">
            <a:extLst>
              <a:ext uri="{FF2B5EF4-FFF2-40B4-BE49-F238E27FC236}">
                <a16:creationId xmlns:a16="http://schemas.microsoft.com/office/drawing/2014/main" id="{E67429AE-0EB9-1016-6419-8BA8A7B31F7D}"/>
              </a:ext>
            </a:extLst>
          </p:cNvPr>
          <p:cNvSpPr/>
          <p:nvPr/>
        </p:nvSpPr>
        <p:spPr>
          <a:xfrm>
            <a:off x="11504183" y="477163"/>
            <a:ext cx="591600" cy="488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dirty="0">
                <a:solidFill>
                  <a:schemeClr val="accent4"/>
                </a:solidFill>
              </a:rPr>
              <a:t>10</a:t>
            </a:r>
            <a:endParaRPr sz="1600" b="1" dirty="0">
              <a:solidFill>
                <a:schemeClr val="accent4"/>
              </a:solidFill>
            </a:endParaRPr>
          </a:p>
        </p:txBody>
      </p:sp>
    </p:spTree>
    <p:extLst>
      <p:ext uri="{BB962C8B-B14F-4D97-AF65-F5344CB8AC3E}">
        <p14:creationId xmlns:p14="http://schemas.microsoft.com/office/powerpoint/2010/main" val="4235253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953467" y="2567800"/>
            <a:ext cx="10285200" cy="2447600"/>
          </a:xfrm>
          <a:prstGeom prst="rect">
            <a:avLst/>
          </a:prstGeom>
        </p:spPr>
        <p:txBody>
          <a:bodyPr spcFirstLastPara="1" vert="horz" wrap="square" lIns="121900" tIns="121900" rIns="121900" bIns="121900" rtlCol="0" anchor="t" anchorCtr="0">
            <a:noAutofit/>
          </a:bodyPr>
          <a:lstStyle/>
          <a:p>
            <a:r>
              <a:rPr lang="en" dirty="0"/>
              <a:t>Question 05</a:t>
            </a:r>
            <a:endParaRPr dirty="0"/>
          </a:p>
        </p:txBody>
      </p:sp>
      <p:sp>
        <p:nvSpPr>
          <p:cNvPr id="202" name="Google Shape;202;p23"/>
          <p:cNvSpPr txBox="1">
            <a:spLocks noGrp="1"/>
          </p:cNvSpPr>
          <p:nvPr>
            <p:ph type="title" idx="2"/>
          </p:nvPr>
        </p:nvSpPr>
        <p:spPr>
          <a:xfrm>
            <a:off x="953467" y="935800"/>
            <a:ext cx="2713600" cy="1428800"/>
          </a:xfrm>
          <a:prstGeom prst="rect">
            <a:avLst/>
          </a:prstGeom>
        </p:spPr>
        <p:txBody>
          <a:bodyPr spcFirstLastPara="1" vert="horz" wrap="square" lIns="121900" tIns="121900" rIns="121900" bIns="121900" rtlCol="0" anchor="t" anchorCtr="0">
            <a:noAutofit/>
          </a:bodyPr>
          <a:lstStyle/>
          <a:p>
            <a:r>
              <a:rPr lang="en" dirty="0"/>
              <a:t>05</a:t>
            </a:r>
            <a:endParaRPr dirty="0"/>
          </a:p>
        </p:txBody>
      </p:sp>
      <p:cxnSp>
        <p:nvCxnSpPr>
          <p:cNvPr id="203" name="Google Shape;203;p23"/>
          <p:cNvCxnSpPr/>
          <p:nvPr/>
        </p:nvCxnSpPr>
        <p:spPr>
          <a:xfrm>
            <a:off x="2488533" y="1574400"/>
            <a:ext cx="736800" cy="0"/>
          </a:xfrm>
          <a:prstGeom prst="straightConnector1">
            <a:avLst/>
          </a:prstGeom>
          <a:noFill/>
          <a:ln w="19050" cap="flat" cmpd="sng">
            <a:solidFill>
              <a:schemeClr val="dk1"/>
            </a:solidFill>
            <a:prstDash val="solid"/>
            <a:round/>
            <a:headEnd type="none" w="med" len="med"/>
            <a:tailEnd type="stealth" w="med" len="med"/>
          </a:ln>
        </p:spPr>
      </p:cxnSp>
      <p:sp>
        <p:nvSpPr>
          <p:cNvPr id="204" name="Google Shape;204;p23"/>
          <p:cNvSpPr/>
          <p:nvPr/>
        </p:nvSpPr>
        <p:spPr>
          <a:xfrm>
            <a:off x="10646933" y="5656667"/>
            <a:ext cx="591600" cy="488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a:solidFill>
                  <a:schemeClr val="accent4"/>
                </a:solidFill>
              </a:rPr>
              <a:t>(AI)</a:t>
            </a:r>
            <a:endParaRPr sz="1600" b="1">
              <a:solidFill>
                <a:schemeClr val="accent4"/>
              </a:solidFill>
            </a:endParaRPr>
          </a:p>
        </p:txBody>
      </p:sp>
    </p:spTree>
    <p:extLst>
      <p:ext uri="{BB962C8B-B14F-4D97-AF65-F5344CB8AC3E}">
        <p14:creationId xmlns:p14="http://schemas.microsoft.com/office/powerpoint/2010/main" val="35252559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7"/>
          <p:cNvSpPr txBox="1">
            <a:spLocks noGrp="1"/>
          </p:cNvSpPr>
          <p:nvPr>
            <p:ph type="title"/>
          </p:nvPr>
        </p:nvSpPr>
        <p:spPr>
          <a:xfrm>
            <a:off x="675428" y="249563"/>
            <a:ext cx="10285200" cy="943200"/>
          </a:xfrm>
          <a:prstGeom prst="rect">
            <a:avLst/>
          </a:prstGeom>
        </p:spPr>
        <p:txBody>
          <a:bodyPr spcFirstLastPara="1" vert="horz" wrap="square" lIns="121900" tIns="121900" rIns="121900" bIns="121900" rtlCol="0" anchor="t" anchorCtr="0">
            <a:noAutofit/>
          </a:bodyPr>
          <a:lstStyle/>
          <a:p>
            <a:r>
              <a:rPr lang="en" dirty="0"/>
              <a:t>Building an Expert System</a:t>
            </a:r>
            <a:endParaRPr dirty="0"/>
          </a:p>
        </p:txBody>
      </p:sp>
      <p:sp>
        <p:nvSpPr>
          <p:cNvPr id="3" name="Google Shape;204;p23">
            <a:extLst>
              <a:ext uri="{FF2B5EF4-FFF2-40B4-BE49-F238E27FC236}">
                <a16:creationId xmlns:a16="http://schemas.microsoft.com/office/drawing/2014/main" id="{1E713F18-8654-F24A-6710-95E2247178DD}"/>
              </a:ext>
            </a:extLst>
          </p:cNvPr>
          <p:cNvSpPr/>
          <p:nvPr/>
        </p:nvSpPr>
        <p:spPr>
          <a:xfrm>
            <a:off x="11504183" y="477163"/>
            <a:ext cx="591600" cy="488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dirty="0">
                <a:solidFill>
                  <a:schemeClr val="accent4"/>
                </a:solidFill>
              </a:rPr>
              <a:t>12</a:t>
            </a:r>
            <a:endParaRPr sz="1600" b="1" dirty="0">
              <a:solidFill>
                <a:schemeClr val="accent4"/>
              </a:solidFill>
            </a:endParaRPr>
          </a:p>
        </p:txBody>
      </p:sp>
      <p:sp>
        <p:nvSpPr>
          <p:cNvPr id="6" name="Google Shape;454;p27">
            <a:extLst>
              <a:ext uri="{FF2B5EF4-FFF2-40B4-BE49-F238E27FC236}">
                <a16:creationId xmlns:a16="http://schemas.microsoft.com/office/drawing/2014/main" id="{C68388E9-5AC1-68F1-845F-691A9453F265}"/>
              </a:ext>
            </a:extLst>
          </p:cNvPr>
          <p:cNvSpPr txBox="1">
            <a:spLocks noGrp="1"/>
          </p:cNvSpPr>
          <p:nvPr>
            <p:ph type="body" idx="1"/>
          </p:nvPr>
        </p:nvSpPr>
        <p:spPr>
          <a:xfrm>
            <a:off x="675428" y="1832367"/>
            <a:ext cx="11113161" cy="1946259"/>
          </a:xfrm>
          <a:prstGeom prst="rect">
            <a:avLst/>
          </a:prstGeom>
        </p:spPr>
        <p:txBody>
          <a:bodyPr spcFirstLastPara="1" vert="horz" wrap="square" lIns="121900" tIns="121900" rIns="121900" bIns="121900" rtlCol="0" anchor="t" anchorCtr="0">
            <a:noAutofit/>
          </a:bodyPr>
          <a:lstStyle/>
          <a:p>
            <a:pPr marL="0" indent="0">
              <a:spcBef>
                <a:spcPts val="1333"/>
              </a:spcBef>
              <a:buNone/>
            </a:pPr>
            <a:r>
              <a:rPr lang="en-US" sz="2667" dirty="0">
                <a:latin typeface="Golos Text Medium"/>
                <a:ea typeface="Golos Text Medium"/>
                <a:cs typeface="Golos Text Medium"/>
                <a:sym typeface="Golos Text Medium"/>
              </a:rPr>
              <a:t>This is a simple expert system which I have made. Please follow the link below:</a:t>
            </a:r>
          </a:p>
          <a:p>
            <a:pPr marL="0" indent="0">
              <a:spcBef>
                <a:spcPts val="1333"/>
              </a:spcBef>
              <a:buNone/>
            </a:pPr>
            <a:r>
              <a:rPr lang="en-US" sz="2667" dirty="0">
                <a:latin typeface="Golos Text Medium"/>
                <a:ea typeface="Golos Text Medium"/>
                <a:cs typeface="Golos Text Medium"/>
                <a:sym typeface="Golos Text Medium"/>
                <a:hlinkClick r:id="rId3"/>
              </a:rPr>
              <a:t>https://www.mcgoo.com.au/esbuilder/viewer/viewES.php?es=c2c499376045d49f772b81cc9f4baa53</a:t>
            </a:r>
            <a:r>
              <a:rPr lang="en-US" sz="2667" dirty="0">
                <a:latin typeface="Golos Text Medium"/>
                <a:ea typeface="Golos Text Medium"/>
                <a:cs typeface="Golos Text Medium"/>
                <a:sym typeface="Golos Text Medium"/>
              </a:rPr>
              <a:t> </a:t>
            </a:r>
          </a:p>
        </p:txBody>
      </p:sp>
    </p:spTree>
    <p:extLst>
      <p:ext uri="{BB962C8B-B14F-4D97-AF65-F5344CB8AC3E}">
        <p14:creationId xmlns:p14="http://schemas.microsoft.com/office/powerpoint/2010/main" val="17966995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7"/>
          <p:cNvSpPr txBox="1">
            <a:spLocks noGrp="1"/>
          </p:cNvSpPr>
          <p:nvPr>
            <p:ph type="title"/>
          </p:nvPr>
        </p:nvSpPr>
        <p:spPr>
          <a:xfrm>
            <a:off x="953400" y="89333"/>
            <a:ext cx="10285200" cy="943200"/>
          </a:xfrm>
          <a:prstGeom prst="rect">
            <a:avLst/>
          </a:prstGeom>
        </p:spPr>
        <p:txBody>
          <a:bodyPr spcFirstLastPara="1" vert="horz" wrap="square" lIns="121900" tIns="121900" rIns="121900" bIns="121900" rtlCol="0" anchor="t" anchorCtr="0">
            <a:noAutofit/>
          </a:bodyPr>
          <a:lstStyle/>
          <a:p>
            <a:r>
              <a:rPr lang="en" dirty="0"/>
              <a:t>Terms of artificial intelligence</a:t>
            </a:r>
            <a:endParaRPr dirty="0"/>
          </a:p>
        </p:txBody>
      </p:sp>
      <p:sp>
        <p:nvSpPr>
          <p:cNvPr id="2" name="Google Shape;454;p27">
            <a:extLst>
              <a:ext uri="{FF2B5EF4-FFF2-40B4-BE49-F238E27FC236}">
                <a16:creationId xmlns:a16="http://schemas.microsoft.com/office/drawing/2014/main" id="{8091B1A0-30C9-0F0C-CC79-3F13912CE26B}"/>
              </a:ext>
            </a:extLst>
          </p:cNvPr>
          <p:cNvSpPr txBox="1">
            <a:spLocks/>
          </p:cNvSpPr>
          <p:nvPr/>
        </p:nvSpPr>
        <p:spPr>
          <a:xfrm>
            <a:off x="6096001" y="1891554"/>
            <a:ext cx="5429537" cy="487711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0" indent="0">
              <a:spcBef>
                <a:spcPts val="1333"/>
              </a:spcBef>
              <a:buNone/>
            </a:pPr>
            <a:r>
              <a:rPr lang="en-US" sz="2667" dirty="0">
                <a:solidFill>
                  <a:schemeClr val="accent3"/>
                </a:solidFill>
                <a:latin typeface="Golos Text Medium"/>
                <a:ea typeface="Golos Text Medium"/>
                <a:cs typeface="Golos Text Medium"/>
                <a:sym typeface="Golos Text Medium"/>
              </a:rPr>
              <a:t>(g)</a:t>
            </a:r>
            <a:r>
              <a:rPr lang="en-US" sz="2667" dirty="0">
                <a:latin typeface="Golos Text Medium"/>
                <a:ea typeface="Golos Text Medium"/>
                <a:cs typeface="Golos Text Medium"/>
                <a:sym typeface="Golos Text Medium"/>
              </a:rPr>
              <a:t> Learning Based Agent</a:t>
            </a:r>
          </a:p>
          <a:p>
            <a:pPr marL="0" indent="0">
              <a:spcBef>
                <a:spcPts val="1333"/>
              </a:spcBef>
              <a:buNone/>
            </a:pPr>
            <a:r>
              <a:rPr lang="en-US" sz="1867" dirty="0"/>
              <a:t>To build learning machines and then to teach those machines different scenarios. The agent is allowed to operate in initially unknown environment and then to become more competent than its initial state. Example: Email Spamming filter, which learns from user feedback on distinguishing the spam or not spam emails (Jacques, 2019)</a:t>
            </a:r>
          </a:p>
        </p:txBody>
      </p:sp>
      <p:sp>
        <p:nvSpPr>
          <p:cNvPr id="3" name="Google Shape;204;p23">
            <a:extLst>
              <a:ext uri="{FF2B5EF4-FFF2-40B4-BE49-F238E27FC236}">
                <a16:creationId xmlns:a16="http://schemas.microsoft.com/office/drawing/2014/main" id="{4908CE53-FADB-D8B6-7F21-E8EDDBA3D387}"/>
              </a:ext>
            </a:extLst>
          </p:cNvPr>
          <p:cNvSpPr/>
          <p:nvPr/>
        </p:nvSpPr>
        <p:spPr>
          <a:xfrm>
            <a:off x="11504183" y="477163"/>
            <a:ext cx="591600" cy="488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dirty="0">
                <a:solidFill>
                  <a:schemeClr val="accent4"/>
                </a:solidFill>
              </a:rPr>
              <a:t>13</a:t>
            </a:r>
            <a:endParaRPr sz="1600" b="1" dirty="0">
              <a:solidFill>
                <a:schemeClr val="accent4"/>
              </a:solidFill>
            </a:endParaRPr>
          </a:p>
        </p:txBody>
      </p:sp>
      <p:sp>
        <p:nvSpPr>
          <p:cNvPr id="5" name="Text Placeholder 4">
            <a:extLst>
              <a:ext uri="{FF2B5EF4-FFF2-40B4-BE49-F238E27FC236}">
                <a16:creationId xmlns:a16="http://schemas.microsoft.com/office/drawing/2014/main" id="{975D62B5-78AC-6062-0D50-8944B31872E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253853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953467" y="2567800"/>
            <a:ext cx="10285200" cy="2447600"/>
          </a:xfrm>
          <a:prstGeom prst="rect">
            <a:avLst/>
          </a:prstGeom>
        </p:spPr>
        <p:txBody>
          <a:bodyPr spcFirstLastPara="1" vert="horz" wrap="square" lIns="121900" tIns="121900" rIns="121900" bIns="121900" rtlCol="0" anchor="t" anchorCtr="0">
            <a:noAutofit/>
          </a:bodyPr>
          <a:lstStyle/>
          <a:p>
            <a:r>
              <a:rPr lang="en" dirty="0"/>
              <a:t>Question 06</a:t>
            </a:r>
            <a:br>
              <a:rPr lang="en" dirty="0"/>
            </a:br>
            <a:r>
              <a:rPr lang="en-US" sz="1867" dirty="0"/>
              <a:t>Building Recommendation System using 6 phases of building an intelligent knowledge-based system</a:t>
            </a:r>
            <a:endParaRPr sz="1867" dirty="0"/>
          </a:p>
        </p:txBody>
      </p:sp>
      <p:sp>
        <p:nvSpPr>
          <p:cNvPr id="202" name="Google Shape;202;p23"/>
          <p:cNvSpPr txBox="1">
            <a:spLocks noGrp="1"/>
          </p:cNvSpPr>
          <p:nvPr>
            <p:ph type="title" idx="2"/>
          </p:nvPr>
        </p:nvSpPr>
        <p:spPr>
          <a:xfrm>
            <a:off x="953467" y="935800"/>
            <a:ext cx="2713600" cy="1428800"/>
          </a:xfrm>
          <a:prstGeom prst="rect">
            <a:avLst/>
          </a:prstGeom>
        </p:spPr>
        <p:txBody>
          <a:bodyPr spcFirstLastPara="1" vert="horz" wrap="square" lIns="121900" tIns="121900" rIns="121900" bIns="121900" rtlCol="0" anchor="t" anchorCtr="0">
            <a:noAutofit/>
          </a:bodyPr>
          <a:lstStyle/>
          <a:p>
            <a:r>
              <a:rPr lang="en" dirty="0"/>
              <a:t>06</a:t>
            </a:r>
            <a:endParaRPr dirty="0"/>
          </a:p>
        </p:txBody>
      </p:sp>
      <p:cxnSp>
        <p:nvCxnSpPr>
          <p:cNvPr id="203" name="Google Shape;203;p23"/>
          <p:cNvCxnSpPr/>
          <p:nvPr/>
        </p:nvCxnSpPr>
        <p:spPr>
          <a:xfrm>
            <a:off x="2488533" y="1574400"/>
            <a:ext cx="736800" cy="0"/>
          </a:xfrm>
          <a:prstGeom prst="straightConnector1">
            <a:avLst/>
          </a:prstGeom>
          <a:noFill/>
          <a:ln w="19050" cap="flat" cmpd="sng">
            <a:solidFill>
              <a:schemeClr val="dk1"/>
            </a:solidFill>
            <a:prstDash val="solid"/>
            <a:round/>
            <a:headEnd type="none" w="med" len="med"/>
            <a:tailEnd type="stealth" w="med" len="med"/>
          </a:ln>
        </p:spPr>
      </p:cxnSp>
      <p:sp>
        <p:nvSpPr>
          <p:cNvPr id="204" name="Google Shape;204;p23"/>
          <p:cNvSpPr/>
          <p:nvPr/>
        </p:nvSpPr>
        <p:spPr>
          <a:xfrm>
            <a:off x="10646933" y="5656667"/>
            <a:ext cx="591600" cy="488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a:solidFill>
                  <a:schemeClr val="accent4"/>
                </a:solidFill>
              </a:rPr>
              <a:t>(AI)</a:t>
            </a:r>
            <a:endParaRPr sz="1600" b="1">
              <a:solidFill>
                <a:schemeClr val="accent4"/>
              </a:solidFill>
            </a:endParaRPr>
          </a:p>
        </p:txBody>
      </p:sp>
    </p:spTree>
    <p:extLst>
      <p:ext uri="{BB962C8B-B14F-4D97-AF65-F5344CB8AC3E}">
        <p14:creationId xmlns:p14="http://schemas.microsoft.com/office/powerpoint/2010/main" val="7977540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4" name="Google Shape;454;p27"/>
          <p:cNvSpPr txBox="1">
            <a:spLocks noGrp="1"/>
          </p:cNvSpPr>
          <p:nvPr>
            <p:ph type="body" idx="1"/>
          </p:nvPr>
        </p:nvSpPr>
        <p:spPr>
          <a:xfrm>
            <a:off x="343731" y="1"/>
            <a:ext cx="5752268" cy="2017060"/>
          </a:xfrm>
          <a:prstGeom prst="rect">
            <a:avLst/>
          </a:prstGeom>
        </p:spPr>
        <p:txBody>
          <a:bodyPr spcFirstLastPara="1" vert="horz" wrap="square" lIns="121900" tIns="121900" rIns="121900" bIns="121900" rtlCol="0" anchor="t" anchorCtr="0">
            <a:noAutofit/>
          </a:bodyPr>
          <a:lstStyle/>
          <a:p>
            <a:pPr marL="0" indent="0">
              <a:spcBef>
                <a:spcPts val="1333"/>
              </a:spcBef>
              <a:buNone/>
            </a:pPr>
            <a:r>
              <a:rPr lang="en" sz="2667" dirty="0">
                <a:solidFill>
                  <a:schemeClr val="accent3"/>
                </a:solidFill>
                <a:latin typeface="Golos Text Medium"/>
                <a:ea typeface="Golos Text Medium"/>
                <a:cs typeface="Golos Text Medium"/>
                <a:sym typeface="Golos Text Medium"/>
              </a:rPr>
              <a:t>(a)</a:t>
            </a:r>
            <a:r>
              <a:rPr lang="en" sz="2667" dirty="0">
                <a:latin typeface="Golos Text Medium"/>
                <a:ea typeface="Golos Text Medium"/>
                <a:cs typeface="Golos Text Medium"/>
                <a:sym typeface="Golos Text Medium"/>
              </a:rPr>
              <a:t> </a:t>
            </a:r>
            <a:r>
              <a:rPr lang="en-US" sz="2667" dirty="0">
                <a:latin typeface="Golos Text Medium"/>
                <a:ea typeface="Golos Text Medium"/>
                <a:cs typeface="Golos Text Medium"/>
                <a:sym typeface="Golos Text Medium"/>
              </a:rPr>
              <a:t>Access the problem</a:t>
            </a:r>
            <a:endParaRPr sz="2667" dirty="0">
              <a:latin typeface="Golos Text Medium"/>
              <a:ea typeface="Golos Text Medium"/>
              <a:cs typeface="Golos Text Medium"/>
              <a:sym typeface="Golos Text Medium"/>
            </a:endParaRPr>
          </a:p>
          <a:p>
            <a:pPr marL="0" indent="0" algn="just">
              <a:spcBef>
                <a:spcPts val="1333"/>
              </a:spcBef>
              <a:buNone/>
            </a:pPr>
            <a:r>
              <a:rPr lang="en-US" dirty="0"/>
              <a:t>Build a recommendation system that suggests personalized products to users based on their preferences and behavior.</a:t>
            </a:r>
          </a:p>
        </p:txBody>
      </p:sp>
      <p:sp>
        <p:nvSpPr>
          <p:cNvPr id="2" name="Google Shape;454;p27">
            <a:extLst>
              <a:ext uri="{FF2B5EF4-FFF2-40B4-BE49-F238E27FC236}">
                <a16:creationId xmlns:a16="http://schemas.microsoft.com/office/drawing/2014/main" id="{8091B1A0-30C9-0F0C-CC79-3F13912CE26B}"/>
              </a:ext>
            </a:extLst>
          </p:cNvPr>
          <p:cNvSpPr txBox="1">
            <a:spLocks/>
          </p:cNvSpPr>
          <p:nvPr/>
        </p:nvSpPr>
        <p:spPr>
          <a:xfrm>
            <a:off x="7153837" y="2439891"/>
            <a:ext cx="4930585" cy="2417483"/>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0" indent="0">
              <a:spcBef>
                <a:spcPts val="1333"/>
              </a:spcBef>
              <a:buNone/>
            </a:pPr>
            <a:r>
              <a:rPr lang="en-US" sz="2667" dirty="0">
                <a:solidFill>
                  <a:schemeClr val="accent3"/>
                </a:solidFill>
                <a:latin typeface="Golos Text Medium"/>
                <a:ea typeface="Golos Text Medium"/>
                <a:cs typeface="Golos Text Medium"/>
                <a:sym typeface="Golos Text Medium"/>
              </a:rPr>
              <a:t>(c)</a:t>
            </a:r>
            <a:r>
              <a:rPr lang="en-US" sz="2667" dirty="0">
                <a:latin typeface="Golos Text Medium"/>
                <a:ea typeface="Golos Text Medium"/>
                <a:cs typeface="Golos Text Medium"/>
                <a:sym typeface="Golos Text Medium"/>
              </a:rPr>
              <a:t> Develop a Prototype System</a:t>
            </a:r>
          </a:p>
          <a:p>
            <a:pPr marL="0" indent="0">
              <a:spcBef>
                <a:spcPts val="1333"/>
              </a:spcBef>
              <a:spcAft>
                <a:spcPts val="1333"/>
              </a:spcAft>
              <a:buNone/>
            </a:pPr>
            <a:r>
              <a:rPr lang="en-US" sz="1867" dirty="0"/>
              <a:t>Select a suitable recommendation algorithm such as collaborative filtering, content-based filtering, or hybrid approaches.</a:t>
            </a:r>
          </a:p>
        </p:txBody>
      </p:sp>
      <p:sp>
        <p:nvSpPr>
          <p:cNvPr id="5" name="Google Shape;454;p27">
            <a:extLst>
              <a:ext uri="{FF2B5EF4-FFF2-40B4-BE49-F238E27FC236}">
                <a16:creationId xmlns:a16="http://schemas.microsoft.com/office/drawing/2014/main" id="{9E161137-BFC7-7368-8CD8-0D21FB755F54}"/>
              </a:ext>
            </a:extLst>
          </p:cNvPr>
          <p:cNvSpPr txBox="1">
            <a:spLocks/>
          </p:cNvSpPr>
          <p:nvPr/>
        </p:nvSpPr>
        <p:spPr>
          <a:xfrm>
            <a:off x="343733" y="2640103"/>
            <a:ext cx="5752268" cy="2017060"/>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0" indent="0">
              <a:spcBef>
                <a:spcPts val="1333"/>
              </a:spcBef>
              <a:buNone/>
            </a:pPr>
            <a:r>
              <a:rPr lang="en-US" sz="2667" dirty="0">
                <a:solidFill>
                  <a:schemeClr val="accent3"/>
                </a:solidFill>
                <a:latin typeface="Golos Text Medium"/>
                <a:ea typeface="Golos Text Medium"/>
                <a:cs typeface="Golos Text Medium"/>
                <a:sym typeface="Golos Text Medium"/>
              </a:rPr>
              <a:t>(b)</a:t>
            </a:r>
            <a:r>
              <a:rPr lang="en-US" sz="2667" dirty="0">
                <a:latin typeface="Golos Text Medium"/>
                <a:ea typeface="Golos Text Medium"/>
                <a:cs typeface="Golos Text Medium"/>
                <a:sym typeface="Golos Text Medium"/>
              </a:rPr>
              <a:t> Acquire Data and Knowledge</a:t>
            </a:r>
          </a:p>
          <a:p>
            <a:pPr marL="0" indent="0">
              <a:spcBef>
                <a:spcPts val="1333"/>
              </a:spcBef>
              <a:spcAft>
                <a:spcPts val="1333"/>
              </a:spcAft>
              <a:buNone/>
            </a:pPr>
            <a:r>
              <a:rPr lang="en-US" sz="1867" dirty="0"/>
              <a:t>Collect data on user interactions such as browsing history, purchase history, items viewed, items added to cart, and items purchased.</a:t>
            </a:r>
          </a:p>
        </p:txBody>
      </p:sp>
      <p:cxnSp>
        <p:nvCxnSpPr>
          <p:cNvPr id="7" name="Google Shape;203;p23">
            <a:extLst>
              <a:ext uri="{FF2B5EF4-FFF2-40B4-BE49-F238E27FC236}">
                <a16:creationId xmlns:a16="http://schemas.microsoft.com/office/drawing/2014/main" id="{C4F15641-1354-B2F9-C07D-FCE036B0289E}"/>
              </a:ext>
            </a:extLst>
          </p:cNvPr>
          <p:cNvCxnSpPr>
            <a:cxnSpLocks/>
            <a:stCxn id="454" idx="2"/>
            <a:endCxn id="5" idx="0"/>
          </p:cNvCxnSpPr>
          <p:nvPr/>
        </p:nvCxnSpPr>
        <p:spPr>
          <a:xfrm>
            <a:off x="3219866" y="2017060"/>
            <a:ext cx="1" cy="623043"/>
          </a:xfrm>
          <a:prstGeom prst="straightConnector1">
            <a:avLst/>
          </a:prstGeom>
          <a:noFill/>
          <a:ln w="19050" cap="flat" cmpd="sng">
            <a:solidFill>
              <a:schemeClr val="dk1"/>
            </a:solidFill>
            <a:prstDash val="solid"/>
            <a:round/>
            <a:headEnd type="none" w="med" len="med"/>
            <a:tailEnd type="stealth" w="med" len="med"/>
          </a:ln>
        </p:spPr>
      </p:cxnSp>
      <p:cxnSp>
        <p:nvCxnSpPr>
          <p:cNvPr id="23" name="Google Shape;203;p23">
            <a:extLst>
              <a:ext uri="{FF2B5EF4-FFF2-40B4-BE49-F238E27FC236}">
                <a16:creationId xmlns:a16="http://schemas.microsoft.com/office/drawing/2014/main" id="{A5CF1336-A6B5-B96F-D025-BBAD0A9DCDEE}"/>
              </a:ext>
            </a:extLst>
          </p:cNvPr>
          <p:cNvCxnSpPr>
            <a:cxnSpLocks/>
            <a:stCxn id="5" idx="3"/>
            <a:endCxn id="2" idx="1"/>
          </p:cNvCxnSpPr>
          <p:nvPr/>
        </p:nvCxnSpPr>
        <p:spPr>
          <a:xfrm flipV="1">
            <a:off x="6096001" y="3648633"/>
            <a:ext cx="1057836" cy="1"/>
          </a:xfrm>
          <a:prstGeom prst="straightConnector1">
            <a:avLst/>
          </a:prstGeom>
          <a:noFill/>
          <a:ln w="19050" cap="flat" cmpd="sng">
            <a:solidFill>
              <a:schemeClr val="dk1"/>
            </a:solidFill>
            <a:prstDash val="solid"/>
            <a:round/>
            <a:headEnd type="none" w="med" len="med"/>
            <a:tailEnd type="stealth" w="med" len="med"/>
          </a:ln>
        </p:spPr>
      </p:cxnSp>
      <p:cxnSp>
        <p:nvCxnSpPr>
          <p:cNvPr id="28" name="Google Shape;203;p23">
            <a:extLst>
              <a:ext uri="{FF2B5EF4-FFF2-40B4-BE49-F238E27FC236}">
                <a16:creationId xmlns:a16="http://schemas.microsoft.com/office/drawing/2014/main" id="{F5B1F26F-BCA1-26A7-FA81-E697876EDEBC}"/>
              </a:ext>
            </a:extLst>
          </p:cNvPr>
          <p:cNvCxnSpPr>
            <a:cxnSpLocks/>
            <a:stCxn id="2" idx="2"/>
          </p:cNvCxnSpPr>
          <p:nvPr/>
        </p:nvCxnSpPr>
        <p:spPr>
          <a:xfrm>
            <a:off x="9619129" y="4857373"/>
            <a:ext cx="0" cy="2000627"/>
          </a:xfrm>
          <a:prstGeom prst="straightConnector1">
            <a:avLst/>
          </a:prstGeom>
          <a:noFill/>
          <a:ln w="19050" cap="flat" cmpd="sng">
            <a:solidFill>
              <a:schemeClr val="dk1"/>
            </a:solidFill>
            <a:prstDash val="solid"/>
            <a:round/>
            <a:headEnd type="none" w="med" len="med"/>
            <a:tailEnd type="stealth" w="med" len="med"/>
          </a:ln>
        </p:spPr>
      </p:cxnSp>
      <p:sp>
        <p:nvSpPr>
          <p:cNvPr id="3" name="Google Shape;204;p23">
            <a:extLst>
              <a:ext uri="{FF2B5EF4-FFF2-40B4-BE49-F238E27FC236}">
                <a16:creationId xmlns:a16="http://schemas.microsoft.com/office/drawing/2014/main" id="{2C77581A-4FD8-F940-26AE-B9B51961D53B}"/>
              </a:ext>
            </a:extLst>
          </p:cNvPr>
          <p:cNvSpPr/>
          <p:nvPr/>
        </p:nvSpPr>
        <p:spPr>
          <a:xfrm>
            <a:off x="11504183" y="477163"/>
            <a:ext cx="591600" cy="488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dirty="0">
                <a:solidFill>
                  <a:schemeClr val="accent4"/>
                </a:solidFill>
              </a:rPr>
              <a:t>14</a:t>
            </a:r>
            <a:endParaRPr sz="1600" b="1" dirty="0">
              <a:solidFill>
                <a:schemeClr val="accent4"/>
              </a:solidFill>
            </a:endParaRPr>
          </a:p>
        </p:txBody>
      </p:sp>
    </p:spTree>
    <p:extLst>
      <p:ext uri="{BB962C8B-B14F-4D97-AF65-F5344CB8AC3E}">
        <p14:creationId xmlns:p14="http://schemas.microsoft.com/office/powerpoint/2010/main" val="4242230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4" name="Google Shape;454;p27"/>
          <p:cNvSpPr txBox="1">
            <a:spLocks noGrp="1"/>
          </p:cNvSpPr>
          <p:nvPr>
            <p:ph type="body" idx="1"/>
          </p:nvPr>
        </p:nvSpPr>
        <p:spPr>
          <a:xfrm>
            <a:off x="6496462" y="3906403"/>
            <a:ext cx="5456433" cy="2329263"/>
          </a:xfrm>
          <a:prstGeom prst="rect">
            <a:avLst/>
          </a:prstGeom>
        </p:spPr>
        <p:txBody>
          <a:bodyPr spcFirstLastPara="1" vert="horz" wrap="square" lIns="121900" tIns="121900" rIns="121900" bIns="121900" rtlCol="0" anchor="t" anchorCtr="0">
            <a:noAutofit/>
          </a:bodyPr>
          <a:lstStyle/>
          <a:p>
            <a:pPr marL="0" indent="0">
              <a:spcBef>
                <a:spcPts val="1333"/>
              </a:spcBef>
              <a:buNone/>
            </a:pPr>
            <a:r>
              <a:rPr lang="en" sz="2667" dirty="0">
                <a:solidFill>
                  <a:schemeClr val="accent3"/>
                </a:solidFill>
                <a:latin typeface="Golos Text Medium"/>
                <a:ea typeface="Golos Text Medium"/>
                <a:cs typeface="Golos Text Medium"/>
                <a:sym typeface="Golos Text Medium"/>
              </a:rPr>
              <a:t>(e)</a:t>
            </a:r>
            <a:r>
              <a:rPr lang="en" sz="2667" dirty="0">
                <a:latin typeface="Golos Text Medium"/>
                <a:ea typeface="Golos Text Medium"/>
                <a:cs typeface="Golos Text Medium"/>
                <a:sym typeface="Golos Text Medium"/>
              </a:rPr>
              <a:t> </a:t>
            </a:r>
            <a:r>
              <a:rPr lang="en-US" sz="2667" dirty="0">
                <a:latin typeface="Golos Text Medium"/>
                <a:ea typeface="Golos Text Medium"/>
                <a:cs typeface="Golos Text Medium"/>
                <a:sym typeface="Golos Text Medium"/>
              </a:rPr>
              <a:t>Evaluate and Revise the System</a:t>
            </a:r>
            <a:endParaRPr sz="2667" dirty="0">
              <a:latin typeface="Golos Text Medium"/>
              <a:ea typeface="Golos Text Medium"/>
              <a:cs typeface="Golos Text Medium"/>
              <a:sym typeface="Golos Text Medium"/>
            </a:endParaRPr>
          </a:p>
          <a:p>
            <a:pPr marL="0" indent="0" algn="just">
              <a:spcBef>
                <a:spcPts val="1333"/>
              </a:spcBef>
              <a:buNone/>
            </a:pPr>
            <a:r>
              <a:rPr lang="en-US" dirty="0"/>
              <a:t>Compare the performance of different recommendation algorithms or strategies through A/B testing experiments with a subset of users</a:t>
            </a:r>
          </a:p>
        </p:txBody>
      </p:sp>
      <p:sp>
        <p:nvSpPr>
          <p:cNvPr id="2" name="Google Shape;454;p27">
            <a:extLst>
              <a:ext uri="{FF2B5EF4-FFF2-40B4-BE49-F238E27FC236}">
                <a16:creationId xmlns:a16="http://schemas.microsoft.com/office/drawing/2014/main" id="{8091B1A0-30C9-0F0C-CC79-3F13912CE26B}"/>
              </a:ext>
            </a:extLst>
          </p:cNvPr>
          <p:cNvSpPr txBox="1">
            <a:spLocks/>
          </p:cNvSpPr>
          <p:nvPr/>
        </p:nvSpPr>
        <p:spPr>
          <a:xfrm>
            <a:off x="239106" y="3793563"/>
            <a:ext cx="5056093" cy="255494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0" indent="0">
              <a:spcBef>
                <a:spcPts val="1333"/>
              </a:spcBef>
              <a:buNone/>
            </a:pPr>
            <a:r>
              <a:rPr lang="en-US" sz="2667" dirty="0">
                <a:solidFill>
                  <a:schemeClr val="accent3"/>
                </a:solidFill>
                <a:latin typeface="Golos Text Medium"/>
                <a:ea typeface="Golos Text Medium"/>
                <a:cs typeface="Golos Text Medium"/>
                <a:sym typeface="Golos Text Medium"/>
              </a:rPr>
              <a:t>(f)</a:t>
            </a:r>
            <a:r>
              <a:rPr lang="en-US" sz="2667" dirty="0">
                <a:latin typeface="Golos Text Medium"/>
                <a:ea typeface="Golos Text Medium"/>
                <a:cs typeface="Golos Text Medium"/>
                <a:sym typeface="Golos Text Medium"/>
              </a:rPr>
              <a:t> Integrate and Maintain the       System</a:t>
            </a:r>
          </a:p>
          <a:p>
            <a:pPr marL="0" indent="0">
              <a:spcBef>
                <a:spcPts val="1333"/>
              </a:spcBef>
              <a:spcAft>
                <a:spcPts val="1333"/>
              </a:spcAft>
              <a:buNone/>
            </a:pPr>
            <a:r>
              <a:rPr lang="en-US" sz="1867" dirty="0"/>
              <a:t>Roll out the recommendation system to the production environment of the e-commerce platform.</a:t>
            </a:r>
          </a:p>
        </p:txBody>
      </p:sp>
      <p:sp>
        <p:nvSpPr>
          <p:cNvPr id="6" name="Google Shape;454;p27">
            <a:extLst>
              <a:ext uri="{FF2B5EF4-FFF2-40B4-BE49-F238E27FC236}">
                <a16:creationId xmlns:a16="http://schemas.microsoft.com/office/drawing/2014/main" id="{CCC835FA-D8F6-97A3-0CF1-1ACF53056F45}"/>
              </a:ext>
            </a:extLst>
          </p:cNvPr>
          <p:cNvSpPr txBox="1">
            <a:spLocks/>
          </p:cNvSpPr>
          <p:nvPr/>
        </p:nvSpPr>
        <p:spPr>
          <a:xfrm>
            <a:off x="6391832" y="622336"/>
            <a:ext cx="5665693" cy="275272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0" indent="0">
              <a:spcBef>
                <a:spcPts val="1333"/>
              </a:spcBef>
              <a:spcAft>
                <a:spcPts val="1333"/>
              </a:spcAft>
              <a:buNone/>
            </a:pPr>
            <a:r>
              <a:rPr lang="en-US" sz="2667" dirty="0">
                <a:solidFill>
                  <a:schemeClr val="accent3"/>
                </a:solidFill>
                <a:latin typeface="Golos Text Medium"/>
                <a:ea typeface="Golos Text Medium"/>
                <a:cs typeface="Golos Text Medium"/>
                <a:sym typeface="Golos Text Medium"/>
              </a:rPr>
              <a:t>(d)</a:t>
            </a:r>
            <a:r>
              <a:rPr lang="en-US" sz="2667" dirty="0">
                <a:latin typeface="Golos Text Medium"/>
                <a:ea typeface="Golos Text Medium"/>
                <a:cs typeface="Golos Text Medium"/>
                <a:sym typeface="Golos Text Medium"/>
              </a:rPr>
              <a:t> Develop a Complete System</a:t>
            </a:r>
          </a:p>
          <a:p>
            <a:pPr marL="0" indent="0">
              <a:spcBef>
                <a:spcPts val="1333"/>
              </a:spcBef>
              <a:buNone/>
            </a:pPr>
            <a:r>
              <a:rPr lang="en-US" sz="1867" dirty="0"/>
              <a:t>Experiment with advanced recommendation algorithms and techniques such as matrix factorization, deep learning, or reinforcement learning to improve recommendation quality and personalization</a:t>
            </a:r>
          </a:p>
        </p:txBody>
      </p:sp>
      <p:cxnSp>
        <p:nvCxnSpPr>
          <p:cNvPr id="3" name="Google Shape;203;p23">
            <a:extLst>
              <a:ext uri="{FF2B5EF4-FFF2-40B4-BE49-F238E27FC236}">
                <a16:creationId xmlns:a16="http://schemas.microsoft.com/office/drawing/2014/main" id="{0AE663CD-0528-F247-E21A-6F06508EDB0A}"/>
              </a:ext>
            </a:extLst>
          </p:cNvPr>
          <p:cNvCxnSpPr>
            <a:cxnSpLocks/>
            <a:stCxn id="6" idx="2"/>
            <a:endCxn id="454" idx="0"/>
          </p:cNvCxnSpPr>
          <p:nvPr/>
        </p:nvCxnSpPr>
        <p:spPr>
          <a:xfrm>
            <a:off x="9224679" y="3375056"/>
            <a:ext cx="0" cy="531347"/>
          </a:xfrm>
          <a:prstGeom prst="straightConnector1">
            <a:avLst/>
          </a:prstGeom>
          <a:noFill/>
          <a:ln w="19050" cap="flat" cmpd="sng">
            <a:solidFill>
              <a:schemeClr val="dk1"/>
            </a:solidFill>
            <a:prstDash val="solid"/>
            <a:round/>
            <a:headEnd type="none" w="med" len="med"/>
            <a:tailEnd type="stealth" w="med" len="med"/>
          </a:ln>
        </p:spPr>
      </p:cxnSp>
      <p:cxnSp>
        <p:nvCxnSpPr>
          <p:cNvPr id="8" name="Google Shape;203;p23">
            <a:extLst>
              <a:ext uri="{FF2B5EF4-FFF2-40B4-BE49-F238E27FC236}">
                <a16:creationId xmlns:a16="http://schemas.microsoft.com/office/drawing/2014/main" id="{D76A55D8-56CF-DD28-F9E4-B19C660E4D21}"/>
              </a:ext>
            </a:extLst>
          </p:cNvPr>
          <p:cNvCxnSpPr>
            <a:cxnSpLocks/>
            <a:stCxn id="454" idx="1"/>
            <a:endCxn id="2" idx="3"/>
          </p:cNvCxnSpPr>
          <p:nvPr/>
        </p:nvCxnSpPr>
        <p:spPr>
          <a:xfrm flipH="1" flipV="1">
            <a:off x="5295199" y="5071034"/>
            <a:ext cx="1201263" cy="1"/>
          </a:xfrm>
          <a:prstGeom prst="straightConnector1">
            <a:avLst/>
          </a:prstGeom>
          <a:noFill/>
          <a:ln w="19050" cap="flat" cmpd="sng">
            <a:solidFill>
              <a:schemeClr val="dk1"/>
            </a:solidFill>
            <a:prstDash val="solid"/>
            <a:round/>
            <a:headEnd type="none" w="med" len="med"/>
            <a:tailEnd type="stealth" w="med" len="med"/>
          </a:ln>
        </p:spPr>
      </p:cxnSp>
      <p:cxnSp>
        <p:nvCxnSpPr>
          <p:cNvPr id="11" name="Google Shape;203;p23">
            <a:extLst>
              <a:ext uri="{FF2B5EF4-FFF2-40B4-BE49-F238E27FC236}">
                <a16:creationId xmlns:a16="http://schemas.microsoft.com/office/drawing/2014/main" id="{7A294D61-3B20-3118-21E3-7B2EFBC150E8}"/>
              </a:ext>
            </a:extLst>
          </p:cNvPr>
          <p:cNvCxnSpPr>
            <a:cxnSpLocks/>
            <a:endCxn id="6" idx="0"/>
          </p:cNvCxnSpPr>
          <p:nvPr/>
        </p:nvCxnSpPr>
        <p:spPr>
          <a:xfrm>
            <a:off x="9224678" y="1"/>
            <a:ext cx="1" cy="622335"/>
          </a:xfrm>
          <a:prstGeom prst="straightConnector1">
            <a:avLst/>
          </a:prstGeom>
          <a:noFill/>
          <a:ln w="19050" cap="flat" cmpd="sng">
            <a:solidFill>
              <a:schemeClr val="dk1"/>
            </a:solidFill>
            <a:prstDash val="solid"/>
            <a:round/>
            <a:headEnd type="none" w="med" len="med"/>
            <a:tailEnd type="stealth" w="med" len="med"/>
          </a:ln>
        </p:spPr>
      </p:cxnSp>
      <p:sp>
        <p:nvSpPr>
          <p:cNvPr id="4" name="Google Shape;204;p23">
            <a:extLst>
              <a:ext uri="{FF2B5EF4-FFF2-40B4-BE49-F238E27FC236}">
                <a16:creationId xmlns:a16="http://schemas.microsoft.com/office/drawing/2014/main" id="{E29F2A88-380C-6607-C526-A38730BE20D9}"/>
              </a:ext>
            </a:extLst>
          </p:cNvPr>
          <p:cNvSpPr/>
          <p:nvPr/>
        </p:nvSpPr>
        <p:spPr>
          <a:xfrm>
            <a:off x="134475" y="509496"/>
            <a:ext cx="591600" cy="488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dirty="0">
                <a:solidFill>
                  <a:schemeClr val="accent4"/>
                </a:solidFill>
              </a:rPr>
              <a:t>15</a:t>
            </a:r>
            <a:endParaRPr sz="1600" b="1" dirty="0">
              <a:solidFill>
                <a:schemeClr val="accent4"/>
              </a:solidFill>
            </a:endParaRPr>
          </a:p>
        </p:txBody>
      </p:sp>
    </p:spTree>
    <p:extLst>
      <p:ext uri="{BB962C8B-B14F-4D97-AF65-F5344CB8AC3E}">
        <p14:creationId xmlns:p14="http://schemas.microsoft.com/office/powerpoint/2010/main" val="39060830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6564-4C38-A340-A335-0264DA76479D}"/>
              </a:ext>
            </a:extLst>
          </p:cNvPr>
          <p:cNvSpPr>
            <a:spLocks noGrp="1"/>
          </p:cNvSpPr>
          <p:nvPr>
            <p:ph type="title"/>
          </p:nvPr>
        </p:nvSpPr>
        <p:spPr>
          <a:xfrm>
            <a:off x="648667" y="189459"/>
            <a:ext cx="10285200" cy="943200"/>
          </a:xfrm>
        </p:spPr>
        <p:txBody>
          <a:bodyPr/>
          <a:lstStyle/>
          <a:p>
            <a:r>
              <a:rPr lang="en-US" dirty="0"/>
              <a:t>References </a:t>
            </a:r>
          </a:p>
        </p:txBody>
      </p:sp>
      <p:sp>
        <p:nvSpPr>
          <p:cNvPr id="4" name="Rectangle 1">
            <a:extLst>
              <a:ext uri="{FF2B5EF4-FFF2-40B4-BE49-F238E27FC236}">
                <a16:creationId xmlns:a16="http://schemas.microsoft.com/office/drawing/2014/main" id="{6F4EFD18-D07B-BF07-585C-94C688134805}"/>
              </a:ext>
            </a:extLst>
          </p:cNvPr>
          <p:cNvSpPr>
            <a:spLocks noGrp="1" noChangeArrowheads="1"/>
          </p:cNvSpPr>
          <p:nvPr>
            <p:ph type="body" idx="1"/>
          </p:nvPr>
        </p:nvSpPr>
        <p:spPr bwMode="auto">
          <a:xfrm>
            <a:off x="1076325" y="-340627"/>
            <a:ext cx="9953627" cy="73681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609408" tIns="0" rIns="121920" bIns="0" numCol="1" rtlCol="0" anchor="ctr" anchorCtr="0" compatLnSpc="1">
            <a:prstTxWarp prst="textNoShape">
              <a:avLst/>
            </a:prstTxWarp>
            <a:spAutoFit/>
          </a:bodyPr>
          <a:lstStyle/>
          <a:p>
            <a:r>
              <a:rPr lang="en-US" dirty="0"/>
              <a:t>Manning, Christopher. Artificial Intelligence Definitions. Stanford University, Sept. 2020.</a:t>
            </a:r>
          </a:p>
          <a:p>
            <a:endParaRPr lang="en-US" dirty="0"/>
          </a:p>
          <a:p>
            <a:r>
              <a:rPr lang="en-US" dirty="0" err="1"/>
              <a:t>Bansall</a:t>
            </a:r>
            <a:r>
              <a:rPr lang="en-US" dirty="0"/>
              <a:t>, Sahil. “Agents in Artificial Intelligence - </a:t>
            </a:r>
            <a:r>
              <a:rPr lang="en-US" dirty="0" err="1"/>
              <a:t>GeeksforGeeks</a:t>
            </a:r>
            <a:r>
              <a:rPr lang="en-US" dirty="0"/>
              <a:t>.” </a:t>
            </a:r>
            <a:r>
              <a:rPr lang="en-US" dirty="0" err="1"/>
              <a:t>GeeksforGeeks</a:t>
            </a:r>
            <a:r>
              <a:rPr lang="en-US" dirty="0"/>
              <a:t>, 6 Aug. 2019, </a:t>
            </a:r>
            <a:r>
              <a:rPr lang="en-US" dirty="0">
                <a:hlinkClick r:id="rId2"/>
              </a:rPr>
              <a:t>www.geeksforgeeks.org/agents-artificial-intelligence</a:t>
            </a:r>
            <a:r>
              <a:rPr lang="en-US" dirty="0"/>
              <a:t>  </a:t>
            </a:r>
          </a:p>
          <a:p>
            <a:endParaRPr lang="en-US" dirty="0"/>
          </a:p>
          <a:p>
            <a:r>
              <a:rPr lang="en-US" dirty="0"/>
              <a:t>Pinker, Steven . “Rationality | Definition &amp; Facts | Britannica.” Www.britannica.com, 12 July 2022, </a:t>
            </a:r>
            <a:r>
              <a:rPr lang="en-US" dirty="0">
                <a:hlinkClick r:id="rId3"/>
              </a:rPr>
              <a:t>www.britannica.com/topic/rationality</a:t>
            </a:r>
            <a:r>
              <a:rPr lang="en-US" dirty="0"/>
              <a:t>.</a:t>
            </a:r>
          </a:p>
          <a:p>
            <a:endParaRPr lang="en-US" dirty="0"/>
          </a:p>
          <a:p>
            <a:r>
              <a:rPr lang="en-US" dirty="0"/>
              <a:t>R., Lalita. Artificial Intelligence (AI). 2021, </a:t>
            </a:r>
            <a:r>
              <a:rPr lang="en-US" dirty="0">
                <a:hlinkClick r:id="rId4"/>
              </a:rPr>
              <a:t>www.taylorfrancis.com/chapters/edit/10.1201/9781003005629-3/ai-vs-machine-learning-vs-deep-learning-lalitha</a:t>
            </a:r>
            <a:endParaRPr lang="en-US" dirty="0"/>
          </a:p>
          <a:p>
            <a:pPr marL="380990" indent="-380990" eaLnBrk="0" fontAlgn="base" hangingPunct="0">
              <a:lnSpc>
                <a:spcPct val="100000"/>
              </a:lnSpc>
              <a:spcBef>
                <a:spcPct val="0"/>
              </a:spcBef>
              <a:spcAft>
                <a:spcPct val="0"/>
              </a:spcAft>
              <a:buClrTx/>
              <a:buSzTx/>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3" name="Google Shape;204;p23">
            <a:extLst>
              <a:ext uri="{FF2B5EF4-FFF2-40B4-BE49-F238E27FC236}">
                <a16:creationId xmlns:a16="http://schemas.microsoft.com/office/drawing/2014/main" id="{70B25F4A-FBF3-354D-4615-B7775072C6D8}"/>
              </a:ext>
            </a:extLst>
          </p:cNvPr>
          <p:cNvSpPr/>
          <p:nvPr/>
        </p:nvSpPr>
        <p:spPr>
          <a:xfrm>
            <a:off x="11389883" y="5906412"/>
            <a:ext cx="591600" cy="488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dirty="0">
                <a:solidFill>
                  <a:schemeClr val="accent4"/>
                </a:solidFill>
              </a:rPr>
              <a:t>16</a:t>
            </a:r>
            <a:endParaRPr sz="1600" b="1" dirty="0">
              <a:solidFill>
                <a:schemeClr val="accent4"/>
              </a:solidFill>
            </a:endParaRPr>
          </a:p>
        </p:txBody>
      </p:sp>
    </p:spTree>
    <p:extLst>
      <p:ext uri="{BB962C8B-B14F-4D97-AF65-F5344CB8AC3E}">
        <p14:creationId xmlns:p14="http://schemas.microsoft.com/office/powerpoint/2010/main" val="31001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66564-4C38-A340-A335-0264DA76479D}"/>
              </a:ext>
            </a:extLst>
          </p:cNvPr>
          <p:cNvSpPr>
            <a:spLocks noGrp="1"/>
          </p:cNvSpPr>
          <p:nvPr>
            <p:ph type="title"/>
          </p:nvPr>
        </p:nvSpPr>
        <p:spPr>
          <a:xfrm>
            <a:off x="648667" y="189459"/>
            <a:ext cx="10285200" cy="943200"/>
          </a:xfrm>
        </p:spPr>
        <p:txBody>
          <a:bodyPr/>
          <a:lstStyle/>
          <a:p>
            <a:r>
              <a:rPr lang="en-US" dirty="0"/>
              <a:t>References </a:t>
            </a:r>
          </a:p>
        </p:txBody>
      </p:sp>
      <p:sp>
        <p:nvSpPr>
          <p:cNvPr id="6" name="Text Placeholder 5">
            <a:extLst>
              <a:ext uri="{FF2B5EF4-FFF2-40B4-BE49-F238E27FC236}">
                <a16:creationId xmlns:a16="http://schemas.microsoft.com/office/drawing/2014/main" id="{1E919F0C-107D-8199-20B5-91DEE2FD6154}"/>
              </a:ext>
            </a:extLst>
          </p:cNvPr>
          <p:cNvSpPr>
            <a:spLocks noGrp="1"/>
          </p:cNvSpPr>
          <p:nvPr>
            <p:ph type="body" idx="1"/>
          </p:nvPr>
        </p:nvSpPr>
        <p:spPr>
          <a:xfrm>
            <a:off x="648667" y="1200152"/>
            <a:ext cx="10590000" cy="4944449"/>
          </a:xfrm>
        </p:spPr>
        <p:txBody>
          <a:bodyPr/>
          <a:lstStyle/>
          <a:p>
            <a:r>
              <a:rPr lang="en-US" dirty="0" err="1"/>
              <a:t>Gamieldien</a:t>
            </a:r>
            <a:r>
              <a:rPr lang="en-US" dirty="0"/>
              <a:t>, Yasir. “Innovating the Study of Self-Regulated Learning: An Exploration through NLP, Generative AI, and LLMs.” Vtechworks.lib.vt.edu, 12 Sept. 2023, vtechworks.lib.vt.edu/items/97334c0c-9eee-464b-8a79-b3145de245de </a:t>
            </a:r>
          </a:p>
          <a:p>
            <a:endParaRPr lang="en-US" dirty="0"/>
          </a:p>
          <a:p>
            <a:r>
              <a:rPr lang="en-US" dirty="0"/>
              <a:t>Calvo, Rafael A., et al. “Supporting Human Autonomy in AI Systems: A Framework for Ethical Enquiry.” Philosophical Studies Series, vol. 140, 2020, pp. 31–54, link.springer.com/chapter/10.1007%2F978-3-030-50585-1_2#Sec2, https://doi.org/10.1007/978-3-030-50585-1_2.</a:t>
            </a:r>
          </a:p>
          <a:p>
            <a:endParaRPr lang="en-US" dirty="0"/>
          </a:p>
          <a:p>
            <a:r>
              <a:rPr lang="en-US" dirty="0" err="1"/>
              <a:t>Fleuriot</a:t>
            </a:r>
            <a:r>
              <a:rPr lang="en-US" dirty="0"/>
              <a:t>, Jacques , et al. Intelligent Agents and Their Environments. 15 Jan. 2019, </a:t>
            </a:r>
            <a:r>
              <a:rPr lang="en-US" dirty="0">
                <a:hlinkClick r:id="rId2"/>
              </a:rPr>
              <a:t>www.inf.ed.ac.uk/teaching/courses/inf2d/timetable/01_Intelligent_Agents.pdf</a:t>
            </a:r>
            <a:r>
              <a:rPr lang="en-US" dirty="0"/>
              <a:t> </a:t>
            </a:r>
          </a:p>
          <a:p>
            <a:pPr marL="186262" indent="0">
              <a:buNone/>
            </a:pPr>
            <a:endParaRPr lang="en-US" dirty="0"/>
          </a:p>
          <a:p>
            <a:r>
              <a:rPr lang="en-US" dirty="0"/>
              <a:t>Cui, Author Chris. “How to Build an Artificial Intelligent System (I).” C. </a:t>
            </a:r>
            <a:r>
              <a:rPr lang="en-US" dirty="0" err="1"/>
              <a:t>Cui’s</a:t>
            </a:r>
            <a:r>
              <a:rPr lang="en-US" dirty="0"/>
              <a:t> Blog, 4 Sept. 2019, cuicaihao.com/2019/09/04/how-to-build-an-artificial-intelligent-system </a:t>
            </a:r>
          </a:p>
          <a:p>
            <a:endParaRPr lang="en-US" dirty="0"/>
          </a:p>
          <a:p>
            <a:endParaRPr lang="en-US" dirty="0"/>
          </a:p>
        </p:txBody>
      </p:sp>
      <p:sp>
        <p:nvSpPr>
          <p:cNvPr id="3" name="Google Shape;204;p23">
            <a:extLst>
              <a:ext uri="{FF2B5EF4-FFF2-40B4-BE49-F238E27FC236}">
                <a16:creationId xmlns:a16="http://schemas.microsoft.com/office/drawing/2014/main" id="{8F48554A-2FDF-E17D-D87C-960D177CE0CF}"/>
              </a:ext>
            </a:extLst>
          </p:cNvPr>
          <p:cNvSpPr/>
          <p:nvPr/>
        </p:nvSpPr>
        <p:spPr>
          <a:xfrm>
            <a:off x="11504183" y="477163"/>
            <a:ext cx="591600" cy="488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dirty="0">
                <a:solidFill>
                  <a:schemeClr val="accent4"/>
                </a:solidFill>
              </a:rPr>
              <a:t>17</a:t>
            </a:r>
            <a:endParaRPr sz="1600" b="1" dirty="0">
              <a:solidFill>
                <a:schemeClr val="accent4"/>
              </a:solidFill>
            </a:endParaRPr>
          </a:p>
        </p:txBody>
      </p:sp>
    </p:spTree>
    <p:extLst>
      <p:ext uri="{BB962C8B-B14F-4D97-AF65-F5344CB8AC3E}">
        <p14:creationId xmlns:p14="http://schemas.microsoft.com/office/powerpoint/2010/main" val="928277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sp>
        <p:nvSpPr>
          <p:cNvPr id="600" name="Google Shape;600;p37"/>
          <p:cNvSpPr txBox="1">
            <a:spLocks noGrp="1"/>
          </p:cNvSpPr>
          <p:nvPr>
            <p:ph type="ctrTitle"/>
          </p:nvPr>
        </p:nvSpPr>
        <p:spPr>
          <a:xfrm>
            <a:off x="953467" y="855633"/>
            <a:ext cx="5142400" cy="1412000"/>
          </a:xfrm>
          <a:prstGeom prst="rect">
            <a:avLst/>
          </a:prstGeom>
        </p:spPr>
        <p:txBody>
          <a:bodyPr spcFirstLastPara="1" vert="horz" wrap="square" lIns="121900" tIns="121900" rIns="121900" bIns="121900" rtlCol="0" anchor="b" anchorCtr="0">
            <a:noAutofit/>
          </a:bodyPr>
          <a:lstStyle/>
          <a:p>
            <a:r>
              <a:rPr lang="en"/>
              <a:t>Thanks!</a:t>
            </a:r>
            <a:endParaRPr/>
          </a:p>
        </p:txBody>
      </p:sp>
      <p:sp>
        <p:nvSpPr>
          <p:cNvPr id="601" name="Google Shape;601;p37"/>
          <p:cNvSpPr txBox="1">
            <a:spLocks noGrp="1"/>
          </p:cNvSpPr>
          <p:nvPr>
            <p:ph type="subTitle" idx="1"/>
          </p:nvPr>
        </p:nvSpPr>
        <p:spPr>
          <a:xfrm>
            <a:off x="1168364" y="2086662"/>
            <a:ext cx="5142400" cy="949247"/>
          </a:xfrm>
          <a:prstGeom prst="rect">
            <a:avLst/>
          </a:prstGeom>
        </p:spPr>
        <p:txBody>
          <a:bodyPr spcFirstLastPara="1" vert="horz" wrap="square" lIns="121900" tIns="121900" rIns="121900" bIns="121900" rtlCol="0" anchor="t" anchorCtr="0">
            <a:noAutofit/>
          </a:bodyPr>
          <a:lstStyle/>
          <a:p>
            <a:pPr marL="0" indent="0">
              <a:buClr>
                <a:schemeClr val="lt1"/>
              </a:buClr>
              <a:buSzPts val="1100"/>
            </a:pPr>
            <a:r>
              <a:rPr lang="en" dirty="0"/>
              <a:t>Any questions?</a:t>
            </a:r>
            <a:endParaRPr dirty="0"/>
          </a:p>
        </p:txBody>
      </p:sp>
      <p:sp>
        <p:nvSpPr>
          <p:cNvPr id="602" name="Google Shape;602;p37"/>
          <p:cNvSpPr txBox="1"/>
          <p:nvPr/>
        </p:nvSpPr>
        <p:spPr>
          <a:xfrm>
            <a:off x="953467" y="5353033"/>
            <a:ext cx="5142400" cy="380800"/>
          </a:xfrm>
          <a:prstGeom prst="rect">
            <a:avLst/>
          </a:prstGeom>
          <a:noFill/>
          <a:ln>
            <a:noFill/>
          </a:ln>
        </p:spPr>
        <p:txBody>
          <a:bodyPr spcFirstLastPara="1" wrap="square" lIns="121900" tIns="121900" rIns="121900" bIns="121900" anchor="ctr" anchorCtr="0">
            <a:noAutofit/>
          </a:bodyPr>
          <a:lstStyle/>
          <a:p>
            <a:r>
              <a:rPr lang="en" sz="1333" b="1">
                <a:solidFill>
                  <a:schemeClr val="dk1"/>
                </a:solidFill>
                <a:latin typeface="Golos Text"/>
                <a:ea typeface="Golos Text"/>
                <a:cs typeface="Golos Text"/>
                <a:sym typeface="Golos Text"/>
              </a:rPr>
              <a:t>Please, keep this slide as attribution</a:t>
            </a:r>
            <a:endParaRPr sz="1333" b="1">
              <a:solidFill>
                <a:schemeClr val="dk1"/>
              </a:solidFill>
              <a:latin typeface="Golos Text"/>
              <a:ea typeface="Golos Text"/>
              <a:cs typeface="Golos Text"/>
              <a:sym typeface="Golos Text"/>
            </a:endParaRPr>
          </a:p>
        </p:txBody>
      </p:sp>
      <p:grpSp>
        <p:nvGrpSpPr>
          <p:cNvPr id="603" name="Google Shape;603;p37"/>
          <p:cNvGrpSpPr/>
          <p:nvPr/>
        </p:nvGrpSpPr>
        <p:grpSpPr>
          <a:xfrm>
            <a:off x="2490952" y="4100950"/>
            <a:ext cx="394824" cy="389169"/>
            <a:chOff x="1190200" y="238125"/>
            <a:chExt cx="5306767" cy="5212083"/>
          </a:xfrm>
        </p:grpSpPr>
        <p:grpSp>
          <p:nvGrpSpPr>
            <p:cNvPr id="604" name="Google Shape;604;p37"/>
            <p:cNvGrpSpPr/>
            <p:nvPr/>
          </p:nvGrpSpPr>
          <p:grpSpPr>
            <a:xfrm>
              <a:off x="1190200" y="238125"/>
              <a:ext cx="5212075" cy="5212075"/>
              <a:chOff x="1190200" y="238125"/>
              <a:chExt cx="5212075" cy="5212075"/>
            </a:xfrm>
          </p:grpSpPr>
          <p:sp>
            <p:nvSpPr>
              <p:cNvPr id="605" name="Google Shape;605;p37"/>
              <p:cNvSpPr/>
              <p:nvPr/>
            </p:nvSpPr>
            <p:spPr>
              <a:xfrm>
                <a:off x="1190200" y="238125"/>
                <a:ext cx="5212075" cy="5212075"/>
              </a:xfrm>
              <a:custGeom>
                <a:avLst/>
                <a:gdLst/>
                <a:ahLst/>
                <a:cxnLst/>
                <a:rect l="l" t="t" r="r" b="b"/>
                <a:pathLst>
                  <a:path w="208483" h="208483" extrusionOk="0">
                    <a:moveTo>
                      <a:pt x="104241" y="0"/>
                    </a:moveTo>
                    <a:cubicBezTo>
                      <a:pt x="46667" y="0"/>
                      <a:pt x="0" y="46667"/>
                      <a:pt x="0" y="104241"/>
                    </a:cubicBezTo>
                    <a:cubicBezTo>
                      <a:pt x="0" y="161816"/>
                      <a:pt x="46667" y="208483"/>
                      <a:pt x="104241" y="208483"/>
                    </a:cubicBezTo>
                    <a:cubicBezTo>
                      <a:pt x="161816" y="208483"/>
                      <a:pt x="208482" y="161816"/>
                      <a:pt x="208482" y="104241"/>
                    </a:cubicBezTo>
                    <a:cubicBezTo>
                      <a:pt x="208482" y="46667"/>
                      <a:pt x="161816" y="0"/>
                      <a:pt x="104241"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06" name="Google Shape;606;p37"/>
              <p:cNvSpPr/>
              <p:nvPr/>
            </p:nvSpPr>
            <p:spPr>
              <a:xfrm>
                <a:off x="2368338" y="1220419"/>
                <a:ext cx="2856522" cy="3247339"/>
              </a:xfrm>
              <a:custGeom>
                <a:avLst/>
                <a:gdLst/>
                <a:ahLst/>
                <a:cxnLst/>
                <a:rect l="l" t="t" r="r" b="b"/>
                <a:pathLst>
                  <a:path w="130928" h="148841" extrusionOk="0">
                    <a:moveTo>
                      <a:pt x="70184" y="0"/>
                    </a:moveTo>
                    <a:cubicBezTo>
                      <a:pt x="67749" y="0"/>
                      <a:pt x="65781" y="1968"/>
                      <a:pt x="65781" y="4370"/>
                    </a:cubicBezTo>
                    <a:lnTo>
                      <a:pt x="65781" y="100105"/>
                    </a:lnTo>
                    <a:cubicBezTo>
                      <a:pt x="65781" y="106844"/>
                      <a:pt x="61744" y="112915"/>
                      <a:pt x="55507" y="115483"/>
                    </a:cubicBezTo>
                    <a:cubicBezTo>
                      <a:pt x="53445" y="116348"/>
                      <a:pt x="51279" y="116767"/>
                      <a:pt x="49132" y="116767"/>
                    </a:cubicBezTo>
                    <a:cubicBezTo>
                      <a:pt x="44819" y="116767"/>
                      <a:pt x="40578" y="115076"/>
                      <a:pt x="37394" y="111914"/>
                    </a:cubicBezTo>
                    <a:cubicBezTo>
                      <a:pt x="32624" y="107177"/>
                      <a:pt x="31156" y="100039"/>
                      <a:pt x="33691" y="93801"/>
                    </a:cubicBezTo>
                    <a:cubicBezTo>
                      <a:pt x="36260" y="87563"/>
                      <a:pt x="42297" y="83493"/>
                      <a:pt x="49035" y="83460"/>
                    </a:cubicBezTo>
                    <a:cubicBezTo>
                      <a:pt x="51437" y="83460"/>
                      <a:pt x="53405" y="81492"/>
                      <a:pt x="53405" y="79090"/>
                    </a:cubicBezTo>
                    <a:lnTo>
                      <a:pt x="53405" y="55740"/>
                    </a:lnTo>
                    <a:cubicBezTo>
                      <a:pt x="53405" y="53305"/>
                      <a:pt x="51437" y="51370"/>
                      <a:pt x="49035" y="51370"/>
                    </a:cubicBezTo>
                    <a:cubicBezTo>
                      <a:pt x="21983" y="51370"/>
                      <a:pt x="0" y="73253"/>
                      <a:pt x="0" y="100105"/>
                    </a:cubicBezTo>
                    <a:cubicBezTo>
                      <a:pt x="0" y="126991"/>
                      <a:pt x="21949" y="148840"/>
                      <a:pt x="49002" y="148840"/>
                    </a:cubicBezTo>
                    <a:cubicBezTo>
                      <a:pt x="76021" y="148840"/>
                      <a:pt x="98037" y="126991"/>
                      <a:pt x="98037" y="100105"/>
                    </a:cubicBezTo>
                    <a:lnTo>
                      <a:pt x="98037" y="57742"/>
                    </a:lnTo>
                    <a:cubicBezTo>
                      <a:pt x="106751" y="62347"/>
                      <a:pt x="116484" y="64780"/>
                      <a:pt x="126356" y="64780"/>
                    </a:cubicBezTo>
                    <a:cubicBezTo>
                      <a:pt x="126423" y="64780"/>
                      <a:pt x="126490" y="64780"/>
                      <a:pt x="126557" y="64780"/>
                    </a:cubicBezTo>
                    <a:cubicBezTo>
                      <a:pt x="128959" y="64780"/>
                      <a:pt x="130927" y="62812"/>
                      <a:pt x="130927" y="60410"/>
                    </a:cubicBezTo>
                    <a:lnTo>
                      <a:pt x="130927" y="37094"/>
                    </a:lnTo>
                    <a:cubicBezTo>
                      <a:pt x="130927" y="34658"/>
                      <a:pt x="128959" y="32724"/>
                      <a:pt x="126557" y="32724"/>
                    </a:cubicBezTo>
                    <a:cubicBezTo>
                      <a:pt x="110813" y="32724"/>
                      <a:pt x="98037" y="19981"/>
                      <a:pt x="98037" y="4370"/>
                    </a:cubicBezTo>
                    <a:cubicBezTo>
                      <a:pt x="98037" y="1968"/>
                      <a:pt x="96069" y="0"/>
                      <a:pt x="93667"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sp>
          <p:nvSpPr>
            <p:cNvPr id="607" name="Google Shape;607;p37"/>
            <p:cNvSpPr/>
            <p:nvPr/>
          </p:nvSpPr>
          <p:spPr>
            <a:xfrm>
              <a:off x="3459822" y="238126"/>
              <a:ext cx="3037144" cy="5212082"/>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608" name="Google Shape;608;p37"/>
          <p:cNvGrpSpPr/>
          <p:nvPr/>
        </p:nvGrpSpPr>
        <p:grpSpPr>
          <a:xfrm>
            <a:off x="2012501" y="4105217"/>
            <a:ext cx="387433" cy="380633"/>
            <a:chOff x="4211985" y="3817357"/>
            <a:chExt cx="362947" cy="356576"/>
          </a:xfrm>
        </p:grpSpPr>
        <p:sp>
          <p:nvSpPr>
            <p:cNvPr id="609" name="Google Shape;609;p37"/>
            <p:cNvSpPr/>
            <p:nvPr/>
          </p:nvSpPr>
          <p:spPr>
            <a:xfrm>
              <a:off x="4211985" y="3817357"/>
              <a:ext cx="356498" cy="356498"/>
            </a:xfrm>
            <a:custGeom>
              <a:avLst/>
              <a:gdLst/>
              <a:ahLst/>
              <a:cxnLst/>
              <a:rect l="l" t="t" r="r" b="b"/>
              <a:pathLst>
                <a:path w="13599" h="13599" extrusionOk="0">
                  <a:moveTo>
                    <a:pt x="6800" y="0"/>
                  </a:moveTo>
                  <a:cubicBezTo>
                    <a:pt x="3047" y="0"/>
                    <a:pt x="1" y="3046"/>
                    <a:pt x="1" y="6799"/>
                  </a:cubicBezTo>
                  <a:cubicBezTo>
                    <a:pt x="1" y="10552"/>
                    <a:pt x="3047" y="13598"/>
                    <a:pt x="6800" y="13598"/>
                  </a:cubicBezTo>
                  <a:cubicBezTo>
                    <a:pt x="10553" y="13598"/>
                    <a:pt x="13599" y="10552"/>
                    <a:pt x="13599" y="6799"/>
                  </a:cubicBezTo>
                  <a:cubicBezTo>
                    <a:pt x="13599" y="3046"/>
                    <a:pt x="10553" y="0"/>
                    <a:pt x="6800"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10" name="Google Shape;610;p37"/>
            <p:cNvSpPr/>
            <p:nvPr/>
          </p:nvSpPr>
          <p:spPr>
            <a:xfrm>
              <a:off x="4366758" y="3817357"/>
              <a:ext cx="208173" cy="356576"/>
            </a:xfrm>
            <a:custGeom>
              <a:avLst/>
              <a:gdLst/>
              <a:ahLst/>
              <a:cxnLst/>
              <a:rect l="l" t="t" r="r" b="b"/>
              <a:pathLst>
                <a:path w="7941" h="13602" extrusionOk="0">
                  <a:moveTo>
                    <a:pt x="896" y="0"/>
                  </a:moveTo>
                  <a:cubicBezTo>
                    <a:pt x="593" y="0"/>
                    <a:pt x="304" y="15"/>
                    <a:pt x="1" y="58"/>
                  </a:cubicBezTo>
                  <a:cubicBezTo>
                    <a:pt x="3393" y="505"/>
                    <a:pt x="5919" y="3378"/>
                    <a:pt x="5919" y="6799"/>
                  </a:cubicBezTo>
                  <a:cubicBezTo>
                    <a:pt x="5919" y="10220"/>
                    <a:pt x="3393" y="13093"/>
                    <a:pt x="1" y="13541"/>
                  </a:cubicBezTo>
                  <a:cubicBezTo>
                    <a:pt x="306" y="13581"/>
                    <a:pt x="610" y="13601"/>
                    <a:pt x="909" y="13601"/>
                  </a:cubicBezTo>
                  <a:cubicBezTo>
                    <a:pt x="4431" y="13601"/>
                    <a:pt x="7441" y="10865"/>
                    <a:pt x="7681" y="7247"/>
                  </a:cubicBezTo>
                  <a:cubicBezTo>
                    <a:pt x="7940" y="3320"/>
                    <a:pt x="4822" y="0"/>
                    <a:pt x="896"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11" name="Google Shape;611;p37"/>
            <p:cNvSpPr/>
            <p:nvPr/>
          </p:nvSpPr>
          <p:spPr>
            <a:xfrm>
              <a:off x="4288061" y="3909555"/>
              <a:ext cx="227756" cy="187463"/>
            </a:xfrm>
            <a:custGeom>
              <a:avLst/>
              <a:gdLst/>
              <a:ahLst/>
              <a:cxnLst/>
              <a:rect l="l" t="t" r="r" b="b"/>
              <a:pathLst>
                <a:path w="8688" h="7151" extrusionOk="0">
                  <a:moveTo>
                    <a:pt x="5678" y="0"/>
                  </a:moveTo>
                  <a:cubicBezTo>
                    <a:pt x="4639" y="0"/>
                    <a:pt x="3643" y="810"/>
                    <a:pt x="3652" y="2026"/>
                  </a:cubicBezTo>
                  <a:lnTo>
                    <a:pt x="3652" y="2070"/>
                  </a:lnTo>
                  <a:lnTo>
                    <a:pt x="3551" y="2070"/>
                  </a:lnTo>
                  <a:cubicBezTo>
                    <a:pt x="3219" y="2012"/>
                    <a:pt x="2887" y="1940"/>
                    <a:pt x="2570" y="1839"/>
                  </a:cubicBezTo>
                  <a:cubicBezTo>
                    <a:pt x="1819" y="1579"/>
                    <a:pt x="1155" y="1160"/>
                    <a:pt x="592" y="612"/>
                  </a:cubicBezTo>
                  <a:lnTo>
                    <a:pt x="390" y="410"/>
                  </a:lnTo>
                  <a:cubicBezTo>
                    <a:pt x="375" y="395"/>
                    <a:pt x="358" y="388"/>
                    <a:pt x="342" y="388"/>
                  </a:cubicBezTo>
                  <a:cubicBezTo>
                    <a:pt x="312" y="388"/>
                    <a:pt x="284" y="410"/>
                    <a:pt x="275" y="438"/>
                  </a:cubicBezTo>
                  <a:lnTo>
                    <a:pt x="202" y="727"/>
                  </a:lnTo>
                  <a:cubicBezTo>
                    <a:pt x="0" y="1492"/>
                    <a:pt x="318" y="2301"/>
                    <a:pt x="982" y="2734"/>
                  </a:cubicBezTo>
                  <a:cubicBezTo>
                    <a:pt x="852" y="2734"/>
                    <a:pt x="708" y="2719"/>
                    <a:pt x="578" y="2690"/>
                  </a:cubicBezTo>
                  <a:lnTo>
                    <a:pt x="332" y="2633"/>
                  </a:lnTo>
                  <a:cubicBezTo>
                    <a:pt x="327" y="2631"/>
                    <a:pt x="321" y="2630"/>
                    <a:pt x="315" y="2630"/>
                  </a:cubicBezTo>
                  <a:cubicBezTo>
                    <a:pt x="278" y="2630"/>
                    <a:pt x="246" y="2667"/>
                    <a:pt x="246" y="2705"/>
                  </a:cubicBezTo>
                  <a:lnTo>
                    <a:pt x="289" y="2950"/>
                  </a:lnTo>
                  <a:cubicBezTo>
                    <a:pt x="390" y="3513"/>
                    <a:pt x="751" y="3990"/>
                    <a:pt x="1256" y="4221"/>
                  </a:cubicBezTo>
                  <a:cubicBezTo>
                    <a:pt x="1314" y="4249"/>
                    <a:pt x="1299" y="4336"/>
                    <a:pt x="1242" y="4350"/>
                  </a:cubicBezTo>
                  <a:lnTo>
                    <a:pt x="967" y="4350"/>
                  </a:lnTo>
                  <a:cubicBezTo>
                    <a:pt x="910" y="4365"/>
                    <a:pt x="881" y="4408"/>
                    <a:pt x="910" y="4452"/>
                  </a:cubicBezTo>
                  <a:lnTo>
                    <a:pt x="1040" y="4697"/>
                  </a:lnTo>
                  <a:cubicBezTo>
                    <a:pt x="1314" y="5173"/>
                    <a:pt x="1790" y="5491"/>
                    <a:pt x="2324" y="5563"/>
                  </a:cubicBezTo>
                  <a:cubicBezTo>
                    <a:pt x="2382" y="5577"/>
                    <a:pt x="2397" y="5650"/>
                    <a:pt x="2353" y="5693"/>
                  </a:cubicBezTo>
                  <a:cubicBezTo>
                    <a:pt x="1891" y="6025"/>
                    <a:pt x="1357" y="6256"/>
                    <a:pt x="794" y="6357"/>
                  </a:cubicBezTo>
                  <a:lnTo>
                    <a:pt x="188" y="6458"/>
                  </a:lnTo>
                  <a:cubicBezTo>
                    <a:pt x="116" y="6472"/>
                    <a:pt x="116" y="6559"/>
                    <a:pt x="174" y="6588"/>
                  </a:cubicBezTo>
                  <a:lnTo>
                    <a:pt x="751" y="6804"/>
                  </a:lnTo>
                  <a:cubicBezTo>
                    <a:pt x="1328" y="7035"/>
                    <a:pt x="1949" y="7151"/>
                    <a:pt x="2570" y="7151"/>
                  </a:cubicBezTo>
                  <a:cubicBezTo>
                    <a:pt x="5385" y="7136"/>
                    <a:pt x="7680" y="4870"/>
                    <a:pt x="7694" y="2055"/>
                  </a:cubicBezTo>
                  <a:lnTo>
                    <a:pt x="7694" y="2026"/>
                  </a:lnTo>
                  <a:lnTo>
                    <a:pt x="7694" y="1983"/>
                  </a:lnTo>
                  <a:lnTo>
                    <a:pt x="7694" y="1969"/>
                  </a:lnTo>
                  <a:cubicBezTo>
                    <a:pt x="7896" y="1839"/>
                    <a:pt x="8070" y="1680"/>
                    <a:pt x="8243" y="1507"/>
                  </a:cubicBezTo>
                  <a:lnTo>
                    <a:pt x="8647" y="1088"/>
                  </a:lnTo>
                  <a:cubicBezTo>
                    <a:pt x="8687" y="1048"/>
                    <a:pt x="8653" y="971"/>
                    <a:pt x="8591" y="971"/>
                  </a:cubicBezTo>
                  <a:cubicBezTo>
                    <a:pt x="8586" y="971"/>
                    <a:pt x="8580" y="971"/>
                    <a:pt x="8575" y="973"/>
                  </a:cubicBezTo>
                  <a:lnTo>
                    <a:pt x="8012" y="1117"/>
                  </a:lnTo>
                  <a:lnTo>
                    <a:pt x="7824" y="1146"/>
                  </a:lnTo>
                  <a:cubicBezTo>
                    <a:pt x="7820" y="1147"/>
                    <a:pt x="7816" y="1147"/>
                    <a:pt x="7812" y="1147"/>
                  </a:cubicBezTo>
                  <a:cubicBezTo>
                    <a:pt x="7761" y="1147"/>
                    <a:pt x="7728" y="1070"/>
                    <a:pt x="7781" y="1030"/>
                  </a:cubicBezTo>
                  <a:cubicBezTo>
                    <a:pt x="7839" y="973"/>
                    <a:pt x="7896" y="915"/>
                    <a:pt x="7954" y="857"/>
                  </a:cubicBezTo>
                  <a:lnTo>
                    <a:pt x="8402" y="366"/>
                  </a:lnTo>
                  <a:cubicBezTo>
                    <a:pt x="8439" y="329"/>
                    <a:pt x="8401" y="259"/>
                    <a:pt x="8353" y="259"/>
                  </a:cubicBezTo>
                  <a:cubicBezTo>
                    <a:pt x="8346" y="259"/>
                    <a:pt x="8338" y="261"/>
                    <a:pt x="8330" y="265"/>
                  </a:cubicBezTo>
                  <a:lnTo>
                    <a:pt x="7709" y="467"/>
                  </a:lnTo>
                  <a:cubicBezTo>
                    <a:pt x="7521" y="525"/>
                    <a:pt x="7334" y="583"/>
                    <a:pt x="7131" y="612"/>
                  </a:cubicBezTo>
                  <a:cubicBezTo>
                    <a:pt x="7117" y="612"/>
                    <a:pt x="7088" y="597"/>
                    <a:pt x="7074" y="583"/>
                  </a:cubicBezTo>
                  <a:cubicBezTo>
                    <a:pt x="6667" y="180"/>
                    <a:pt x="6168" y="0"/>
                    <a:pt x="5678"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grpSp>
        <p:nvGrpSpPr>
          <p:cNvPr id="612" name="Google Shape;612;p37"/>
          <p:cNvGrpSpPr/>
          <p:nvPr/>
        </p:nvGrpSpPr>
        <p:grpSpPr>
          <a:xfrm>
            <a:off x="1533758" y="4105063"/>
            <a:ext cx="387405" cy="380941"/>
            <a:chOff x="3314750" y="3817357"/>
            <a:chExt cx="362920" cy="356865"/>
          </a:xfrm>
        </p:grpSpPr>
        <p:grpSp>
          <p:nvGrpSpPr>
            <p:cNvPr id="613" name="Google Shape;613;p37"/>
            <p:cNvGrpSpPr/>
            <p:nvPr/>
          </p:nvGrpSpPr>
          <p:grpSpPr>
            <a:xfrm>
              <a:off x="3314750" y="3817357"/>
              <a:ext cx="362920" cy="356865"/>
              <a:chOff x="3314750" y="3817357"/>
              <a:chExt cx="362920" cy="356865"/>
            </a:xfrm>
          </p:grpSpPr>
          <p:sp>
            <p:nvSpPr>
              <p:cNvPr id="614" name="Google Shape;614;p37"/>
              <p:cNvSpPr/>
              <p:nvPr/>
            </p:nvSpPr>
            <p:spPr>
              <a:xfrm>
                <a:off x="3314750" y="3817357"/>
                <a:ext cx="356865" cy="356498"/>
              </a:xfrm>
              <a:custGeom>
                <a:avLst/>
                <a:gdLst/>
                <a:ahLst/>
                <a:cxnLst/>
                <a:rect l="l" t="t" r="r" b="b"/>
                <a:pathLst>
                  <a:path w="13613" h="13599" extrusionOk="0">
                    <a:moveTo>
                      <a:pt x="6814" y="0"/>
                    </a:moveTo>
                    <a:cubicBezTo>
                      <a:pt x="3046" y="0"/>
                      <a:pt x="0" y="3046"/>
                      <a:pt x="0" y="6799"/>
                    </a:cubicBezTo>
                    <a:cubicBezTo>
                      <a:pt x="0" y="10552"/>
                      <a:pt x="3046" y="13598"/>
                      <a:pt x="6814" y="13598"/>
                    </a:cubicBezTo>
                    <a:cubicBezTo>
                      <a:pt x="10567" y="13598"/>
                      <a:pt x="13613" y="10552"/>
                      <a:pt x="13613" y="6799"/>
                    </a:cubicBezTo>
                    <a:cubicBezTo>
                      <a:pt x="13613" y="3046"/>
                      <a:pt x="10567" y="0"/>
                      <a:pt x="6814"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15" name="Google Shape;615;p37"/>
              <p:cNvSpPr/>
              <p:nvPr/>
            </p:nvSpPr>
            <p:spPr>
              <a:xfrm>
                <a:off x="3469891" y="3817357"/>
                <a:ext cx="207780" cy="356865"/>
              </a:xfrm>
              <a:custGeom>
                <a:avLst/>
                <a:gdLst/>
                <a:ahLst/>
                <a:cxnLst/>
                <a:rect l="l" t="t" r="r" b="b"/>
                <a:pathLst>
                  <a:path w="7926" h="13613" extrusionOk="0">
                    <a:moveTo>
                      <a:pt x="881" y="0"/>
                    </a:moveTo>
                    <a:cubicBezTo>
                      <a:pt x="884" y="0"/>
                      <a:pt x="886" y="0"/>
                      <a:pt x="888" y="0"/>
                    </a:cubicBezTo>
                    <a:lnTo>
                      <a:pt x="888" y="0"/>
                    </a:lnTo>
                    <a:cubicBezTo>
                      <a:pt x="891" y="0"/>
                      <a:pt x="893" y="0"/>
                      <a:pt x="896" y="0"/>
                    </a:cubicBezTo>
                    <a:close/>
                    <a:moveTo>
                      <a:pt x="888" y="0"/>
                    </a:moveTo>
                    <a:lnTo>
                      <a:pt x="888" y="0"/>
                    </a:lnTo>
                    <a:cubicBezTo>
                      <a:pt x="588" y="0"/>
                      <a:pt x="301" y="15"/>
                      <a:pt x="1" y="58"/>
                    </a:cubicBezTo>
                    <a:cubicBezTo>
                      <a:pt x="3393" y="491"/>
                      <a:pt x="5934" y="3378"/>
                      <a:pt x="5934" y="6799"/>
                    </a:cubicBezTo>
                    <a:cubicBezTo>
                      <a:pt x="5934" y="10220"/>
                      <a:pt x="3393" y="13107"/>
                      <a:pt x="1" y="13555"/>
                    </a:cubicBezTo>
                    <a:cubicBezTo>
                      <a:pt x="299" y="13594"/>
                      <a:pt x="595" y="13612"/>
                      <a:pt x="887" y="13612"/>
                    </a:cubicBezTo>
                    <a:cubicBezTo>
                      <a:pt x="4418" y="13612"/>
                      <a:pt x="7441" y="10873"/>
                      <a:pt x="7680" y="7247"/>
                    </a:cubicBezTo>
                    <a:cubicBezTo>
                      <a:pt x="7926" y="3323"/>
                      <a:pt x="4826" y="4"/>
                      <a:pt x="888"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grpSp>
        <p:grpSp>
          <p:nvGrpSpPr>
            <p:cNvPr id="616" name="Google Shape;616;p37"/>
            <p:cNvGrpSpPr/>
            <p:nvPr/>
          </p:nvGrpSpPr>
          <p:grpSpPr>
            <a:xfrm>
              <a:off x="3394986" y="3894612"/>
              <a:ext cx="202339" cy="202323"/>
              <a:chOff x="935197" y="1793977"/>
              <a:chExt cx="256451" cy="256430"/>
            </a:xfrm>
          </p:grpSpPr>
          <p:sp>
            <p:nvSpPr>
              <p:cNvPr id="617" name="Google Shape;617;p37"/>
              <p:cNvSpPr/>
              <p:nvPr/>
            </p:nvSpPr>
            <p:spPr>
              <a:xfrm>
                <a:off x="935197" y="1793977"/>
                <a:ext cx="256451" cy="256430"/>
              </a:xfrm>
              <a:custGeom>
                <a:avLst/>
                <a:gdLst/>
                <a:ahLst/>
                <a:cxnLst/>
                <a:rect l="l" t="t" r="r" b="b"/>
                <a:pathLst>
                  <a:path w="12288" h="12287" extrusionOk="0">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sp>
            <p:nvSpPr>
              <p:cNvPr id="618" name="Google Shape;618;p37"/>
              <p:cNvSpPr/>
              <p:nvPr/>
            </p:nvSpPr>
            <p:spPr>
              <a:xfrm>
                <a:off x="1005109" y="1863910"/>
                <a:ext cx="116622" cy="116559"/>
              </a:xfrm>
              <a:custGeom>
                <a:avLst/>
                <a:gdLst/>
                <a:ahLst/>
                <a:cxnLst/>
                <a:rect l="l" t="t" r="r" b="b"/>
                <a:pathLst>
                  <a:path w="5588" h="5585" extrusionOk="0">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grpSp>
      <p:grpSp>
        <p:nvGrpSpPr>
          <p:cNvPr id="619" name="Google Shape;619;p37"/>
          <p:cNvGrpSpPr/>
          <p:nvPr/>
        </p:nvGrpSpPr>
        <p:grpSpPr>
          <a:xfrm>
            <a:off x="1055070" y="4105063"/>
            <a:ext cx="387405" cy="380941"/>
            <a:chOff x="2866317" y="3817357"/>
            <a:chExt cx="362920" cy="356865"/>
          </a:xfrm>
        </p:grpSpPr>
        <p:sp>
          <p:nvSpPr>
            <p:cNvPr id="620" name="Google Shape;620;p37"/>
            <p:cNvSpPr/>
            <p:nvPr/>
          </p:nvSpPr>
          <p:spPr>
            <a:xfrm>
              <a:off x="2866317" y="3817357"/>
              <a:ext cx="356865" cy="356498"/>
            </a:xfrm>
            <a:custGeom>
              <a:avLst/>
              <a:gdLst/>
              <a:ahLst/>
              <a:cxnLst/>
              <a:rect l="l" t="t" r="r" b="b"/>
              <a:pathLst>
                <a:path w="13613" h="13599" extrusionOk="0">
                  <a:moveTo>
                    <a:pt x="6799" y="0"/>
                  </a:moveTo>
                  <a:cubicBezTo>
                    <a:pt x="3046" y="0"/>
                    <a:pt x="0" y="3046"/>
                    <a:pt x="0" y="6799"/>
                  </a:cubicBezTo>
                  <a:cubicBezTo>
                    <a:pt x="0" y="10552"/>
                    <a:pt x="3046" y="13598"/>
                    <a:pt x="6799" y="13598"/>
                  </a:cubicBezTo>
                  <a:cubicBezTo>
                    <a:pt x="10567" y="13598"/>
                    <a:pt x="13613" y="10552"/>
                    <a:pt x="13613" y="6799"/>
                  </a:cubicBezTo>
                  <a:cubicBezTo>
                    <a:pt x="13613" y="3046"/>
                    <a:pt x="10567" y="0"/>
                    <a:pt x="6799"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21" name="Google Shape;621;p37"/>
            <p:cNvSpPr/>
            <p:nvPr/>
          </p:nvSpPr>
          <p:spPr>
            <a:xfrm>
              <a:off x="3021457" y="3817357"/>
              <a:ext cx="207780" cy="356576"/>
            </a:xfrm>
            <a:custGeom>
              <a:avLst/>
              <a:gdLst/>
              <a:ahLst/>
              <a:cxnLst/>
              <a:rect l="l" t="t" r="r" b="b"/>
              <a:pathLst>
                <a:path w="7926" h="13602" extrusionOk="0">
                  <a:moveTo>
                    <a:pt x="881" y="0"/>
                  </a:moveTo>
                  <a:cubicBezTo>
                    <a:pt x="593" y="0"/>
                    <a:pt x="290" y="15"/>
                    <a:pt x="1" y="58"/>
                  </a:cubicBezTo>
                  <a:cubicBezTo>
                    <a:pt x="3379" y="505"/>
                    <a:pt x="5919" y="3378"/>
                    <a:pt x="5919" y="6799"/>
                  </a:cubicBezTo>
                  <a:cubicBezTo>
                    <a:pt x="5919" y="10220"/>
                    <a:pt x="3379" y="13093"/>
                    <a:pt x="1" y="13541"/>
                  </a:cubicBezTo>
                  <a:cubicBezTo>
                    <a:pt x="306" y="13581"/>
                    <a:pt x="610" y="13601"/>
                    <a:pt x="909" y="13601"/>
                  </a:cubicBezTo>
                  <a:cubicBezTo>
                    <a:pt x="4431" y="13601"/>
                    <a:pt x="7440" y="10865"/>
                    <a:pt x="7666" y="7247"/>
                  </a:cubicBezTo>
                  <a:cubicBezTo>
                    <a:pt x="7926" y="3320"/>
                    <a:pt x="4822" y="0"/>
                    <a:pt x="881"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22" name="Google Shape;622;p37"/>
            <p:cNvSpPr/>
            <p:nvPr/>
          </p:nvSpPr>
          <p:spPr>
            <a:xfrm>
              <a:off x="2928367" y="3894561"/>
              <a:ext cx="194175" cy="279662"/>
            </a:xfrm>
            <a:custGeom>
              <a:avLst/>
              <a:gdLst/>
              <a:ahLst/>
              <a:cxnLst/>
              <a:rect l="l" t="t" r="r" b="b"/>
              <a:pathLst>
                <a:path w="7407" h="10668" extrusionOk="0">
                  <a:moveTo>
                    <a:pt x="6208" y="0"/>
                  </a:moveTo>
                  <a:cubicBezTo>
                    <a:pt x="4086" y="14"/>
                    <a:pt x="2079" y="1732"/>
                    <a:pt x="2079" y="3854"/>
                  </a:cubicBezTo>
                  <a:lnTo>
                    <a:pt x="2079" y="4114"/>
                  </a:lnTo>
                  <a:cubicBezTo>
                    <a:pt x="2079" y="4129"/>
                    <a:pt x="2051" y="4157"/>
                    <a:pt x="2036" y="4157"/>
                  </a:cubicBezTo>
                  <a:lnTo>
                    <a:pt x="174" y="4157"/>
                  </a:lnTo>
                  <a:cubicBezTo>
                    <a:pt x="73" y="4157"/>
                    <a:pt x="1" y="4230"/>
                    <a:pt x="1" y="4331"/>
                  </a:cubicBezTo>
                  <a:lnTo>
                    <a:pt x="1" y="6048"/>
                  </a:lnTo>
                  <a:cubicBezTo>
                    <a:pt x="1" y="6149"/>
                    <a:pt x="73" y="6236"/>
                    <a:pt x="174" y="6236"/>
                  </a:cubicBezTo>
                  <a:lnTo>
                    <a:pt x="2036" y="6236"/>
                  </a:lnTo>
                  <a:cubicBezTo>
                    <a:pt x="2051" y="6236"/>
                    <a:pt x="2079" y="6251"/>
                    <a:pt x="2079" y="6279"/>
                  </a:cubicBezTo>
                  <a:lnTo>
                    <a:pt x="2079" y="10220"/>
                  </a:lnTo>
                  <a:cubicBezTo>
                    <a:pt x="2079" y="10235"/>
                    <a:pt x="2079" y="10249"/>
                    <a:pt x="2108" y="10264"/>
                  </a:cubicBezTo>
                  <a:cubicBezTo>
                    <a:pt x="2743" y="10495"/>
                    <a:pt x="3422" y="10624"/>
                    <a:pt x="4100" y="10668"/>
                  </a:cubicBezTo>
                  <a:cubicBezTo>
                    <a:pt x="4129" y="10668"/>
                    <a:pt x="4144" y="10639"/>
                    <a:pt x="4144" y="10624"/>
                  </a:cubicBezTo>
                  <a:lnTo>
                    <a:pt x="4144" y="6279"/>
                  </a:lnTo>
                  <a:cubicBezTo>
                    <a:pt x="4144" y="6251"/>
                    <a:pt x="4158" y="6236"/>
                    <a:pt x="4187" y="6236"/>
                  </a:cubicBezTo>
                  <a:lnTo>
                    <a:pt x="7218" y="6236"/>
                  </a:lnTo>
                  <a:cubicBezTo>
                    <a:pt x="7319" y="6236"/>
                    <a:pt x="7406" y="6149"/>
                    <a:pt x="7406" y="6048"/>
                  </a:cubicBezTo>
                  <a:lnTo>
                    <a:pt x="7406" y="4331"/>
                  </a:lnTo>
                  <a:cubicBezTo>
                    <a:pt x="7406" y="4230"/>
                    <a:pt x="7319" y="4143"/>
                    <a:pt x="7218" y="4143"/>
                  </a:cubicBezTo>
                  <a:lnTo>
                    <a:pt x="4187" y="4143"/>
                  </a:lnTo>
                  <a:cubicBezTo>
                    <a:pt x="4158" y="4143"/>
                    <a:pt x="4144" y="4129"/>
                    <a:pt x="4144" y="4100"/>
                  </a:cubicBezTo>
                  <a:lnTo>
                    <a:pt x="4144" y="3854"/>
                  </a:lnTo>
                  <a:cubicBezTo>
                    <a:pt x="4144" y="2714"/>
                    <a:pt x="5068" y="2079"/>
                    <a:pt x="6208" y="2079"/>
                  </a:cubicBezTo>
                  <a:lnTo>
                    <a:pt x="7218" y="2079"/>
                  </a:lnTo>
                  <a:cubicBezTo>
                    <a:pt x="7319" y="2079"/>
                    <a:pt x="7406" y="1992"/>
                    <a:pt x="7406" y="1891"/>
                  </a:cubicBezTo>
                  <a:lnTo>
                    <a:pt x="7406" y="173"/>
                  </a:lnTo>
                  <a:cubicBezTo>
                    <a:pt x="7406" y="72"/>
                    <a:pt x="7319" y="0"/>
                    <a:pt x="7218" y="0"/>
                  </a:cubicBezTo>
                  <a:close/>
                </a:path>
              </a:pathLst>
            </a:custGeom>
            <a:solidFill>
              <a:schemeClr val="accent5"/>
            </a:solidFill>
            <a:ln>
              <a:noFill/>
            </a:ln>
          </p:spPr>
          <p:txBody>
            <a:bodyPr spcFirstLastPara="1" wrap="square" lIns="121900" tIns="121900" rIns="121900" bIns="121900" anchor="ctr" anchorCtr="0">
              <a:noAutofit/>
            </a:bodyPr>
            <a:lstStyle/>
            <a:p>
              <a:endParaRPr sz="2400"/>
            </a:p>
          </p:txBody>
        </p:sp>
      </p:grpSp>
      <p:cxnSp>
        <p:nvCxnSpPr>
          <p:cNvPr id="623" name="Google Shape;623;p37"/>
          <p:cNvCxnSpPr/>
          <p:nvPr/>
        </p:nvCxnSpPr>
        <p:spPr>
          <a:xfrm>
            <a:off x="4771100" y="1554167"/>
            <a:ext cx="736800" cy="0"/>
          </a:xfrm>
          <a:prstGeom prst="straightConnector1">
            <a:avLst/>
          </a:prstGeom>
          <a:noFill/>
          <a:ln w="19050" cap="flat" cmpd="sng">
            <a:solidFill>
              <a:schemeClr val="dk1"/>
            </a:solidFill>
            <a:prstDash val="solid"/>
            <a:round/>
            <a:headEnd type="none" w="med" len="med"/>
            <a:tailEnd type="stealth" w="med" len="med"/>
          </a:ln>
        </p:spPr>
      </p:cxnSp>
      <p:cxnSp>
        <p:nvCxnSpPr>
          <p:cNvPr id="624" name="Google Shape;624;p37"/>
          <p:cNvCxnSpPr/>
          <p:nvPr/>
        </p:nvCxnSpPr>
        <p:spPr>
          <a:xfrm>
            <a:off x="6813933" y="6144667"/>
            <a:ext cx="5940800" cy="0"/>
          </a:xfrm>
          <a:prstGeom prst="straightConnector1">
            <a:avLst/>
          </a:prstGeom>
          <a:noFill/>
          <a:ln w="9525" cap="flat" cmpd="sng">
            <a:solidFill>
              <a:schemeClr val="dk1"/>
            </a:solidFill>
            <a:prstDash val="solid"/>
            <a:round/>
            <a:headEnd type="none" w="med" len="med"/>
            <a:tailEnd type="none" w="med" len="med"/>
          </a:ln>
        </p:spPr>
      </p:cxnSp>
      <p:grpSp>
        <p:nvGrpSpPr>
          <p:cNvPr id="625" name="Google Shape;625;p37"/>
          <p:cNvGrpSpPr/>
          <p:nvPr/>
        </p:nvGrpSpPr>
        <p:grpSpPr>
          <a:xfrm>
            <a:off x="6536131" y="713464"/>
            <a:ext cx="4911671" cy="5431505"/>
            <a:chOff x="4825898" y="535097"/>
            <a:chExt cx="3683753" cy="4073629"/>
          </a:xfrm>
        </p:grpSpPr>
        <p:grpSp>
          <p:nvGrpSpPr>
            <p:cNvPr id="626" name="Google Shape;626;p37"/>
            <p:cNvGrpSpPr/>
            <p:nvPr/>
          </p:nvGrpSpPr>
          <p:grpSpPr>
            <a:xfrm>
              <a:off x="5416996" y="1013447"/>
              <a:ext cx="2303759" cy="3595278"/>
              <a:chOff x="5416996" y="1013447"/>
              <a:chExt cx="2303759" cy="3595278"/>
            </a:xfrm>
          </p:grpSpPr>
          <p:sp>
            <p:nvSpPr>
              <p:cNvPr id="627" name="Google Shape;627;p37"/>
              <p:cNvSpPr/>
              <p:nvPr/>
            </p:nvSpPr>
            <p:spPr>
              <a:xfrm>
                <a:off x="5416996" y="1826109"/>
                <a:ext cx="1397099" cy="2781023"/>
              </a:xfrm>
              <a:custGeom>
                <a:avLst/>
                <a:gdLst/>
                <a:ahLst/>
                <a:cxnLst/>
                <a:rect l="l" t="t" r="r" b="b"/>
                <a:pathLst>
                  <a:path w="29800" h="59319" extrusionOk="0">
                    <a:moveTo>
                      <a:pt x="43" y="0"/>
                    </a:moveTo>
                    <a:cubicBezTo>
                      <a:pt x="20" y="0"/>
                      <a:pt x="0" y="20"/>
                      <a:pt x="0" y="43"/>
                    </a:cubicBezTo>
                    <a:lnTo>
                      <a:pt x="0" y="59276"/>
                    </a:lnTo>
                    <a:cubicBezTo>
                      <a:pt x="0" y="59301"/>
                      <a:pt x="20" y="59319"/>
                      <a:pt x="43" y="59319"/>
                    </a:cubicBezTo>
                    <a:lnTo>
                      <a:pt x="29757" y="59319"/>
                    </a:lnTo>
                    <a:cubicBezTo>
                      <a:pt x="29781" y="59319"/>
                      <a:pt x="29800" y="59301"/>
                      <a:pt x="29800" y="59276"/>
                    </a:cubicBezTo>
                    <a:lnTo>
                      <a:pt x="29800" y="43"/>
                    </a:lnTo>
                    <a:cubicBezTo>
                      <a:pt x="29800" y="20"/>
                      <a:pt x="29781" y="0"/>
                      <a:pt x="29757" y="0"/>
                    </a:cubicBezTo>
                    <a:close/>
                  </a:path>
                </a:pathLst>
              </a:custGeom>
              <a:solidFill>
                <a:srgbClr val="544868"/>
              </a:solidFill>
              <a:ln>
                <a:noFill/>
              </a:ln>
            </p:spPr>
            <p:txBody>
              <a:bodyPr spcFirstLastPara="1" wrap="square" lIns="121900" tIns="121900" rIns="121900" bIns="121900" anchor="ctr" anchorCtr="0">
                <a:noAutofit/>
              </a:bodyPr>
              <a:lstStyle/>
              <a:p>
                <a:endParaRPr sz="2400"/>
              </a:p>
            </p:txBody>
          </p:sp>
          <p:sp>
            <p:nvSpPr>
              <p:cNvPr id="628" name="Google Shape;628;p37"/>
              <p:cNvSpPr/>
              <p:nvPr/>
            </p:nvSpPr>
            <p:spPr>
              <a:xfrm>
                <a:off x="5551970" y="1826109"/>
                <a:ext cx="1397099" cy="2781023"/>
              </a:xfrm>
              <a:custGeom>
                <a:avLst/>
                <a:gdLst/>
                <a:ahLst/>
                <a:cxnLst/>
                <a:rect l="l" t="t" r="r" b="b"/>
                <a:pathLst>
                  <a:path w="29800" h="59319" extrusionOk="0">
                    <a:moveTo>
                      <a:pt x="886" y="0"/>
                    </a:moveTo>
                    <a:cubicBezTo>
                      <a:pt x="395" y="0"/>
                      <a:pt x="0" y="395"/>
                      <a:pt x="0" y="886"/>
                    </a:cubicBezTo>
                    <a:lnTo>
                      <a:pt x="0" y="58434"/>
                    </a:lnTo>
                    <a:cubicBezTo>
                      <a:pt x="0" y="58924"/>
                      <a:pt x="395" y="59319"/>
                      <a:pt x="886" y="59319"/>
                    </a:cubicBezTo>
                    <a:lnTo>
                      <a:pt x="28914" y="59319"/>
                    </a:lnTo>
                    <a:cubicBezTo>
                      <a:pt x="29405" y="59319"/>
                      <a:pt x="29800" y="58924"/>
                      <a:pt x="29800" y="58434"/>
                    </a:cubicBezTo>
                    <a:lnTo>
                      <a:pt x="29800" y="886"/>
                    </a:lnTo>
                    <a:cubicBezTo>
                      <a:pt x="29800" y="395"/>
                      <a:pt x="29405" y="0"/>
                      <a:pt x="28914" y="0"/>
                    </a:cubicBezTo>
                    <a:close/>
                  </a:path>
                </a:pathLst>
              </a:custGeom>
              <a:solidFill>
                <a:srgbClr val="61567A"/>
              </a:solidFill>
              <a:ln>
                <a:noFill/>
              </a:ln>
            </p:spPr>
            <p:txBody>
              <a:bodyPr spcFirstLastPara="1" wrap="square" lIns="121900" tIns="121900" rIns="121900" bIns="121900" anchor="ctr" anchorCtr="0">
                <a:noAutofit/>
              </a:bodyPr>
              <a:lstStyle/>
              <a:p>
                <a:endParaRPr sz="2400"/>
              </a:p>
            </p:txBody>
          </p:sp>
          <p:sp>
            <p:nvSpPr>
              <p:cNvPr id="629" name="Google Shape;629;p37"/>
              <p:cNvSpPr/>
              <p:nvPr/>
            </p:nvSpPr>
            <p:spPr>
              <a:xfrm>
                <a:off x="5622997" y="1897229"/>
                <a:ext cx="1255045" cy="2485570"/>
              </a:xfrm>
              <a:custGeom>
                <a:avLst/>
                <a:gdLst/>
                <a:ahLst/>
                <a:cxnLst/>
                <a:rect l="l" t="t" r="r" b="b"/>
                <a:pathLst>
                  <a:path w="26770" h="53017" extrusionOk="0">
                    <a:moveTo>
                      <a:pt x="245" y="0"/>
                    </a:moveTo>
                    <a:cubicBezTo>
                      <a:pt x="111" y="0"/>
                      <a:pt x="0" y="109"/>
                      <a:pt x="0" y="243"/>
                    </a:cubicBezTo>
                    <a:lnTo>
                      <a:pt x="0" y="52772"/>
                    </a:lnTo>
                    <a:cubicBezTo>
                      <a:pt x="0" y="52908"/>
                      <a:pt x="111" y="53017"/>
                      <a:pt x="245" y="53017"/>
                    </a:cubicBezTo>
                    <a:lnTo>
                      <a:pt x="26525" y="53017"/>
                    </a:lnTo>
                    <a:cubicBezTo>
                      <a:pt x="26659" y="53017"/>
                      <a:pt x="26770" y="52908"/>
                      <a:pt x="26770" y="52772"/>
                    </a:cubicBezTo>
                    <a:lnTo>
                      <a:pt x="26770" y="243"/>
                    </a:lnTo>
                    <a:cubicBezTo>
                      <a:pt x="26770" y="109"/>
                      <a:pt x="26659" y="0"/>
                      <a:pt x="26525" y="0"/>
                    </a:cubicBezTo>
                    <a:close/>
                  </a:path>
                </a:pathLst>
              </a:custGeom>
              <a:solidFill>
                <a:srgbClr val="F2F5FC"/>
              </a:solidFill>
              <a:ln>
                <a:noFill/>
              </a:ln>
            </p:spPr>
            <p:txBody>
              <a:bodyPr spcFirstLastPara="1" wrap="square" lIns="121900" tIns="121900" rIns="121900" bIns="121900" anchor="ctr" anchorCtr="0">
                <a:noAutofit/>
              </a:bodyPr>
              <a:lstStyle/>
              <a:p>
                <a:endParaRPr sz="2400"/>
              </a:p>
            </p:txBody>
          </p:sp>
          <p:sp>
            <p:nvSpPr>
              <p:cNvPr id="630" name="Google Shape;630;p37"/>
              <p:cNvSpPr/>
              <p:nvPr/>
            </p:nvSpPr>
            <p:spPr>
              <a:xfrm>
                <a:off x="6180008" y="4419086"/>
                <a:ext cx="141116" cy="141116"/>
              </a:xfrm>
              <a:custGeom>
                <a:avLst/>
                <a:gdLst/>
                <a:ahLst/>
                <a:cxnLst/>
                <a:rect l="l" t="t" r="r" b="b"/>
                <a:pathLst>
                  <a:path w="3010" h="3010" extrusionOk="0">
                    <a:moveTo>
                      <a:pt x="1505" y="1"/>
                    </a:moveTo>
                    <a:cubicBezTo>
                      <a:pt x="673" y="1"/>
                      <a:pt x="0" y="673"/>
                      <a:pt x="0" y="1505"/>
                    </a:cubicBezTo>
                    <a:cubicBezTo>
                      <a:pt x="0" y="2335"/>
                      <a:pt x="673" y="3009"/>
                      <a:pt x="1505" y="3009"/>
                    </a:cubicBezTo>
                    <a:cubicBezTo>
                      <a:pt x="2335" y="3009"/>
                      <a:pt x="3009" y="2335"/>
                      <a:pt x="3009" y="1505"/>
                    </a:cubicBezTo>
                    <a:cubicBezTo>
                      <a:pt x="3009" y="673"/>
                      <a:pt x="2335" y="1"/>
                      <a:pt x="1505" y="1"/>
                    </a:cubicBezTo>
                    <a:close/>
                  </a:path>
                </a:pathLst>
              </a:custGeom>
              <a:solidFill>
                <a:srgbClr val="544868"/>
              </a:solidFill>
              <a:ln>
                <a:noFill/>
              </a:ln>
            </p:spPr>
            <p:txBody>
              <a:bodyPr spcFirstLastPara="1" wrap="square" lIns="121900" tIns="121900" rIns="121900" bIns="121900" anchor="ctr" anchorCtr="0">
                <a:noAutofit/>
              </a:bodyPr>
              <a:lstStyle/>
              <a:p>
                <a:endParaRPr sz="2400"/>
              </a:p>
            </p:txBody>
          </p:sp>
          <p:sp>
            <p:nvSpPr>
              <p:cNvPr id="631" name="Google Shape;631;p37"/>
              <p:cNvSpPr/>
              <p:nvPr/>
            </p:nvSpPr>
            <p:spPr>
              <a:xfrm>
                <a:off x="5448032" y="1897229"/>
                <a:ext cx="72949" cy="399626"/>
              </a:xfrm>
              <a:custGeom>
                <a:avLst/>
                <a:gdLst/>
                <a:ahLst/>
                <a:cxnLst/>
                <a:rect l="l" t="t" r="r" b="b"/>
                <a:pathLst>
                  <a:path w="1556" h="8524" extrusionOk="0">
                    <a:moveTo>
                      <a:pt x="505" y="0"/>
                    </a:moveTo>
                    <a:cubicBezTo>
                      <a:pt x="227" y="0"/>
                      <a:pt x="0" y="225"/>
                      <a:pt x="0" y="503"/>
                    </a:cubicBezTo>
                    <a:lnTo>
                      <a:pt x="0" y="8021"/>
                    </a:lnTo>
                    <a:cubicBezTo>
                      <a:pt x="0" y="8299"/>
                      <a:pt x="227" y="8524"/>
                      <a:pt x="505" y="8524"/>
                    </a:cubicBezTo>
                    <a:lnTo>
                      <a:pt x="1052" y="8524"/>
                    </a:lnTo>
                    <a:cubicBezTo>
                      <a:pt x="1329" y="8524"/>
                      <a:pt x="1555" y="8299"/>
                      <a:pt x="1555" y="8021"/>
                    </a:cubicBezTo>
                    <a:lnTo>
                      <a:pt x="1555" y="503"/>
                    </a:lnTo>
                    <a:cubicBezTo>
                      <a:pt x="1555" y="225"/>
                      <a:pt x="1329" y="0"/>
                      <a:pt x="1052" y="0"/>
                    </a:cubicBezTo>
                    <a:close/>
                  </a:path>
                </a:pathLst>
              </a:custGeom>
              <a:solidFill>
                <a:srgbClr val="61567A"/>
              </a:solidFill>
              <a:ln>
                <a:noFill/>
              </a:ln>
            </p:spPr>
            <p:txBody>
              <a:bodyPr spcFirstLastPara="1" wrap="square" lIns="121900" tIns="121900" rIns="121900" bIns="121900" anchor="ctr" anchorCtr="0">
                <a:noAutofit/>
              </a:bodyPr>
              <a:lstStyle/>
              <a:p>
                <a:endParaRPr sz="2400"/>
              </a:p>
            </p:txBody>
          </p:sp>
          <p:sp>
            <p:nvSpPr>
              <p:cNvPr id="632" name="Google Shape;632;p37"/>
              <p:cNvSpPr/>
              <p:nvPr/>
            </p:nvSpPr>
            <p:spPr>
              <a:xfrm>
                <a:off x="5448032" y="2335065"/>
                <a:ext cx="72949" cy="399720"/>
              </a:xfrm>
              <a:custGeom>
                <a:avLst/>
                <a:gdLst/>
                <a:ahLst/>
                <a:cxnLst/>
                <a:rect l="l" t="t" r="r" b="b"/>
                <a:pathLst>
                  <a:path w="1556" h="8526" extrusionOk="0">
                    <a:moveTo>
                      <a:pt x="505" y="1"/>
                    </a:moveTo>
                    <a:cubicBezTo>
                      <a:pt x="227" y="1"/>
                      <a:pt x="0" y="227"/>
                      <a:pt x="0" y="504"/>
                    </a:cubicBezTo>
                    <a:lnTo>
                      <a:pt x="0" y="8021"/>
                    </a:lnTo>
                    <a:cubicBezTo>
                      <a:pt x="0" y="8300"/>
                      <a:pt x="227" y="8526"/>
                      <a:pt x="505" y="8526"/>
                    </a:cubicBezTo>
                    <a:lnTo>
                      <a:pt x="1052" y="8526"/>
                    </a:lnTo>
                    <a:cubicBezTo>
                      <a:pt x="1329" y="8526"/>
                      <a:pt x="1555" y="8300"/>
                      <a:pt x="1555" y="8021"/>
                    </a:cubicBezTo>
                    <a:lnTo>
                      <a:pt x="1555" y="504"/>
                    </a:lnTo>
                    <a:cubicBezTo>
                      <a:pt x="1555" y="226"/>
                      <a:pt x="1329" y="1"/>
                      <a:pt x="1052" y="1"/>
                    </a:cubicBezTo>
                    <a:close/>
                  </a:path>
                </a:pathLst>
              </a:custGeom>
              <a:solidFill>
                <a:srgbClr val="61567A"/>
              </a:solidFill>
              <a:ln>
                <a:noFill/>
              </a:ln>
            </p:spPr>
            <p:txBody>
              <a:bodyPr spcFirstLastPara="1" wrap="square" lIns="121900" tIns="121900" rIns="121900" bIns="121900" anchor="ctr" anchorCtr="0">
                <a:noAutofit/>
              </a:bodyPr>
              <a:lstStyle/>
              <a:p>
                <a:endParaRPr sz="2400"/>
              </a:p>
            </p:txBody>
          </p:sp>
          <p:sp>
            <p:nvSpPr>
              <p:cNvPr id="633" name="Google Shape;633;p37"/>
              <p:cNvSpPr/>
              <p:nvPr/>
            </p:nvSpPr>
            <p:spPr>
              <a:xfrm>
                <a:off x="5467394" y="3094140"/>
                <a:ext cx="1566251" cy="207408"/>
              </a:xfrm>
              <a:custGeom>
                <a:avLst/>
                <a:gdLst/>
                <a:ahLst/>
                <a:cxnLst/>
                <a:rect l="l" t="t" r="r" b="b"/>
                <a:pathLst>
                  <a:path w="33408" h="4424" extrusionOk="0">
                    <a:moveTo>
                      <a:pt x="16705" y="1"/>
                    </a:moveTo>
                    <a:cubicBezTo>
                      <a:pt x="7480" y="1"/>
                      <a:pt x="0" y="991"/>
                      <a:pt x="0" y="2211"/>
                    </a:cubicBezTo>
                    <a:cubicBezTo>
                      <a:pt x="0" y="3433"/>
                      <a:pt x="7480" y="4424"/>
                      <a:pt x="16705" y="4424"/>
                    </a:cubicBezTo>
                    <a:cubicBezTo>
                      <a:pt x="25930" y="4424"/>
                      <a:pt x="33408" y="3433"/>
                      <a:pt x="33408" y="2211"/>
                    </a:cubicBezTo>
                    <a:cubicBezTo>
                      <a:pt x="33408" y="991"/>
                      <a:pt x="25930" y="1"/>
                      <a:pt x="16705" y="1"/>
                    </a:cubicBezTo>
                    <a:close/>
                  </a:path>
                </a:pathLst>
              </a:custGeom>
              <a:solidFill>
                <a:srgbClr val="F2F4FD"/>
              </a:solidFill>
              <a:ln>
                <a:noFill/>
              </a:ln>
            </p:spPr>
            <p:txBody>
              <a:bodyPr spcFirstLastPara="1" wrap="square" lIns="121900" tIns="121900" rIns="121900" bIns="121900" anchor="ctr" anchorCtr="0">
                <a:noAutofit/>
              </a:bodyPr>
              <a:lstStyle/>
              <a:p>
                <a:endParaRPr sz="2400"/>
              </a:p>
            </p:txBody>
          </p:sp>
          <p:sp>
            <p:nvSpPr>
              <p:cNvPr id="634" name="Google Shape;634;p37"/>
              <p:cNvSpPr/>
              <p:nvPr/>
            </p:nvSpPr>
            <p:spPr>
              <a:xfrm>
                <a:off x="5513527" y="3126817"/>
                <a:ext cx="1474033" cy="142054"/>
              </a:xfrm>
              <a:custGeom>
                <a:avLst/>
                <a:gdLst/>
                <a:ahLst/>
                <a:cxnLst/>
                <a:rect l="l" t="t" r="r" b="b"/>
                <a:pathLst>
                  <a:path w="31441" h="3030" extrusionOk="0">
                    <a:moveTo>
                      <a:pt x="15721" y="1"/>
                    </a:moveTo>
                    <a:cubicBezTo>
                      <a:pt x="11633" y="1"/>
                      <a:pt x="7709" y="200"/>
                      <a:pt x="4672" y="559"/>
                    </a:cubicBezTo>
                    <a:cubicBezTo>
                      <a:pt x="1764" y="903"/>
                      <a:pt x="518" y="1287"/>
                      <a:pt x="1" y="1514"/>
                    </a:cubicBezTo>
                    <a:cubicBezTo>
                      <a:pt x="518" y="1744"/>
                      <a:pt x="1764" y="2127"/>
                      <a:pt x="4672" y="2471"/>
                    </a:cubicBezTo>
                    <a:cubicBezTo>
                      <a:pt x="7709" y="2831"/>
                      <a:pt x="11633" y="3029"/>
                      <a:pt x="15721" y="3029"/>
                    </a:cubicBezTo>
                    <a:cubicBezTo>
                      <a:pt x="19807" y="3029"/>
                      <a:pt x="23731" y="2831"/>
                      <a:pt x="26768" y="2471"/>
                    </a:cubicBezTo>
                    <a:cubicBezTo>
                      <a:pt x="29676" y="2127"/>
                      <a:pt x="30922" y="1744"/>
                      <a:pt x="31441" y="1514"/>
                    </a:cubicBezTo>
                    <a:cubicBezTo>
                      <a:pt x="30922" y="1287"/>
                      <a:pt x="29676" y="903"/>
                      <a:pt x="26768" y="559"/>
                    </a:cubicBezTo>
                    <a:cubicBezTo>
                      <a:pt x="23731" y="200"/>
                      <a:pt x="19807" y="1"/>
                      <a:pt x="15721" y="1"/>
                    </a:cubicBezTo>
                    <a:close/>
                  </a:path>
                </a:pathLst>
              </a:custGeom>
              <a:solidFill>
                <a:srgbClr val="5A637E"/>
              </a:solidFill>
              <a:ln>
                <a:noFill/>
              </a:ln>
            </p:spPr>
            <p:txBody>
              <a:bodyPr spcFirstLastPara="1" wrap="square" lIns="121900" tIns="121900" rIns="121900" bIns="121900" anchor="ctr" anchorCtr="0">
                <a:noAutofit/>
              </a:bodyPr>
              <a:lstStyle/>
              <a:p>
                <a:endParaRPr sz="2400"/>
              </a:p>
            </p:txBody>
          </p:sp>
          <p:sp>
            <p:nvSpPr>
              <p:cNvPr id="635" name="Google Shape;635;p37"/>
              <p:cNvSpPr/>
              <p:nvPr/>
            </p:nvSpPr>
            <p:spPr>
              <a:xfrm>
                <a:off x="5467394" y="3027895"/>
                <a:ext cx="1566251" cy="169949"/>
              </a:xfrm>
              <a:custGeom>
                <a:avLst/>
                <a:gdLst/>
                <a:ahLst/>
                <a:cxnLst/>
                <a:rect l="l" t="t" r="r" b="b"/>
                <a:pathLst>
                  <a:path w="33408" h="3625" extrusionOk="0">
                    <a:moveTo>
                      <a:pt x="0" y="1"/>
                    </a:moveTo>
                    <a:lnTo>
                      <a:pt x="0" y="1414"/>
                    </a:lnTo>
                    <a:cubicBezTo>
                      <a:pt x="0" y="2635"/>
                      <a:pt x="7480" y="3624"/>
                      <a:pt x="16705" y="3624"/>
                    </a:cubicBezTo>
                    <a:cubicBezTo>
                      <a:pt x="25930" y="3624"/>
                      <a:pt x="33408" y="2635"/>
                      <a:pt x="33408" y="1414"/>
                    </a:cubicBezTo>
                    <a:lnTo>
                      <a:pt x="33408" y="1"/>
                    </a:lnTo>
                    <a:cubicBezTo>
                      <a:pt x="31824" y="1030"/>
                      <a:pt x="24947" y="1805"/>
                      <a:pt x="16705" y="1805"/>
                    </a:cubicBezTo>
                    <a:cubicBezTo>
                      <a:pt x="8461" y="1805"/>
                      <a:pt x="1584" y="1030"/>
                      <a:pt x="0" y="1"/>
                    </a:cubicBezTo>
                    <a:close/>
                  </a:path>
                </a:pathLst>
              </a:custGeom>
              <a:solidFill>
                <a:srgbClr val="E9EDFB"/>
              </a:solidFill>
              <a:ln>
                <a:noFill/>
              </a:ln>
            </p:spPr>
            <p:txBody>
              <a:bodyPr spcFirstLastPara="1" wrap="square" lIns="121900" tIns="121900" rIns="121900" bIns="121900" anchor="ctr" anchorCtr="0">
                <a:noAutofit/>
              </a:bodyPr>
              <a:lstStyle/>
              <a:p>
                <a:endParaRPr sz="2400"/>
              </a:p>
            </p:txBody>
          </p:sp>
          <p:sp>
            <p:nvSpPr>
              <p:cNvPr id="636" name="Google Shape;636;p37"/>
              <p:cNvSpPr/>
              <p:nvPr/>
            </p:nvSpPr>
            <p:spPr>
              <a:xfrm>
                <a:off x="5467394" y="2144347"/>
                <a:ext cx="1566251" cy="968171"/>
              </a:xfrm>
              <a:custGeom>
                <a:avLst/>
                <a:gdLst/>
                <a:ahLst/>
                <a:cxnLst/>
                <a:rect l="l" t="t" r="r" b="b"/>
                <a:pathLst>
                  <a:path w="33408" h="20651" extrusionOk="0">
                    <a:moveTo>
                      <a:pt x="16705" y="1"/>
                    </a:moveTo>
                    <a:cubicBezTo>
                      <a:pt x="7480" y="1"/>
                      <a:pt x="0" y="7478"/>
                      <a:pt x="0" y="16705"/>
                    </a:cubicBezTo>
                    <a:lnTo>
                      <a:pt x="0" y="18847"/>
                    </a:lnTo>
                    <a:cubicBezTo>
                      <a:pt x="1584" y="19876"/>
                      <a:pt x="8461" y="20651"/>
                      <a:pt x="16705" y="20651"/>
                    </a:cubicBezTo>
                    <a:cubicBezTo>
                      <a:pt x="24947" y="20651"/>
                      <a:pt x="31824" y="19876"/>
                      <a:pt x="33408" y="18847"/>
                    </a:cubicBezTo>
                    <a:lnTo>
                      <a:pt x="33408" y="16705"/>
                    </a:lnTo>
                    <a:cubicBezTo>
                      <a:pt x="33408" y="7478"/>
                      <a:pt x="25930" y="1"/>
                      <a:pt x="16705" y="1"/>
                    </a:cubicBezTo>
                    <a:close/>
                  </a:path>
                </a:pathLst>
              </a:custGeom>
              <a:solidFill>
                <a:srgbClr val="C8D3F4"/>
              </a:solidFill>
              <a:ln>
                <a:noFill/>
              </a:ln>
            </p:spPr>
            <p:txBody>
              <a:bodyPr spcFirstLastPara="1" wrap="square" lIns="121900" tIns="121900" rIns="121900" bIns="121900" anchor="ctr" anchorCtr="0">
                <a:noAutofit/>
              </a:bodyPr>
              <a:lstStyle/>
              <a:p>
                <a:endParaRPr sz="2400"/>
              </a:p>
            </p:txBody>
          </p:sp>
          <p:sp>
            <p:nvSpPr>
              <p:cNvPr id="637" name="Google Shape;637;p37"/>
              <p:cNvSpPr/>
              <p:nvPr/>
            </p:nvSpPr>
            <p:spPr>
              <a:xfrm>
                <a:off x="5715590" y="2565821"/>
                <a:ext cx="1069859" cy="405534"/>
              </a:xfrm>
              <a:custGeom>
                <a:avLst/>
                <a:gdLst/>
                <a:ahLst/>
                <a:cxnLst/>
                <a:rect l="l" t="t" r="r" b="b"/>
                <a:pathLst>
                  <a:path w="22820" h="8650" extrusionOk="0">
                    <a:moveTo>
                      <a:pt x="918" y="0"/>
                    </a:moveTo>
                    <a:cubicBezTo>
                      <a:pt x="409" y="0"/>
                      <a:pt x="1" y="410"/>
                      <a:pt x="1" y="918"/>
                    </a:cubicBezTo>
                    <a:lnTo>
                      <a:pt x="1" y="7730"/>
                    </a:lnTo>
                    <a:cubicBezTo>
                      <a:pt x="1" y="8239"/>
                      <a:pt x="409" y="8649"/>
                      <a:pt x="918" y="8649"/>
                    </a:cubicBezTo>
                    <a:lnTo>
                      <a:pt x="21902" y="8649"/>
                    </a:lnTo>
                    <a:cubicBezTo>
                      <a:pt x="22411" y="8649"/>
                      <a:pt x="22819" y="8239"/>
                      <a:pt x="22819" y="7730"/>
                    </a:cubicBezTo>
                    <a:lnTo>
                      <a:pt x="22819" y="918"/>
                    </a:lnTo>
                    <a:cubicBezTo>
                      <a:pt x="22819" y="410"/>
                      <a:pt x="22411" y="0"/>
                      <a:pt x="21902" y="0"/>
                    </a:cubicBezTo>
                    <a:close/>
                  </a:path>
                </a:pathLst>
              </a:custGeom>
              <a:solidFill>
                <a:srgbClr val="E9EDFB"/>
              </a:solidFill>
              <a:ln>
                <a:noFill/>
              </a:ln>
            </p:spPr>
            <p:txBody>
              <a:bodyPr spcFirstLastPara="1" wrap="square" lIns="121900" tIns="121900" rIns="121900" bIns="121900" anchor="ctr" anchorCtr="0">
                <a:noAutofit/>
              </a:bodyPr>
              <a:lstStyle/>
              <a:p>
                <a:endParaRPr sz="2400"/>
              </a:p>
            </p:txBody>
          </p:sp>
          <p:sp>
            <p:nvSpPr>
              <p:cNvPr id="638" name="Google Shape;638;p37"/>
              <p:cNvSpPr/>
              <p:nvPr/>
            </p:nvSpPr>
            <p:spPr>
              <a:xfrm>
                <a:off x="5753518" y="2603796"/>
                <a:ext cx="994003" cy="329537"/>
              </a:xfrm>
              <a:custGeom>
                <a:avLst/>
                <a:gdLst/>
                <a:ahLst/>
                <a:cxnLst/>
                <a:rect l="l" t="t" r="r" b="b"/>
                <a:pathLst>
                  <a:path w="21202" h="7029" extrusionOk="0">
                    <a:moveTo>
                      <a:pt x="109" y="1"/>
                    </a:moveTo>
                    <a:cubicBezTo>
                      <a:pt x="49" y="1"/>
                      <a:pt x="1" y="48"/>
                      <a:pt x="1" y="108"/>
                    </a:cubicBezTo>
                    <a:lnTo>
                      <a:pt x="1" y="6920"/>
                    </a:lnTo>
                    <a:cubicBezTo>
                      <a:pt x="1" y="6980"/>
                      <a:pt x="49" y="7029"/>
                      <a:pt x="109" y="7029"/>
                    </a:cubicBezTo>
                    <a:lnTo>
                      <a:pt x="21093" y="7029"/>
                    </a:lnTo>
                    <a:cubicBezTo>
                      <a:pt x="21153" y="7029"/>
                      <a:pt x="21201" y="6980"/>
                      <a:pt x="21201" y="6920"/>
                    </a:cubicBezTo>
                    <a:lnTo>
                      <a:pt x="21201" y="108"/>
                    </a:lnTo>
                    <a:cubicBezTo>
                      <a:pt x="21201" y="48"/>
                      <a:pt x="21153" y="1"/>
                      <a:pt x="21093" y="1"/>
                    </a:cubicBezTo>
                    <a:close/>
                  </a:path>
                </a:pathLst>
              </a:custGeom>
              <a:solidFill>
                <a:srgbClr val="5A637E"/>
              </a:solidFill>
              <a:ln>
                <a:noFill/>
              </a:ln>
            </p:spPr>
            <p:txBody>
              <a:bodyPr spcFirstLastPara="1" wrap="square" lIns="121900" tIns="121900" rIns="121900" bIns="121900" anchor="ctr" anchorCtr="0">
                <a:noAutofit/>
              </a:bodyPr>
              <a:lstStyle/>
              <a:p>
                <a:endParaRPr sz="2400"/>
              </a:p>
            </p:txBody>
          </p:sp>
          <p:sp>
            <p:nvSpPr>
              <p:cNvPr id="639" name="Google Shape;639;p37"/>
              <p:cNvSpPr/>
              <p:nvPr/>
            </p:nvSpPr>
            <p:spPr>
              <a:xfrm>
                <a:off x="6462100" y="2646459"/>
                <a:ext cx="115378" cy="244258"/>
              </a:xfrm>
              <a:custGeom>
                <a:avLst/>
                <a:gdLst/>
                <a:ahLst/>
                <a:cxnLst/>
                <a:rect l="l" t="t" r="r" b="b"/>
                <a:pathLst>
                  <a:path w="2461" h="5210" extrusionOk="0">
                    <a:moveTo>
                      <a:pt x="1230" y="0"/>
                    </a:moveTo>
                    <a:cubicBezTo>
                      <a:pt x="551" y="0"/>
                      <a:pt x="1" y="551"/>
                      <a:pt x="1" y="1230"/>
                    </a:cubicBezTo>
                    <a:lnTo>
                      <a:pt x="1" y="3980"/>
                    </a:lnTo>
                    <a:cubicBezTo>
                      <a:pt x="1" y="4659"/>
                      <a:pt x="551" y="5209"/>
                      <a:pt x="1230" y="5209"/>
                    </a:cubicBezTo>
                    <a:cubicBezTo>
                      <a:pt x="1911" y="5209"/>
                      <a:pt x="2461" y="4659"/>
                      <a:pt x="2461" y="3980"/>
                    </a:cubicBezTo>
                    <a:lnTo>
                      <a:pt x="2461" y="1230"/>
                    </a:lnTo>
                    <a:cubicBezTo>
                      <a:pt x="2461" y="551"/>
                      <a:pt x="1911" y="0"/>
                      <a:pt x="1230" y="0"/>
                    </a:cubicBezTo>
                    <a:close/>
                  </a:path>
                </a:pathLst>
              </a:custGeom>
              <a:solidFill>
                <a:srgbClr val="F6CF98"/>
              </a:solidFill>
              <a:ln>
                <a:noFill/>
              </a:ln>
            </p:spPr>
            <p:txBody>
              <a:bodyPr spcFirstLastPara="1" wrap="square" lIns="121900" tIns="121900" rIns="121900" bIns="121900" anchor="ctr" anchorCtr="0">
                <a:noAutofit/>
              </a:bodyPr>
              <a:lstStyle/>
              <a:p>
                <a:endParaRPr sz="2400"/>
              </a:p>
            </p:txBody>
          </p:sp>
          <p:sp>
            <p:nvSpPr>
              <p:cNvPr id="640" name="Google Shape;640;p37"/>
              <p:cNvSpPr/>
              <p:nvPr/>
            </p:nvSpPr>
            <p:spPr>
              <a:xfrm>
                <a:off x="5923561" y="2646459"/>
                <a:ext cx="115331" cy="244258"/>
              </a:xfrm>
              <a:custGeom>
                <a:avLst/>
                <a:gdLst/>
                <a:ahLst/>
                <a:cxnLst/>
                <a:rect l="l" t="t" r="r" b="b"/>
                <a:pathLst>
                  <a:path w="2460" h="5210" extrusionOk="0">
                    <a:moveTo>
                      <a:pt x="1231" y="0"/>
                    </a:moveTo>
                    <a:cubicBezTo>
                      <a:pt x="552" y="0"/>
                      <a:pt x="0" y="551"/>
                      <a:pt x="0" y="1230"/>
                    </a:cubicBezTo>
                    <a:lnTo>
                      <a:pt x="0" y="3980"/>
                    </a:lnTo>
                    <a:cubicBezTo>
                      <a:pt x="0" y="4659"/>
                      <a:pt x="552" y="5209"/>
                      <a:pt x="1231" y="5209"/>
                    </a:cubicBezTo>
                    <a:cubicBezTo>
                      <a:pt x="1910" y="5209"/>
                      <a:pt x="2460" y="4659"/>
                      <a:pt x="2460" y="3980"/>
                    </a:cubicBezTo>
                    <a:lnTo>
                      <a:pt x="2460" y="1230"/>
                    </a:lnTo>
                    <a:cubicBezTo>
                      <a:pt x="2460" y="551"/>
                      <a:pt x="1910" y="0"/>
                      <a:pt x="1231" y="0"/>
                    </a:cubicBezTo>
                    <a:close/>
                  </a:path>
                </a:pathLst>
              </a:custGeom>
              <a:solidFill>
                <a:srgbClr val="F6CF98"/>
              </a:solidFill>
              <a:ln>
                <a:noFill/>
              </a:ln>
            </p:spPr>
            <p:txBody>
              <a:bodyPr spcFirstLastPara="1" wrap="square" lIns="121900" tIns="121900" rIns="121900" bIns="121900" anchor="ctr" anchorCtr="0">
                <a:noAutofit/>
              </a:bodyPr>
              <a:lstStyle/>
              <a:p>
                <a:endParaRPr sz="2400"/>
              </a:p>
            </p:txBody>
          </p:sp>
          <p:sp>
            <p:nvSpPr>
              <p:cNvPr id="641" name="Google Shape;641;p37"/>
              <p:cNvSpPr/>
              <p:nvPr/>
            </p:nvSpPr>
            <p:spPr>
              <a:xfrm>
                <a:off x="6005090" y="2200747"/>
                <a:ext cx="490860" cy="264886"/>
              </a:xfrm>
              <a:custGeom>
                <a:avLst/>
                <a:gdLst/>
                <a:ahLst/>
                <a:cxnLst/>
                <a:rect l="l" t="t" r="r" b="b"/>
                <a:pathLst>
                  <a:path w="10470" h="5650" extrusionOk="0">
                    <a:moveTo>
                      <a:pt x="5236" y="1"/>
                    </a:moveTo>
                    <a:cubicBezTo>
                      <a:pt x="2698" y="1"/>
                      <a:pt x="582" y="975"/>
                      <a:pt x="103" y="2268"/>
                    </a:cubicBezTo>
                    <a:cubicBezTo>
                      <a:pt x="36" y="2449"/>
                      <a:pt x="1" y="2635"/>
                      <a:pt x="1" y="2825"/>
                    </a:cubicBezTo>
                    <a:cubicBezTo>
                      <a:pt x="1" y="3016"/>
                      <a:pt x="36" y="3202"/>
                      <a:pt x="103" y="3383"/>
                    </a:cubicBezTo>
                    <a:cubicBezTo>
                      <a:pt x="582" y="4675"/>
                      <a:pt x="2698" y="5650"/>
                      <a:pt x="5236" y="5650"/>
                    </a:cubicBezTo>
                    <a:cubicBezTo>
                      <a:pt x="8125" y="5650"/>
                      <a:pt x="10469" y="4384"/>
                      <a:pt x="10469" y="2825"/>
                    </a:cubicBezTo>
                    <a:cubicBezTo>
                      <a:pt x="10469" y="1265"/>
                      <a:pt x="8125" y="1"/>
                      <a:pt x="5236" y="1"/>
                    </a:cubicBezTo>
                    <a:close/>
                  </a:path>
                </a:pathLst>
              </a:custGeom>
              <a:solidFill>
                <a:srgbClr val="DEE5F8"/>
              </a:solidFill>
              <a:ln>
                <a:noFill/>
              </a:ln>
            </p:spPr>
            <p:txBody>
              <a:bodyPr spcFirstLastPara="1" wrap="square" lIns="121900" tIns="121900" rIns="121900" bIns="121900" anchor="ctr" anchorCtr="0">
                <a:noAutofit/>
              </a:bodyPr>
              <a:lstStyle/>
              <a:p>
                <a:endParaRPr sz="2400"/>
              </a:p>
            </p:txBody>
          </p:sp>
          <p:sp>
            <p:nvSpPr>
              <p:cNvPr id="642" name="Google Shape;642;p37"/>
              <p:cNvSpPr/>
              <p:nvPr/>
            </p:nvSpPr>
            <p:spPr>
              <a:xfrm>
                <a:off x="6005090" y="2307076"/>
                <a:ext cx="43273" cy="52274"/>
              </a:xfrm>
              <a:custGeom>
                <a:avLst/>
                <a:gdLst/>
                <a:ahLst/>
                <a:cxnLst/>
                <a:rect l="l" t="t" r="r" b="b"/>
                <a:pathLst>
                  <a:path w="923" h="1115" extrusionOk="0">
                    <a:moveTo>
                      <a:pt x="103" y="0"/>
                    </a:moveTo>
                    <a:cubicBezTo>
                      <a:pt x="36" y="181"/>
                      <a:pt x="1" y="367"/>
                      <a:pt x="1" y="557"/>
                    </a:cubicBezTo>
                    <a:cubicBezTo>
                      <a:pt x="1" y="748"/>
                      <a:pt x="36" y="934"/>
                      <a:pt x="103" y="1115"/>
                    </a:cubicBezTo>
                    <a:cubicBezTo>
                      <a:pt x="564" y="1084"/>
                      <a:pt x="923" y="846"/>
                      <a:pt x="923" y="557"/>
                    </a:cubicBezTo>
                    <a:cubicBezTo>
                      <a:pt x="923" y="268"/>
                      <a:pt x="564" y="31"/>
                      <a:pt x="103" y="0"/>
                    </a:cubicBezTo>
                    <a:close/>
                  </a:path>
                </a:pathLst>
              </a:custGeom>
              <a:solidFill>
                <a:srgbClr val="7984A7"/>
              </a:solidFill>
              <a:ln>
                <a:noFill/>
              </a:ln>
            </p:spPr>
            <p:txBody>
              <a:bodyPr spcFirstLastPara="1" wrap="square" lIns="121900" tIns="121900" rIns="121900" bIns="121900" anchor="ctr" anchorCtr="0">
                <a:noAutofit/>
              </a:bodyPr>
              <a:lstStyle/>
              <a:p>
                <a:endParaRPr sz="2400"/>
              </a:p>
            </p:txBody>
          </p:sp>
          <p:sp>
            <p:nvSpPr>
              <p:cNvPr id="643" name="Google Shape;643;p37"/>
              <p:cNvSpPr/>
              <p:nvPr/>
            </p:nvSpPr>
            <p:spPr>
              <a:xfrm>
                <a:off x="5740532" y="3606050"/>
                <a:ext cx="1020023" cy="549182"/>
              </a:xfrm>
              <a:custGeom>
                <a:avLst/>
                <a:gdLst/>
                <a:ahLst/>
                <a:cxnLst/>
                <a:rect l="l" t="t" r="r" b="b"/>
                <a:pathLst>
                  <a:path w="21757" h="11714" extrusionOk="0">
                    <a:moveTo>
                      <a:pt x="10879" y="1"/>
                    </a:moveTo>
                    <a:cubicBezTo>
                      <a:pt x="7875" y="1"/>
                      <a:pt x="5155" y="1219"/>
                      <a:pt x="3185" y="3188"/>
                    </a:cubicBezTo>
                    <a:cubicBezTo>
                      <a:pt x="1218" y="5156"/>
                      <a:pt x="1" y="7876"/>
                      <a:pt x="1" y="10879"/>
                    </a:cubicBezTo>
                    <a:lnTo>
                      <a:pt x="1" y="11713"/>
                    </a:lnTo>
                    <a:cubicBezTo>
                      <a:pt x="1" y="8709"/>
                      <a:pt x="1218" y="5989"/>
                      <a:pt x="3185" y="4022"/>
                    </a:cubicBezTo>
                    <a:cubicBezTo>
                      <a:pt x="5155" y="2053"/>
                      <a:pt x="7875" y="836"/>
                      <a:pt x="10879" y="836"/>
                    </a:cubicBezTo>
                    <a:cubicBezTo>
                      <a:pt x="16886" y="836"/>
                      <a:pt x="21757" y="5705"/>
                      <a:pt x="21757" y="11713"/>
                    </a:cubicBezTo>
                    <a:lnTo>
                      <a:pt x="21757" y="10879"/>
                    </a:lnTo>
                    <a:cubicBezTo>
                      <a:pt x="21757" y="4872"/>
                      <a:pt x="16886" y="1"/>
                      <a:pt x="10879" y="1"/>
                    </a:cubicBezTo>
                    <a:close/>
                  </a:path>
                </a:pathLst>
              </a:custGeom>
              <a:solidFill>
                <a:srgbClr val="7984A7"/>
              </a:solidFill>
              <a:ln>
                <a:noFill/>
              </a:ln>
            </p:spPr>
            <p:txBody>
              <a:bodyPr spcFirstLastPara="1" wrap="square" lIns="121900" tIns="121900" rIns="121900" bIns="121900" anchor="ctr" anchorCtr="0">
                <a:noAutofit/>
              </a:bodyPr>
              <a:lstStyle/>
              <a:p>
                <a:endParaRPr sz="2400"/>
              </a:p>
            </p:txBody>
          </p:sp>
          <p:sp>
            <p:nvSpPr>
              <p:cNvPr id="644" name="Google Shape;644;p37"/>
              <p:cNvSpPr/>
              <p:nvPr/>
            </p:nvSpPr>
            <p:spPr>
              <a:xfrm>
                <a:off x="7033598" y="3290952"/>
                <a:ext cx="83263" cy="252790"/>
              </a:xfrm>
              <a:custGeom>
                <a:avLst/>
                <a:gdLst/>
                <a:ahLst/>
                <a:cxnLst/>
                <a:rect l="l" t="t" r="r" b="b"/>
                <a:pathLst>
                  <a:path w="1776" h="5392" extrusionOk="0">
                    <a:moveTo>
                      <a:pt x="1" y="1"/>
                    </a:moveTo>
                    <a:lnTo>
                      <a:pt x="1" y="5392"/>
                    </a:lnTo>
                    <a:cubicBezTo>
                      <a:pt x="848" y="5392"/>
                      <a:pt x="1556" y="4800"/>
                      <a:pt x="1733" y="4007"/>
                    </a:cubicBezTo>
                    <a:cubicBezTo>
                      <a:pt x="1762" y="3881"/>
                      <a:pt x="1776" y="3751"/>
                      <a:pt x="1776" y="3617"/>
                    </a:cubicBezTo>
                    <a:lnTo>
                      <a:pt x="1776" y="1776"/>
                    </a:lnTo>
                    <a:cubicBezTo>
                      <a:pt x="1776" y="796"/>
                      <a:pt x="981" y="1"/>
                      <a:pt x="1" y="1"/>
                    </a:cubicBezTo>
                    <a:close/>
                  </a:path>
                </a:pathLst>
              </a:custGeom>
              <a:solidFill>
                <a:srgbClr val="E9EDFB"/>
              </a:solidFill>
              <a:ln>
                <a:noFill/>
              </a:ln>
            </p:spPr>
            <p:txBody>
              <a:bodyPr spcFirstLastPara="1" wrap="square" lIns="121900" tIns="121900" rIns="121900" bIns="121900" anchor="ctr" anchorCtr="0">
                <a:noAutofit/>
              </a:bodyPr>
              <a:lstStyle/>
              <a:p>
                <a:endParaRPr sz="2400"/>
              </a:p>
            </p:txBody>
          </p:sp>
          <p:sp>
            <p:nvSpPr>
              <p:cNvPr id="645" name="Google Shape;645;p37"/>
              <p:cNvSpPr/>
              <p:nvPr/>
            </p:nvSpPr>
            <p:spPr>
              <a:xfrm>
                <a:off x="7033598" y="3259635"/>
                <a:ext cx="41679" cy="315519"/>
              </a:xfrm>
              <a:custGeom>
                <a:avLst/>
                <a:gdLst/>
                <a:ahLst/>
                <a:cxnLst/>
                <a:rect l="l" t="t" r="r" b="b"/>
                <a:pathLst>
                  <a:path w="889" h="6730" extrusionOk="0">
                    <a:moveTo>
                      <a:pt x="1" y="1"/>
                    </a:moveTo>
                    <a:lnTo>
                      <a:pt x="1" y="6729"/>
                    </a:lnTo>
                    <a:cubicBezTo>
                      <a:pt x="531" y="6422"/>
                      <a:pt x="889" y="5849"/>
                      <a:pt x="889" y="5191"/>
                    </a:cubicBezTo>
                    <a:lnTo>
                      <a:pt x="889" y="1537"/>
                    </a:lnTo>
                    <a:cubicBezTo>
                      <a:pt x="889" y="880"/>
                      <a:pt x="531" y="307"/>
                      <a:pt x="1" y="1"/>
                    </a:cubicBezTo>
                    <a:close/>
                  </a:path>
                </a:pathLst>
              </a:custGeom>
              <a:solidFill>
                <a:srgbClr val="7984A7"/>
              </a:solidFill>
              <a:ln>
                <a:noFill/>
              </a:ln>
            </p:spPr>
            <p:txBody>
              <a:bodyPr spcFirstLastPara="1" wrap="square" lIns="121900" tIns="121900" rIns="121900" bIns="121900" anchor="ctr" anchorCtr="0">
                <a:noAutofit/>
              </a:bodyPr>
              <a:lstStyle/>
              <a:p>
                <a:endParaRPr sz="2400"/>
              </a:p>
            </p:txBody>
          </p:sp>
          <p:sp>
            <p:nvSpPr>
              <p:cNvPr id="646" name="Google Shape;646;p37"/>
              <p:cNvSpPr/>
              <p:nvPr/>
            </p:nvSpPr>
            <p:spPr>
              <a:xfrm>
                <a:off x="5425810" y="3259635"/>
                <a:ext cx="41632" cy="315519"/>
              </a:xfrm>
              <a:custGeom>
                <a:avLst/>
                <a:gdLst/>
                <a:ahLst/>
                <a:cxnLst/>
                <a:rect l="l" t="t" r="r" b="b"/>
                <a:pathLst>
                  <a:path w="888" h="6730" extrusionOk="0">
                    <a:moveTo>
                      <a:pt x="887" y="1"/>
                    </a:moveTo>
                    <a:cubicBezTo>
                      <a:pt x="357" y="307"/>
                      <a:pt x="1" y="880"/>
                      <a:pt x="1" y="1537"/>
                    </a:cubicBezTo>
                    <a:lnTo>
                      <a:pt x="1" y="5191"/>
                    </a:lnTo>
                    <a:cubicBezTo>
                      <a:pt x="1" y="5849"/>
                      <a:pt x="357" y="6422"/>
                      <a:pt x="887" y="6729"/>
                    </a:cubicBezTo>
                    <a:lnTo>
                      <a:pt x="887" y="1"/>
                    </a:lnTo>
                    <a:close/>
                  </a:path>
                </a:pathLst>
              </a:custGeom>
              <a:solidFill>
                <a:srgbClr val="7984A7"/>
              </a:solidFill>
              <a:ln>
                <a:noFill/>
              </a:ln>
            </p:spPr>
            <p:txBody>
              <a:bodyPr spcFirstLastPara="1" wrap="square" lIns="121900" tIns="121900" rIns="121900" bIns="121900" anchor="ctr" anchorCtr="0">
                <a:noAutofit/>
              </a:bodyPr>
              <a:lstStyle/>
              <a:p>
                <a:endParaRPr sz="2400"/>
              </a:p>
            </p:txBody>
          </p:sp>
          <p:sp>
            <p:nvSpPr>
              <p:cNvPr id="647" name="Google Shape;647;p37"/>
              <p:cNvSpPr/>
              <p:nvPr/>
            </p:nvSpPr>
            <p:spPr>
              <a:xfrm>
                <a:off x="5666270" y="2236799"/>
                <a:ext cx="30614" cy="531741"/>
              </a:xfrm>
              <a:custGeom>
                <a:avLst/>
                <a:gdLst/>
                <a:ahLst/>
                <a:cxnLst/>
                <a:rect l="l" t="t" r="r" b="b"/>
                <a:pathLst>
                  <a:path w="653" h="11342" extrusionOk="0">
                    <a:moveTo>
                      <a:pt x="327" y="1"/>
                    </a:moveTo>
                    <a:cubicBezTo>
                      <a:pt x="146" y="1"/>
                      <a:pt x="1" y="146"/>
                      <a:pt x="1" y="327"/>
                    </a:cubicBezTo>
                    <a:lnTo>
                      <a:pt x="1" y="11342"/>
                    </a:lnTo>
                    <a:lnTo>
                      <a:pt x="652" y="11342"/>
                    </a:lnTo>
                    <a:lnTo>
                      <a:pt x="652" y="327"/>
                    </a:lnTo>
                    <a:cubicBezTo>
                      <a:pt x="652" y="146"/>
                      <a:pt x="505" y="1"/>
                      <a:pt x="327" y="1"/>
                    </a:cubicBezTo>
                    <a:close/>
                  </a:path>
                </a:pathLst>
              </a:custGeom>
              <a:solidFill>
                <a:srgbClr val="F2F5FC"/>
              </a:solidFill>
              <a:ln>
                <a:noFill/>
              </a:ln>
            </p:spPr>
            <p:txBody>
              <a:bodyPr spcFirstLastPara="1" wrap="square" lIns="121900" tIns="121900" rIns="121900" bIns="121900" anchor="ctr" anchorCtr="0">
                <a:noAutofit/>
              </a:bodyPr>
              <a:lstStyle/>
              <a:p>
                <a:endParaRPr sz="2400"/>
              </a:p>
            </p:txBody>
          </p:sp>
          <p:sp>
            <p:nvSpPr>
              <p:cNvPr id="648" name="Google Shape;648;p37"/>
              <p:cNvSpPr/>
              <p:nvPr/>
            </p:nvSpPr>
            <p:spPr>
              <a:xfrm>
                <a:off x="5647517" y="2682136"/>
                <a:ext cx="68120" cy="172856"/>
              </a:xfrm>
              <a:custGeom>
                <a:avLst/>
                <a:gdLst/>
                <a:ahLst/>
                <a:cxnLst/>
                <a:rect l="l" t="t" r="r" b="b"/>
                <a:pathLst>
                  <a:path w="1453" h="3687" extrusionOk="0">
                    <a:moveTo>
                      <a:pt x="621" y="1"/>
                    </a:moveTo>
                    <a:cubicBezTo>
                      <a:pt x="279" y="1"/>
                      <a:pt x="0" y="279"/>
                      <a:pt x="0" y="621"/>
                    </a:cubicBezTo>
                    <a:lnTo>
                      <a:pt x="0" y="3066"/>
                    </a:lnTo>
                    <a:cubicBezTo>
                      <a:pt x="0" y="3409"/>
                      <a:pt x="279" y="3687"/>
                      <a:pt x="621" y="3687"/>
                    </a:cubicBezTo>
                    <a:lnTo>
                      <a:pt x="1453" y="3687"/>
                    </a:lnTo>
                    <a:lnTo>
                      <a:pt x="1453" y="1"/>
                    </a:lnTo>
                    <a:close/>
                  </a:path>
                </a:pathLst>
              </a:custGeom>
              <a:solidFill>
                <a:srgbClr val="DEE5F8"/>
              </a:solidFill>
              <a:ln>
                <a:noFill/>
              </a:ln>
            </p:spPr>
            <p:txBody>
              <a:bodyPr spcFirstLastPara="1" wrap="square" lIns="121900" tIns="121900" rIns="121900" bIns="121900" anchor="ctr" anchorCtr="0">
                <a:noAutofit/>
              </a:bodyPr>
              <a:lstStyle/>
              <a:p>
                <a:endParaRPr sz="2400"/>
              </a:p>
            </p:txBody>
          </p:sp>
          <p:sp>
            <p:nvSpPr>
              <p:cNvPr id="649" name="Google Shape;649;p37"/>
              <p:cNvSpPr/>
              <p:nvPr/>
            </p:nvSpPr>
            <p:spPr>
              <a:xfrm>
                <a:off x="5916294" y="1927938"/>
                <a:ext cx="211159" cy="147867"/>
              </a:xfrm>
              <a:custGeom>
                <a:avLst/>
                <a:gdLst/>
                <a:ahLst/>
                <a:cxnLst/>
                <a:rect l="l" t="t" r="r" b="b"/>
                <a:pathLst>
                  <a:path w="4504" h="3154" extrusionOk="0">
                    <a:moveTo>
                      <a:pt x="1" y="1"/>
                    </a:moveTo>
                    <a:lnTo>
                      <a:pt x="3404" y="3153"/>
                    </a:lnTo>
                    <a:lnTo>
                      <a:pt x="4503" y="3153"/>
                    </a:lnTo>
                    <a:lnTo>
                      <a:pt x="1101" y="1"/>
                    </a:lnTo>
                    <a:close/>
                  </a:path>
                </a:pathLst>
              </a:custGeom>
              <a:solidFill>
                <a:srgbClr val="F27C4E"/>
              </a:solidFill>
              <a:ln>
                <a:noFill/>
              </a:ln>
            </p:spPr>
            <p:txBody>
              <a:bodyPr spcFirstLastPara="1" wrap="square" lIns="121900" tIns="121900" rIns="121900" bIns="121900" anchor="ctr" anchorCtr="0">
                <a:noAutofit/>
              </a:bodyPr>
              <a:lstStyle/>
              <a:p>
                <a:endParaRPr sz="2400"/>
              </a:p>
            </p:txBody>
          </p:sp>
          <p:sp>
            <p:nvSpPr>
              <p:cNvPr id="650" name="Google Shape;650;p37"/>
              <p:cNvSpPr/>
              <p:nvPr/>
            </p:nvSpPr>
            <p:spPr>
              <a:xfrm>
                <a:off x="5416996" y="1826109"/>
                <a:ext cx="1397099" cy="2781023"/>
              </a:xfrm>
              <a:custGeom>
                <a:avLst/>
                <a:gdLst/>
                <a:ahLst/>
                <a:cxnLst/>
                <a:rect l="l" t="t" r="r" b="b"/>
                <a:pathLst>
                  <a:path w="29800" h="59319" extrusionOk="0">
                    <a:moveTo>
                      <a:pt x="43" y="0"/>
                    </a:moveTo>
                    <a:cubicBezTo>
                      <a:pt x="20" y="0"/>
                      <a:pt x="0" y="20"/>
                      <a:pt x="0" y="43"/>
                    </a:cubicBezTo>
                    <a:lnTo>
                      <a:pt x="0" y="59276"/>
                    </a:lnTo>
                    <a:cubicBezTo>
                      <a:pt x="0" y="59301"/>
                      <a:pt x="20" y="59319"/>
                      <a:pt x="43" y="59319"/>
                    </a:cubicBezTo>
                    <a:lnTo>
                      <a:pt x="29757" y="59319"/>
                    </a:lnTo>
                    <a:cubicBezTo>
                      <a:pt x="29781" y="59319"/>
                      <a:pt x="29800" y="59301"/>
                      <a:pt x="29800" y="59276"/>
                    </a:cubicBezTo>
                    <a:lnTo>
                      <a:pt x="29800" y="43"/>
                    </a:lnTo>
                    <a:cubicBezTo>
                      <a:pt x="29800" y="20"/>
                      <a:pt x="29781" y="0"/>
                      <a:pt x="2975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51" name="Google Shape;651;p37"/>
              <p:cNvSpPr/>
              <p:nvPr/>
            </p:nvSpPr>
            <p:spPr>
              <a:xfrm>
                <a:off x="5551970" y="1826109"/>
                <a:ext cx="1397099" cy="2781023"/>
              </a:xfrm>
              <a:custGeom>
                <a:avLst/>
                <a:gdLst/>
                <a:ahLst/>
                <a:cxnLst/>
                <a:rect l="l" t="t" r="r" b="b"/>
                <a:pathLst>
                  <a:path w="29800" h="59319" extrusionOk="0">
                    <a:moveTo>
                      <a:pt x="886" y="0"/>
                    </a:moveTo>
                    <a:cubicBezTo>
                      <a:pt x="395" y="0"/>
                      <a:pt x="0" y="395"/>
                      <a:pt x="0" y="886"/>
                    </a:cubicBezTo>
                    <a:lnTo>
                      <a:pt x="0" y="58434"/>
                    </a:lnTo>
                    <a:cubicBezTo>
                      <a:pt x="0" y="58924"/>
                      <a:pt x="395" y="59319"/>
                      <a:pt x="886" y="59319"/>
                    </a:cubicBezTo>
                    <a:lnTo>
                      <a:pt x="28914" y="59319"/>
                    </a:lnTo>
                    <a:cubicBezTo>
                      <a:pt x="29405" y="59319"/>
                      <a:pt x="29800" y="58924"/>
                      <a:pt x="29800" y="58434"/>
                    </a:cubicBezTo>
                    <a:lnTo>
                      <a:pt x="29800" y="886"/>
                    </a:lnTo>
                    <a:cubicBezTo>
                      <a:pt x="29800" y="395"/>
                      <a:pt x="29405" y="0"/>
                      <a:pt x="2891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52" name="Google Shape;652;p37"/>
              <p:cNvSpPr/>
              <p:nvPr/>
            </p:nvSpPr>
            <p:spPr>
              <a:xfrm>
                <a:off x="5622997" y="1897229"/>
                <a:ext cx="1255045" cy="2485570"/>
              </a:xfrm>
              <a:custGeom>
                <a:avLst/>
                <a:gdLst/>
                <a:ahLst/>
                <a:cxnLst/>
                <a:rect l="l" t="t" r="r" b="b"/>
                <a:pathLst>
                  <a:path w="26770" h="53017" extrusionOk="0">
                    <a:moveTo>
                      <a:pt x="245" y="0"/>
                    </a:moveTo>
                    <a:cubicBezTo>
                      <a:pt x="111" y="0"/>
                      <a:pt x="0" y="109"/>
                      <a:pt x="0" y="243"/>
                    </a:cubicBezTo>
                    <a:lnTo>
                      <a:pt x="0" y="52772"/>
                    </a:lnTo>
                    <a:cubicBezTo>
                      <a:pt x="0" y="52908"/>
                      <a:pt x="111" y="53017"/>
                      <a:pt x="245" y="53017"/>
                    </a:cubicBezTo>
                    <a:lnTo>
                      <a:pt x="26525" y="53017"/>
                    </a:lnTo>
                    <a:cubicBezTo>
                      <a:pt x="26659" y="53017"/>
                      <a:pt x="26770" y="52908"/>
                      <a:pt x="26770" y="52772"/>
                    </a:cubicBezTo>
                    <a:lnTo>
                      <a:pt x="26770" y="243"/>
                    </a:lnTo>
                    <a:cubicBezTo>
                      <a:pt x="26770" y="109"/>
                      <a:pt x="26659" y="0"/>
                      <a:pt x="26525"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53" name="Google Shape;653;p37"/>
              <p:cNvSpPr/>
              <p:nvPr/>
            </p:nvSpPr>
            <p:spPr>
              <a:xfrm>
                <a:off x="6180008" y="4419086"/>
                <a:ext cx="141116" cy="141116"/>
              </a:xfrm>
              <a:custGeom>
                <a:avLst/>
                <a:gdLst/>
                <a:ahLst/>
                <a:cxnLst/>
                <a:rect l="l" t="t" r="r" b="b"/>
                <a:pathLst>
                  <a:path w="3010" h="3010" extrusionOk="0">
                    <a:moveTo>
                      <a:pt x="1505" y="1"/>
                    </a:moveTo>
                    <a:cubicBezTo>
                      <a:pt x="673" y="1"/>
                      <a:pt x="0" y="673"/>
                      <a:pt x="0" y="1505"/>
                    </a:cubicBezTo>
                    <a:cubicBezTo>
                      <a:pt x="0" y="2335"/>
                      <a:pt x="673" y="3009"/>
                      <a:pt x="1505" y="3009"/>
                    </a:cubicBezTo>
                    <a:cubicBezTo>
                      <a:pt x="2335" y="3009"/>
                      <a:pt x="3009" y="2335"/>
                      <a:pt x="3009" y="1505"/>
                    </a:cubicBezTo>
                    <a:cubicBezTo>
                      <a:pt x="3009" y="673"/>
                      <a:pt x="2335" y="1"/>
                      <a:pt x="150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54" name="Google Shape;654;p37"/>
              <p:cNvSpPr/>
              <p:nvPr/>
            </p:nvSpPr>
            <p:spPr>
              <a:xfrm>
                <a:off x="5448032" y="1897229"/>
                <a:ext cx="72949" cy="399626"/>
              </a:xfrm>
              <a:custGeom>
                <a:avLst/>
                <a:gdLst/>
                <a:ahLst/>
                <a:cxnLst/>
                <a:rect l="l" t="t" r="r" b="b"/>
                <a:pathLst>
                  <a:path w="1556" h="8524" extrusionOk="0">
                    <a:moveTo>
                      <a:pt x="505" y="0"/>
                    </a:moveTo>
                    <a:cubicBezTo>
                      <a:pt x="227" y="0"/>
                      <a:pt x="0" y="225"/>
                      <a:pt x="0" y="503"/>
                    </a:cubicBezTo>
                    <a:lnTo>
                      <a:pt x="0" y="8021"/>
                    </a:lnTo>
                    <a:cubicBezTo>
                      <a:pt x="0" y="8299"/>
                      <a:pt x="227" y="8524"/>
                      <a:pt x="505" y="8524"/>
                    </a:cubicBezTo>
                    <a:lnTo>
                      <a:pt x="1052" y="8524"/>
                    </a:lnTo>
                    <a:cubicBezTo>
                      <a:pt x="1329" y="8524"/>
                      <a:pt x="1555" y="8299"/>
                      <a:pt x="1555" y="8021"/>
                    </a:cubicBezTo>
                    <a:lnTo>
                      <a:pt x="1555" y="503"/>
                    </a:lnTo>
                    <a:cubicBezTo>
                      <a:pt x="1555" y="225"/>
                      <a:pt x="1329" y="0"/>
                      <a:pt x="1052" y="0"/>
                    </a:cubicBez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655" name="Google Shape;655;p37"/>
              <p:cNvSpPr/>
              <p:nvPr/>
            </p:nvSpPr>
            <p:spPr>
              <a:xfrm>
                <a:off x="5448032" y="2335065"/>
                <a:ext cx="72949" cy="399720"/>
              </a:xfrm>
              <a:custGeom>
                <a:avLst/>
                <a:gdLst/>
                <a:ahLst/>
                <a:cxnLst/>
                <a:rect l="l" t="t" r="r" b="b"/>
                <a:pathLst>
                  <a:path w="1556" h="8526" extrusionOk="0">
                    <a:moveTo>
                      <a:pt x="505" y="1"/>
                    </a:moveTo>
                    <a:cubicBezTo>
                      <a:pt x="227" y="1"/>
                      <a:pt x="0" y="227"/>
                      <a:pt x="0" y="504"/>
                    </a:cubicBezTo>
                    <a:lnTo>
                      <a:pt x="0" y="8021"/>
                    </a:lnTo>
                    <a:cubicBezTo>
                      <a:pt x="0" y="8300"/>
                      <a:pt x="227" y="8526"/>
                      <a:pt x="505" y="8526"/>
                    </a:cubicBezTo>
                    <a:lnTo>
                      <a:pt x="1052" y="8526"/>
                    </a:lnTo>
                    <a:cubicBezTo>
                      <a:pt x="1329" y="8526"/>
                      <a:pt x="1555" y="8300"/>
                      <a:pt x="1555" y="8021"/>
                    </a:cubicBezTo>
                    <a:lnTo>
                      <a:pt x="1555" y="504"/>
                    </a:lnTo>
                    <a:cubicBezTo>
                      <a:pt x="1555" y="226"/>
                      <a:pt x="1329" y="1"/>
                      <a:pt x="1052" y="1"/>
                    </a:cubicBez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656" name="Google Shape;656;p37"/>
              <p:cNvSpPr/>
              <p:nvPr/>
            </p:nvSpPr>
            <p:spPr>
              <a:xfrm>
                <a:off x="7033598" y="3290952"/>
                <a:ext cx="83263" cy="252790"/>
              </a:xfrm>
              <a:custGeom>
                <a:avLst/>
                <a:gdLst/>
                <a:ahLst/>
                <a:cxnLst/>
                <a:rect l="l" t="t" r="r" b="b"/>
                <a:pathLst>
                  <a:path w="1776" h="5392" extrusionOk="0">
                    <a:moveTo>
                      <a:pt x="1" y="1"/>
                    </a:moveTo>
                    <a:lnTo>
                      <a:pt x="1" y="5392"/>
                    </a:lnTo>
                    <a:cubicBezTo>
                      <a:pt x="848" y="5392"/>
                      <a:pt x="1556" y="4800"/>
                      <a:pt x="1733" y="4007"/>
                    </a:cubicBezTo>
                    <a:cubicBezTo>
                      <a:pt x="1762" y="3881"/>
                      <a:pt x="1776" y="3751"/>
                      <a:pt x="1776" y="3617"/>
                    </a:cubicBezTo>
                    <a:lnTo>
                      <a:pt x="1776" y="1776"/>
                    </a:lnTo>
                    <a:cubicBezTo>
                      <a:pt x="1776" y="796"/>
                      <a:pt x="981" y="1"/>
                      <a:pt x="1" y="1"/>
                    </a:cubicBezTo>
                    <a:close/>
                  </a:path>
                </a:pathLst>
              </a:custGeom>
              <a:solidFill>
                <a:srgbClr val="E9EDFB"/>
              </a:solidFill>
              <a:ln>
                <a:noFill/>
              </a:ln>
            </p:spPr>
            <p:txBody>
              <a:bodyPr spcFirstLastPara="1" wrap="square" lIns="121900" tIns="121900" rIns="121900" bIns="121900" anchor="ctr" anchorCtr="0">
                <a:noAutofit/>
              </a:bodyPr>
              <a:lstStyle/>
              <a:p>
                <a:endParaRPr sz="2400"/>
              </a:p>
            </p:txBody>
          </p:sp>
          <p:sp>
            <p:nvSpPr>
              <p:cNvPr id="657" name="Google Shape;657;p37"/>
              <p:cNvSpPr/>
              <p:nvPr/>
            </p:nvSpPr>
            <p:spPr>
              <a:xfrm>
                <a:off x="7033598" y="3259635"/>
                <a:ext cx="41679" cy="315519"/>
              </a:xfrm>
              <a:custGeom>
                <a:avLst/>
                <a:gdLst/>
                <a:ahLst/>
                <a:cxnLst/>
                <a:rect l="l" t="t" r="r" b="b"/>
                <a:pathLst>
                  <a:path w="889" h="6730" extrusionOk="0">
                    <a:moveTo>
                      <a:pt x="1" y="1"/>
                    </a:moveTo>
                    <a:lnTo>
                      <a:pt x="1" y="6729"/>
                    </a:lnTo>
                    <a:cubicBezTo>
                      <a:pt x="531" y="6422"/>
                      <a:pt x="889" y="5849"/>
                      <a:pt x="889" y="5191"/>
                    </a:cubicBezTo>
                    <a:lnTo>
                      <a:pt x="889" y="1537"/>
                    </a:lnTo>
                    <a:cubicBezTo>
                      <a:pt x="889" y="880"/>
                      <a:pt x="531" y="307"/>
                      <a:pt x="1" y="1"/>
                    </a:cubicBezTo>
                    <a:close/>
                  </a:path>
                </a:pathLst>
              </a:custGeom>
              <a:solidFill>
                <a:srgbClr val="7984A7"/>
              </a:solidFill>
              <a:ln>
                <a:noFill/>
              </a:ln>
            </p:spPr>
            <p:txBody>
              <a:bodyPr spcFirstLastPara="1" wrap="square" lIns="121900" tIns="121900" rIns="121900" bIns="121900" anchor="ctr" anchorCtr="0">
                <a:noAutofit/>
              </a:bodyPr>
              <a:lstStyle/>
              <a:p>
                <a:endParaRPr sz="2400"/>
              </a:p>
            </p:txBody>
          </p:sp>
          <p:sp>
            <p:nvSpPr>
              <p:cNvPr id="658" name="Google Shape;658;p37"/>
              <p:cNvSpPr/>
              <p:nvPr/>
            </p:nvSpPr>
            <p:spPr>
              <a:xfrm>
                <a:off x="6856945" y="1560238"/>
                <a:ext cx="108955" cy="72527"/>
              </a:xfrm>
              <a:custGeom>
                <a:avLst/>
                <a:gdLst/>
                <a:ahLst/>
                <a:cxnLst/>
                <a:rect l="l" t="t" r="r" b="b"/>
                <a:pathLst>
                  <a:path w="2324" h="1547" extrusionOk="0">
                    <a:moveTo>
                      <a:pt x="2085" y="1"/>
                    </a:moveTo>
                    <a:cubicBezTo>
                      <a:pt x="1725" y="856"/>
                      <a:pt x="697" y="1291"/>
                      <a:pt x="697" y="1291"/>
                    </a:cubicBezTo>
                    <a:cubicBezTo>
                      <a:pt x="697" y="1291"/>
                      <a:pt x="399" y="921"/>
                      <a:pt x="142" y="432"/>
                    </a:cubicBezTo>
                    <a:cubicBezTo>
                      <a:pt x="93" y="337"/>
                      <a:pt x="44" y="239"/>
                      <a:pt x="0" y="137"/>
                    </a:cubicBezTo>
                    <a:lnTo>
                      <a:pt x="0" y="140"/>
                    </a:lnTo>
                    <a:lnTo>
                      <a:pt x="69" y="1366"/>
                    </a:lnTo>
                    <a:cubicBezTo>
                      <a:pt x="73" y="1368"/>
                      <a:pt x="124" y="1381"/>
                      <a:pt x="783" y="1547"/>
                    </a:cubicBezTo>
                    <a:cubicBezTo>
                      <a:pt x="1789" y="1279"/>
                      <a:pt x="2226" y="297"/>
                      <a:pt x="2324" y="44"/>
                    </a:cubicBezTo>
                    <a:cubicBezTo>
                      <a:pt x="2180" y="15"/>
                      <a:pt x="2085" y="1"/>
                      <a:pt x="2085" y="1"/>
                    </a:cubicBezTo>
                    <a:close/>
                  </a:path>
                </a:pathLst>
              </a:custGeom>
              <a:solidFill>
                <a:srgbClr val="FCE9E3"/>
              </a:solidFill>
              <a:ln>
                <a:noFill/>
              </a:ln>
            </p:spPr>
            <p:txBody>
              <a:bodyPr spcFirstLastPara="1" wrap="square" lIns="121900" tIns="121900" rIns="121900" bIns="121900" anchor="ctr" anchorCtr="0">
                <a:noAutofit/>
              </a:bodyPr>
              <a:lstStyle/>
              <a:p>
                <a:endParaRPr sz="2400"/>
              </a:p>
            </p:txBody>
          </p:sp>
          <p:sp>
            <p:nvSpPr>
              <p:cNvPr id="659" name="Google Shape;659;p37"/>
              <p:cNvSpPr/>
              <p:nvPr/>
            </p:nvSpPr>
            <p:spPr>
              <a:xfrm>
                <a:off x="6527126" y="1555222"/>
                <a:ext cx="642853" cy="900332"/>
              </a:xfrm>
              <a:custGeom>
                <a:avLst/>
                <a:gdLst/>
                <a:ahLst/>
                <a:cxnLst/>
                <a:rect l="l" t="t" r="r" b="b"/>
                <a:pathLst>
                  <a:path w="13712" h="19204" extrusionOk="0">
                    <a:moveTo>
                      <a:pt x="3020" y="1"/>
                    </a:moveTo>
                    <a:cubicBezTo>
                      <a:pt x="2987" y="15"/>
                      <a:pt x="2951" y="30"/>
                      <a:pt x="2916" y="45"/>
                    </a:cubicBezTo>
                    <a:cubicBezTo>
                      <a:pt x="2461" y="242"/>
                      <a:pt x="1896" y="522"/>
                      <a:pt x="1896" y="522"/>
                    </a:cubicBezTo>
                    <a:cubicBezTo>
                      <a:pt x="1896" y="522"/>
                      <a:pt x="1074" y="541"/>
                      <a:pt x="1025" y="541"/>
                    </a:cubicBezTo>
                    <a:cubicBezTo>
                      <a:pt x="978" y="541"/>
                      <a:pt x="814" y="666"/>
                      <a:pt x="660" y="800"/>
                    </a:cubicBezTo>
                    <a:cubicBezTo>
                      <a:pt x="365" y="840"/>
                      <a:pt x="1" y="926"/>
                      <a:pt x="1" y="926"/>
                    </a:cubicBezTo>
                    <a:cubicBezTo>
                      <a:pt x="1" y="926"/>
                      <a:pt x="985" y="1299"/>
                      <a:pt x="1745" y="2283"/>
                    </a:cubicBezTo>
                    <a:lnTo>
                      <a:pt x="1747" y="2285"/>
                    </a:lnTo>
                    <a:cubicBezTo>
                      <a:pt x="1948" y="2546"/>
                      <a:pt x="2135" y="2852"/>
                      <a:pt x="2283" y="3207"/>
                    </a:cubicBezTo>
                    <a:cubicBezTo>
                      <a:pt x="2536" y="3811"/>
                      <a:pt x="2673" y="4555"/>
                      <a:pt x="2584" y="5462"/>
                    </a:cubicBezTo>
                    <a:cubicBezTo>
                      <a:pt x="2247" y="8893"/>
                      <a:pt x="1745" y="10208"/>
                      <a:pt x="1745" y="10208"/>
                    </a:cubicBezTo>
                    <a:cubicBezTo>
                      <a:pt x="1745" y="10208"/>
                      <a:pt x="1578" y="10399"/>
                      <a:pt x="941" y="10549"/>
                    </a:cubicBezTo>
                    <a:lnTo>
                      <a:pt x="942" y="10549"/>
                    </a:lnTo>
                    <a:cubicBezTo>
                      <a:pt x="959" y="10590"/>
                      <a:pt x="975" y="10630"/>
                      <a:pt x="991" y="10671"/>
                    </a:cubicBezTo>
                    <a:cubicBezTo>
                      <a:pt x="1097" y="10938"/>
                      <a:pt x="1207" y="11211"/>
                      <a:pt x="1320" y="11484"/>
                    </a:cubicBezTo>
                    <a:cubicBezTo>
                      <a:pt x="1329" y="11506"/>
                      <a:pt x="1338" y="11529"/>
                      <a:pt x="1348" y="11551"/>
                    </a:cubicBezTo>
                    <a:cubicBezTo>
                      <a:pt x="1423" y="11733"/>
                      <a:pt x="1499" y="11914"/>
                      <a:pt x="1575" y="12096"/>
                    </a:cubicBezTo>
                    <a:cubicBezTo>
                      <a:pt x="1612" y="12180"/>
                      <a:pt x="1647" y="12264"/>
                      <a:pt x="1684" y="12348"/>
                    </a:cubicBezTo>
                    <a:cubicBezTo>
                      <a:pt x="1744" y="12489"/>
                      <a:pt x="1803" y="12628"/>
                      <a:pt x="1863" y="12765"/>
                    </a:cubicBezTo>
                    <a:cubicBezTo>
                      <a:pt x="1874" y="12790"/>
                      <a:pt x="1884" y="12814"/>
                      <a:pt x="1895" y="12837"/>
                    </a:cubicBezTo>
                    <a:cubicBezTo>
                      <a:pt x="2069" y="13241"/>
                      <a:pt x="2244" y="13634"/>
                      <a:pt x="2409" y="14002"/>
                    </a:cubicBezTo>
                    <a:cubicBezTo>
                      <a:pt x="2421" y="14027"/>
                      <a:pt x="2432" y="14051"/>
                      <a:pt x="2442" y="14077"/>
                    </a:cubicBezTo>
                    <a:cubicBezTo>
                      <a:pt x="2458" y="14109"/>
                      <a:pt x="2473" y="14141"/>
                      <a:pt x="2487" y="14173"/>
                    </a:cubicBezTo>
                    <a:cubicBezTo>
                      <a:pt x="2500" y="14203"/>
                      <a:pt x="2513" y="14233"/>
                      <a:pt x="2526" y="14262"/>
                    </a:cubicBezTo>
                    <a:cubicBezTo>
                      <a:pt x="2533" y="14274"/>
                      <a:pt x="2537" y="14287"/>
                      <a:pt x="2543" y="14299"/>
                    </a:cubicBezTo>
                    <a:cubicBezTo>
                      <a:pt x="2551" y="14316"/>
                      <a:pt x="2558" y="14332"/>
                      <a:pt x="2566" y="14351"/>
                    </a:cubicBezTo>
                    <a:cubicBezTo>
                      <a:pt x="2591" y="14406"/>
                      <a:pt x="2615" y="14459"/>
                      <a:pt x="2640" y="14513"/>
                    </a:cubicBezTo>
                    <a:cubicBezTo>
                      <a:pt x="2649" y="14531"/>
                      <a:pt x="2656" y="14550"/>
                      <a:pt x="2666" y="14568"/>
                    </a:cubicBezTo>
                    <a:cubicBezTo>
                      <a:pt x="2773" y="14805"/>
                      <a:pt x="2875" y="15027"/>
                      <a:pt x="2968" y="15230"/>
                    </a:cubicBezTo>
                    <a:cubicBezTo>
                      <a:pt x="2977" y="15250"/>
                      <a:pt x="2987" y="15268"/>
                      <a:pt x="2996" y="15288"/>
                    </a:cubicBezTo>
                    <a:cubicBezTo>
                      <a:pt x="3014" y="15328"/>
                      <a:pt x="3031" y="15366"/>
                      <a:pt x="3049" y="15403"/>
                    </a:cubicBezTo>
                    <a:cubicBezTo>
                      <a:pt x="3061" y="15430"/>
                      <a:pt x="3074" y="15456"/>
                      <a:pt x="3086" y="15482"/>
                    </a:cubicBezTo>
                    <a:cubicBezTo>
                      <a:pt x="3115" y="15546"/>
                      <a:pt x="3144" y="15609"/>
                      <a:pt x="3172" y="15667"/>
                    </a:cubicBezTo>
                    <a:cubicBezTo>
                      <a:pt x="3178" y="15681"/>
                      <a:pt x="3185" y="15696"/>
                      <a:pt x="3191" y="15710"/>
                    </a:cubicBezTo>
                    <a:cubicBezTo>
                      <a:pt x="3207" y="15744"/>
                      <a:pt x="3224" y="15779"/>
                      <a:pt x="3239" y="15811"/>
                    </a:cubicBezTo>
                    <a:cubicBezTo>
                      <a:pt x="3243" y="15822"/>
                      <a:pt x="3248" y="15832"/>
                      <a:pt x="3253" y="15843"/>
                    </a:cubicBezTo>
                    <a:cubicBezTo>
                      <a:pt x="3262" y="15861"/>
                      <a:pt x="3271" y="15881"/>
                      <a:pt x="3280" y="15900"/>
                    </a:cubicBezTo>
                    <a:cubicBezTo>
                      <a:pt x="3283" y="15906"/>
                      <a:pt x="3286" y="15913"/>
                      <a:pt x="3289" y="15921"/>
                    </a:cubicBezTo>
                    <a:cubicBezTo>
                      <a:pt x="3324" y="15993"/>
                      <a:pt x="3355" y="16060"/>
                      <a:pt x="3383" y="16118"/>
                    </a:cubicBezTo>
                    <a:cubicBezTo>
                      <a:pt x="3387" y="16126"/>
                      <a:pt x="3390" y="16133"/>
                      <a:pt x="3393" y="16141"/>
                    </a:cubicBezTo>
                    <a:cubicBezTo>
                      <a:pt x="3427" y="16213"/>
                      <a:pt x="3456" y="16273"/>
                      <a:pt x="3479" y="16322"/>
                    </a:cubicBezTo>
                    <a:cubicBezTo>
                      <a:pt x="3480" y="16325"/>
                      <a:pt x="3482" y="16328"/>
                      <a:pt x="3483" y="16329"/>
                    </a:cubicBezTo>
                    <a:cubicBezTo>
                      <a:pt x="3491" y="16347"/>
                      <a:pt x="3499" y="16363"/>
                      <a:pt x="3505" y="16377"/>
                    </a:cubicBezTo>
                    <a:cubicBezTo>
                      <a:pt x="3508" y="16381"/>
                      <a:pt x="3509" y="16386"/>
                      <a:pt x="3511" y="16390"/>
                    </a:cubicBezTo>
                    <a:cubicBezTo>
                      <a:pt x="3513" y="16392"/>
                      <a:pt x="3514" y="16395"/>
                      <a:pt x="3514" y="16396"/>
                    </a:cubicBezTo>
                    <a:cubicBezTo>
                      <a:pt x="3516" y="16398"/>
                      <a:pt x="3517" y="16401"/>
                      <a:pt x="3517" y="16403"/>
                    </a:cubicBezTo>
                    <a:cubicBezTo>
                      <a:pt x="3534" y="16436"/>
                      <a:pt x="3543" y="16455"/>
                      <a:pt x="3543" y="16455"/>
                    </a:cubicBezTo>
                    <a:cubicBezTo>
                      <a:pt x="3543" y="16455"/>
                      <a:pt x="3220" y="17060"/>
                      <a:pt x="3288" y="17973"/>
                    </a:cubicBezTo>
                    <a:cubicBezTo>
                      <a:pt x="3355" y="18885"/>
                      <a:pt x="3934" y="19106"/>
                      <a:pt x="3934" y="19106"/>
                    </a:cubicBezTo>
                    <a:cubicBezTo>
                      <a:pt x="3934" y="19106"/>
                      <a:pt x="3956" y="19107"/>
                      <a:pt x="3996" y="19109"/>
                    </a:cubicBezTo>
                    <a:cubicBezTo>
                      <a:pt x="4290" y="19128"/>
                      <a:pt x="5553" y="19204"/>
                      <a:pt x="6048" y="19204"/>
                    </a:cubicBezTo>
                    <a:cubicBezTo>
                      <a:pt x="6144" y="19204"/>
                      <a:pt x="6212" y="19201"/>
                      <a:pt x="6237" y="19194"/>
                    </a:cubicBezTo>
                    <a:cubicBezTo>
                      <a:pt x="6306" y="19177"/>
                      <a:pt x="6462" y="19043"/>
                      <a:pt x="6625" y="18885"/>
                    </a:cubicBezTo>
                    <a:cubicBezTo>
                      <a:pt x="6879" y="18641"/>
                      <a:pt x="7154" y="18341"/>
                      <a:pt x="7154" y="18341"/>
                    </a:cubicBezTo>
                    <a:cubicBezTo>
                      <a:pt x="7154" y="18341"/>
                      <a:pt x="8728" y="18341"/>
                      <a:pt x="8916" y="18297"/>
                    </a:cubicBezTo>
                    <a:cubicBezTo>
                      <a:pt x="9105" y="18252"/>
                      <a:pt x="9879" y="17919"/>
                      <a:pt x="10466" y="17447"/>
                    </a:cubicBezTo>
                    <a:cubicBezTo>
                      <a:pt x="10679" y="17455"/>
                      <a:pt x="10878" y="17459"/>
                      <a:pt x="11063" y="17459"/>
                    </a:cubicBezTo>
                    <a:cubicBezTo>
                      <a:pt x="13430" y="17459"/>
                      <a:pt x="13597" y="16805"/>
                      <a:pt x="13597" y="16805"/>
                    </a:cubicBezTo>
                    <a:cubicBezTo>
                      <a:pt x="13597" y="16805"/>
                      <a:pt x="13603" y="16751"/>
                      <a:pt x="13612" y="16666"/>
                    </a:cubicBezTo>
                    <a:cubicBezTo>
                      <a:pt x="13641" y="16399"/>
                      <a:pt x="13699" y="15822"/>
                      <a:pt x="13706" y="15611"/>
                    </a:cubicBezTo>
                    <a:cubicBezTo>
                      <a:pt x="13712" y="15334"/>
                      <a:pt x="13303" y="14632"/>
                      <a:pt x="12394" y="13782"/>
                    </a:cubicBezTo>
                    <a:cubicBezTo>
                      <a:pt x="12464" y="12904"/>
                      <a:pt x="12345" y="11353"/>
                      <a:pt x="12177" y="9781"/>
                    </a:cubicBezTo>
                    <a:cubicBezTo>
                      <a:pt x="11966" y="7815"/>
                      <a:pt x="11678" y="5818"/>
                      <a:pt x="11590" y="5069"/>
                    </a:cubicBezTo>
                    <a:cubicBezTo>
                      <a:pt x="11429" y="3722"/>
                      <a:pt x="10567" y="1233"/>
                      <a:pt x="10293" y="456"/>
                    </a:cubicBezTo>
                    <a:cubicBezTo>
                      <a:pt x="9986" y="297"/>
                      <a:pt x="9602" y="201"/>
                      <a:pt x="9357" y="151"/>
                    </a:cubicBezTo>
                    <a:cubicBezTo>
                      <a:pt x="9214" y="122"/>
                      <a:pt x="9119" y="108"/>
                      <a:pt x="9119" y="108"/>
                    </a:cubicBezTo>
                    <a:cubicBezTo>
                      <a:pt x="8760" y="963"/>
                      <a:pt x="7732" y="1398"/>
                      <a:pt x="7732" y="1398"/>
                    </a:cubicBezTo>
                    <a:cubicBezTo>
                      <a:pt x="7732" y="1398"/>
                      <a:pt x="7433" y="1027"/>
                      <a:pt x="7177" y="539"/>
                    </a:cubicBezTo>
                    <a:cubicBezTo>
                      <a:pt x="7127" y="444"/>
                      <a:pt x="7079" y="346"/>
                      <a:pt x="7035" y="244"/>
                    </a:cubicBezTo>
                    <a:lnTo>
                      <a:pt x="7035" y="247"/>
                    </a:lnTo>
                    <a:cubicBezTo>
                      <a:pt x="7035" y="270"/>
                      <a:pt x="7038" y="395"/>
                      <a:pt x="7044" y="563"/>
                    </a:cubicBezTo>
                    <a:cubicBezTo>
                      <a:pt x="7055" y="836"/>
                      <a:pt x="7073" y="1219"/>
                      <a:pt x="7104" y="1473"/>
                    </a:cubicBezTo>
                    <a:cubicBezTo>
                      <a:pt x="7431" y="1768"/>
                      <a:pt x="7633" y="1944"/>
                      <a:pt x="7633" y="1944"/>
                    </a:cubicBezTo>
                    <a:cubicBezTo>
                      <a:pt x="7633" y="1944"/>
                      <a:pt x="7709" y="2997"/>
                      <a:pt x="7692" y="3646"/>
                    </a:cubicBezTo>
                    <a:cubicBezTo>
                      <a:pt x="7575" y="2897"/>
                      <a:pt x="6800" y="1641"/>
                      <a:pt x="6564" y="1281"/>
                    </a:cubicBezTo>
                    <a:lnTo>
                      <a:pt x="6833" y="935"/>
                    </a:lnTo>
                    <a:cubicBezTo>
                      <a:pt x="6833" y="935"/>
                      <a:pt x="6738" y="799"/>
                      <a:pt x="6610" y="643"/>
                    </a:cubicBezTo>
                    <a:cubicBezTo>
                      <a:pt x="6501" y="515"/>
                      <a:pt x="6372" y="371"/>
                      <a:pt x="6252" y="285"/>
                    </a:cubicBezTo>
                    <a:lnTo>
                      <a:pt x="6252" y="285"/>
                    </a:lnTo>
                    <a:cubicBezTo>
                      <a:pt x="6252" y="285"/>
                      <a:pt x="6268" y="420"/>
                      <a:pt x="6246" y="632"/>
                    </a:cubicBezTo>
                    <a:cubicBezTo>
                      <a:pt x="6234" y="745"/>
                      <a:pt x="6213" y="881"/>
                      <a:pt x="6170" y="1030"/>
                    </a:cubicBezTo>
                    <a:cubicBezTo>
                      <a:pt x="6170" y="1031"/>
                      <a:pt x="6170" y="1033"/>
                      <a:pt x="6168" y="1034"/>
                    </a:cubicBezTo>
                    <a:cubicBezTo>
                      <a:pt x="6165" y="1047"/>
                      <a:pt x="6162" y="1057"/>
                      <a:pt x="6159" y="1070"/>
                    </a:cubicBezTo>
                    <a:cubicBezTo>
                      <a:pt x="6156" y="1079"/>
                      <a:pt x="6153" y="1089"/>
                      <a:pt x="6150" y="1100"/>
                    </a:cubicBezTo>
                    <a:cubicBezTo>
                      <a:pt x="6131" y="1158"/>
                      <a:pt x="6110" y="1221"/>
                      <a:pt x="6084" y="1284"/>
                    </a:cubicBezTo>
                    <a:cubicBezTo>
                      <a:pt x="6079" y="1293"/>
                      <a:pt x="6076" y="1302"/>
                      <a:pt x="6072" y="1313"/>
                    </a:cubicBezTo>
                    <a:cubicBezTo>
                      <a:pt x="6070" y="1316"/>
                      <a:pt x="6069" y="1320"/>
                      <a:pt x="6067" y="1325"/>
                    </a:cubicBezTo>
                    <a:cubicBezTo>
                      <a:pt x="6064" y="1333"/>
                      <a:pt x="6061" y="1340"/>
                      <a:pt x="6058" y="1348"/>
                    </a:cubicBezTo>
                    <a:cubicBezTo>
                      <a:pt x="6054" y="1355"/>
                      <a:pt x="6049" y="1365"/>
                      <a:pt x="6046" y="1374"/>
                    </a:cubicBezTo>
                    <a:cubicBezTo>
                      <a:pt x="6040" y="1386"/>
                      <a:pt x="6034" y="1398"/>
                      <a:pt x="6029" y="1412"/>
                    </a:cubicBezTo>
                    <a:cubicBezTo>
                      <a:pt x="6023" y="1421"/>
                      <a:pt x="6018" y="1432"/>
                      <a:pt x="6014" y="1443"/>
                    </a:cubicBezTo>
                    <a:cubicBezTo>
                      <a:pt x="6006" y="1459"/>
                      <a:pt x="5997" y="1476"/>
                      <a:pt x="5989" y="1492"/>
                    </a:cubicBezTo>
                    <a:cubicBezTo>
                      <a:pt x="5983" y="1502"/>
                      <a:pt x="5979" y="1513"/>
                      <a:pt x="5972" y="1522"/>
                    </a:cubicBezTo>
                    <a:cubicBezTo>
                      <a:pt x="5965" y="1537"/>
                      <a:pt x="5957" y="1551"/>
                      <a:pt x="5950" y="1565"/>
                    </a:cubicBezTo>
                    <a:cubicBezTo>
                      <a:pt x="5942" y="1577"/>
                      <a:pt x="5936" y="1588"/>
                      <a:pt x="5930" y="1600"/>
                    </a:cubicBezTo>
                    <a:cubicBezTo>
                      <a:pt x="5930" y="1600"/>
                      <a:pt x="5928" y="1602"/>
                      <a:pt x="5928" y="1603"/>
                    </a:cubicBezTo>
                    <a:cubicBezTo>
                      <a:pt x="5922" y="1614"/>
                      <a:pt x="5914" y="1625"/>
                      <a:pt x="5908" y="1637"/>
                    </a:cubicBezTo>
                    <a:cubicBezTo>
                      <a:pt x="5899" y="1652"/>
                      <a:pt x="5890" y="1666"/>
                      <a:pt x="5879" y="1683"/>
                    </a:cubicBezTo>
                    <a:cubicBezTo>
                      <a:pt x="5873" y="1693"/>
                      <a:pt x="5865" y="1704"/>
                      <a:pt x="5858" y="1715"/>
                    </a:cubicBezTo>
                    <a:cubicBezTo>
                      <a:pt x="5084" y="1715"/>
                      <a:pt x="3393" y="719"/>
                      <a:pt x="3020"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60" name="Google Shape;660;p37"/>
              <p:cNvSpPr/>
              <p:nvPr/>
            </p:nvSpPr>
            <p:spPr>
              <a:xfrm>
                <a:off x="6672556" y="1162253"/>
                <a:ext cx="300095" cy="345618"/>
              </a:xfrm>
              <a:custGeom>
                <a:avLst/>
                <a:gdLst/>
                <a:ahLst/>
                <a:cxnLst/>
                <a:rect l="l" t="t" r="r" b="b"/>
                <a:pathLst>
                  <a:path w="6401" h="7372" extrusionOk="0">
                    <a:moveTo>
                      <a:pt x="4529" y="0"/>
                    </a:moveTo>
                    <a:cubicBezTo>
                      <a:pt x="4343" y="0"/>
                      <a:pt x="4138" y="17"/>
                      <a:pt x="3912" y="54"/>
                    </a:cubicBezTo>
                    <a:cubicBezTo>
                      <a:pt x="888" y="547"/>
                      <a:pt x="3886" y="3032"/>
                      <a:pt x="1548" y="3140"/>
                    </a:cubicBezTo>
                    <a:cubicBezTo>
                      <a:pt x="1574" y="2988"/>
                      <a:pt x="1579" y="2818"/>
                      <a:pt x="1556" y="2644"/>
                    </a:cubicBezTo>
                    <a:cubicBezTo>
                      <a:pt x="1507" y="2277"/>
                      <a:pt x="1348" y="1968"/>
                      <a:pt x="1143" y="1786"/>
                    </a:cubicBezTo>
                    <a:cubicBezTo>
                      <a:pt x="1109" y="1755"/>
                      <a:pt x="1074" y="1729"/>
                      <a:pt x="1039" y="1706"/>
                    </a:cubicBezTo>
                    <a:cubicBezTo>
                      <a:pt x="942" y="1647"/>
                      <a:pt x="839" y="1613"/>
                      <a:pt x="734" y="1613"/>
                    </a:cubicBezTo>
                    <a:cubicBezTo>
                      <a:pt x="712" y="1613"/>
                      <a:pt x="690" y="1615"/>
                      <a:pt x="669" y="1618"/>
                    </a:cubicBezTo>
                    <a:cubicBezTo>
                      <a:pt x="262" y="1673"/>
                      <a:pt x="1" y="2218"/>
                      <a:pt x="83" y="2839"/>
                    </a:cubicBezTo>
                    <a:cubicBezTo>
                      <a:pt x="161" y="3427"/>
                      <a:pt x="522" y="3869"/>
                      <a:pt x="904" y="3869"/>
                    </a:cubicBezTo>
                    <a:cubicBezTo>
                      <a:pt x="925" y="3869"/>
                      <a:pt x="947" y="3868"/>
                      <a:pt x="969" y="3865"/>
                    </a:cubicBezTo>
                    <a:cubicBezTo>
                      <a:pt x="979" y="3864"/>
                      <a:pt x="988" y="3862"/>
                      <a:pt x="999" y="3859"/>
                    </a:cubicBezTo>
                    <a:cubicBezTo>
                      <a:pt x="1011" y="3984"/>
                      <a:pt x="1025" y="4116"/>
                      <a:pt x="1040" y="4247"/>
                    </a:cubicBezTo>
                    <a:cubicBezTo>
                      <a:pt x="1076" y="4539"/>
                      <a:pt x="1120" y="4831"/>
                      <a:pt x="1172" y="5058"/>
                    </a:cubicBezTo>
                    <a:cubicBezTo>
                      <a:pt x="1173" y="5065"/>
                      <a:pt x="1175" y="5073"/>
                      <a:pt x="1176" y="5079"/>
                    </a:cubicBezTo>
                    <a:cubicBezTo>
                      <a:pt x="1181" y="5096"/>
                      <a:pt x="1184" y="5113"/>
                      <a:pt x="1189" y="5128"/>
                    </a:cubicBezTo>
                    <a:cubicBezTo>
                      <a:pt x="1190" y="5134"/>
                      <a:pt x="1192" y="5140"/>
                      <a:pt x="1193" y="5145"/>
                    </a:cubicBezTo>
                    <a:cubicBezTo>
                      <a:pt x="1195" y="5151"/>
                      <a:pt x="1196" y="5155"/>
                      <a:pt x="1196" y="5160"/>
                    </a:cubicBezTo>
                    <a:cubicBezTo>
                      <a:pt x="1199" y="5168"/>
                      <a:pt x="1201" y="5174"/>
                      <a:pt x="1202" y="5180"/>
                    </a:cubicBezTo>
                    <a:cubicBezTo>
                      <a:pt x="1204" y="5188"/>
                      <a:pt x="1207" y="5195"/>
                      <a:pt x="1209" y="5203"/>
                    </a:cubicBezTo>
                    <a:cubicBezTo>
                      <a:pt x="1215" y="5224"/>
                      <a:pt x="1222" y="5246"/>
                      <a:pt x="1228" y="5266"/>
                    </a:cubicBezTo>
                    <a:cubicBezTo>
                      <a:pt x="1230" y="5272"/>
                      <a:pt x="1233" y="5278"/>
                      <a:pt x="1235" y="5285"/>
                    </a:cubicBezTo>
                    <a:cubicBezTo>
                      <a:pt x="1242" y="5304"/>
                      <a:pt x="1248" y="5322"/>
                      <a:pt x="1256" y="5337"/>
                    </a:cubicBezTo>
                    <a:cubicBezTo>
                      <a:pt x="1258" y="5343"/>
                      <a:pt x="1259" y="5348"/>
                      <a:pt x="1262" y="5353"/>
                    </a:cubicBezTo>
                    <a:cubicBezTo>
                      <a:pt x="1264" y="5357"/>
                      <a:pt x="1265" y="5360"/>
                      <a:pt x="1267" y="5365"/>
                    </a:cubicBezTo>
                    <a:cubicBezTo>
                      <a:pt x="1274" y="5374"/>
                      <a:pt x="1283" y="5388"/>
                      <a:pt x="1290" y="5397"/>
                    </a:cubicBezTo>
                    <a:cubicBezTo>
                      <a:pt x="2563" y="6749"/>
                      <a:pt x="3600" y="7267"/>
                      <a:pt x="4381" y="7357"/>
                    </a:cubicBezTo>
                    <a:cubicBezTo>
                      <a:pt x="4468" y="7367"/>
                      <a:pt x="4551" y="7372"/>
                      <a:pt x="4632" y="7372"/>
                    </a:cubicBezTo>
                    <a:cubicBezTo>
                      <a:pt x="5464" y="7372"/>
                      <a:pt x="5953" y="6868"/>
                      <a:pt x="6070" y="6475"/>
                    </a:cubicBezTo>
                    <a:cubicBezTo>
                      <a:pt x="6401" y="5272"/>
                      <a:pt x="6254" y="2055"/>
                      <a:pt x="6191" y="946"/>
                    </a:cubicBezTo>
                    <a:cubicBezTo>
                      <a:pt x="6188" y="898"/>
                      <a:pt x="6185" y="853"/>
                      <a:pt x="6182" y="813"/>
                    </a:cubicBezTo>
                    <a:cubicBezTo>
                      <a:pt x="6177" y="800"/>
                      <a:pt x="5834" y="0"/>
                      <a:pt x="4529" y="0"/>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661" name="Google Shape;661;p37"/>
              <p:cNvSpPr/>
              <p:nvPr/>
            </p:nvSpPr>
            <p:spPr>
              <a:xfrm>
                <a:off x="6663461" y="2426814"/>
                <a:ext cx="661653" cy="1827339"/>
              </a:xfrm>
              <a:custGeom>
                <a:avLst/>
                <a:gdLst/>
                <a:ahLst/>
                <a:cxnLst/>
                <a:rect l="l" t="t" r="r" b="b"/>
                <a:pathLst>
                  <a:path w="14113" h="38977" extrusionOk="0">
                    <a:moveTo>
                      <a:pt x="7793" y="1"/>
                    </a:moveTo>
                    <a:cubicBezTo>
                      <a:pt x="7662" y="48"/>
                      <a:pt x="7529" y="97"/>
                      <a:pt x="7394" y="145"/>
                    </a:cubicBezTo>
                    <a:cubicBezTo>
                      <a:pt x="7367" y="154"/>
                      <a:pt x="7339" y="163"/>
                      <a:pt x="7312" y="172"/>
                    </a:cubicBezTo>
                    <a:cubicBezTo>
                      <a:pt x="7153" y="227"/>
                      <a:pt x="6992" y="282"/>
                      <a:pt x="6829" y="337"/>
                    </a:cubicBezTo>
                    <a:cubicBezTo>
                      <a:pt x="6809" y="343"/>
                      <a:pt x="6790" y="349"/>
                      <a:pt x="6770" y="356"/>
                    </a:cubicBezTo>
                    <a:cubicBezTo>
                      <a:pt x="6729" y="369"/>
                      <a:pt x="6686" y="383"/>
                      <a:pt x="6644" y="397"/>
                    </a:cubicBezTo>
                    <a:cubicBezTo>
                      <a:pt x="6587" y="415"/>
                      <a:pt x="6530" y="434"/>
                      <a:pt x="6474" y="452"/>
                    </a:cubicBezTo>
                    <a:cubicBezTo>
                      <a:pt x="4765" y="993"/>
                      <a:pt x="2844" y="1438"/>
                      <a:pt x="1176" y="1461"/>
                    </a:cubicBezTo>
                    <a:cubicBezTo>
                      <a:pt x="1175" y="1461"/>
                      <a:pt x="1174" y="1461"/>
                      <a:pt x="1174" y="1461"/>
                    </a:cubicBezTo>
                    <a:cubicBezTo>
                      <a:pt x="1126" y="1461"/>
                      <a:pt x="1089" y="1422"/>
                      <a:pt x="1089" y="1374"/>
                    </a:cubicBezTo>
                    <a:cubicBezTo>
                      <a:pt x="1052" y="1458"/>
                      <a:pt x="1016" y="1543"/>
                      <a:pt x="981" y="1631"/>
                    </a:cubicBezTo>
                    <a:cubicBezTo>
                      <a:pt x="435" y="2971"/>
                      <a:pt x="129" y="4607"/>
                      <a:pt x="62" y="6038"/>
                    </a:cubicBezTo>
                    <a:cubicBezTo>
                      <a:pt x="1" y="7361"/>
                      <a:pt x="143" y="8509"/>
                      <a:pt x="490" y="9095"/>
                    </a:cubicBezTo>
                    <a:cubicBezTo>
                      <a:pt x="1237" y="10356"/>
                      <a:pt x="2736" y="15098"/>
                      <a:pt x="3503" y="17453"/>
                    </a:cubicBezTo>
                    <a:cubicBezTo>
                      <a:pt x="3754" y="18384"/>
                      <a:pt x="4326" y="20391"/>
                      <a:pt x="5028" y="22822"/>
                    </a:cubicBezTo>
                    <a:cubicBezTo>
                      <a:pt x="5690" y="25117"/>
                      <a:pt x="6468" y="27791"/>
                      <a:pt x="7197" y="30292"/>
                    </a:cubicBezTo>
                    <a:cubicBezTo>
                      <a:pt x="8544" y="34909"/>
                      <a:pt x="9729" y="38944"/>
                      <a:pt x="9729" y="38944"/>
                    </a:cubicBezTo>
                    <a:cubicBezTo>
                      <a:pt x="9729" y="38944"/>
                      <a:pt x="9905" y="38955"/>
                      <a:pt x="10186" y="38962"/>
                    </a:cubicBezTo>
                    <a:cubicBezTo>
                      <a:pt x="10412" y="38970"/>
                      <a:pt x="10709" y="38976"/>
                      <a:pt x="11035" y="38976"/>
                    </a:cubicBezTo>
                    <a:cubicBezTo>
                      <a:pt x="11054" y="38976"/>
                      <a:pt x="11074" y="38976"/>
                      <a:pt x="11093" y="38976"/>
                    </a:cubicBezTo>
                    <a:cubicBezTo>
                      <a:pt x="11721" y="38976"/>
                      <a:pt x="12455" y="38952"/>
                      <a:pt x="13042" y="38869"/>
                    </a:cubicBezTo>
                    <a:cubicBezTo>
                      <a:pt x="13620" y="38788"/>
                      <a:pt x="14057" y="38648"/>
                      <a:pt x="14112" y="38414"/>
                    </a:cubicBezTo>
                    <a:cubicBezTo>
                      <a:pt x="13643" y="36426"/>
                      <a:pt x="12149" y="30071"/>
                      <a:pt x="12149" y="30071"/>
                    </a:cubicBezTo>
                    <a:cubicBezTo>
                      <a:pt x="12149" y="30071"/>
                      <a:pt x="12037" y="27725"/>
                      <a:pt x="11654" y="25171"/>
                    </a:cubicBezTo>
                    <a:cubicBezTo>
                      <a:pt x="11599" y="24804"/>
                      <a:pt x="11538" y="24432"/>
                      <a:pt x="11470" y="24062"/>
                    </a:cubicBezTo>
                    <a:cubicBezTo>
                      <a:pt x="11337" y="23325"/>
                      <a:pt x="11114" y="21902"/>
                      <a:pt x="10856" y="20180"/>
                    </a:cubicBezTo>
                    <a:cubicBezTo>
                      <a:pt x="10261" y="16221"/>
                      <a:pt x="9475" y="10688"/>
                      <a:pt x="9143" y="8339"/>
                    </a:cubicBezTo>
                    <a:cubicBezTo>
                      <a:pt x="9044" y="7631"/>
                      <a:pt x="8984" y="7211"/>
                      <a:pt x="8984" y="7211"/>
                    </a:cubicBezTo>
                    <a:cubicBezTo>
                      <a:pt x="8984" y="7211"/>
                      <a:pt x="9276" y="5817"/>
                      <a:pt x="9414" y="4964"/>
                    </a:cubicBezTo>
                    <a:cubicBezTo>
                      <a:pt x="9454" y="4714"/>
                      <a:pt x="9448" y="4462"/>
                      <a:pt x="9399" y="4216"/>
                    </a:cubicBezTo>
                    <a:cubicBezTo>
                      <a:pt x="9071" y="2595"/>
                      <a:pt x="8272" y="901"/>
                      <a:pt x="7903" y="204"/>
                    </a:cubicBezTo>
                    <a:cubicBezTo>
                      <a:pt x="7861" y="122"/>
                      <a:pt x="7822" y="53"/>
                      <a:pt x="7793" y="1"/>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62" name="Google Shape;662;p37"/>
              <p:cNvSpPr/>
              <p:nvPr/>
            </p:nvSpPr>
            <p:spPr>
              <a:xfrm>
                <a:off x="6663836" y="2621564"/>
                <a:ext cx="516973" cy="1632589"/>
              </a:xfrm>
              <a:custGeom>
                <a:avLst/>
                <a:gdLst/>
                <a:ahLst/>
                <a:cxnLst/>
                <a:rect l="l" t="t" r="r" b="b"/>
                <a:pathLst>
                  <a:path w="11027" h="34823" extrusionOk="0">
                    <a:moveTo>
                      <a:pt x="3159" y="1"/>
                    </a:moveTo>
                    <a:cubicBezTo>
                      <a:pt x="2026" y="1274"/>
                      <a:pt x="849" y="1571"/>
                      <a:pt x="63" y="1728"/>
                    </a:cubicBezTo>
                    <a:cubicBezTo>
                      <a:pt x="0" y="3049"/>
                      <a:pt x="135" y="4355"/>
                      <a:pt x="482" y="4941"/>
                    </a:cubicBezTo>
                    <a:cubicBezTo>
                      <a:pt x="1229" y="6202"/>
                      <a:pt x="2728" y="10944"/>
                      <a:pt x="3495" y="13299"/>
                    </a:cubicBezTo>
                    <a:cubicBezTo>
                      <a:pt x="3746" y="14230"/>
                      <a:pt x="4318" y="16237"/>
                      <a:pt x="5020" y="18668"/>
                    </a:cubicBezTo>
                    <a:cubicBezTo>
                      <a:pt x="5682" y="20963"/>
                      <a:pt x="6460" y="23637"/>
                      <a:pt x="7189" y="26138"/>
                    </a:cubicBezTo>
                    <a:cubicBezTo>
                      <a:pt x="8536" y="30755"/>
                      <a:pt x="9721" y="34790"/>
                      <a:pt x="9721" y="34790"/>
                    </a:cubicBezTo>
                    <a:cubicBezTo>
                      <a:pt x="9721" y="34790"/>
                      <a:pt x="9897" y="34801"/>
                      <a:pt x="10178" y="34808"/>
                    </a:cubicBezTo>
                    <a:cubicBezTo>
                      <a:pt x="10404" y="34816"/>
                      <a:pt x="10701" y="34822"/>
                      <a:pt x="11027" y="34822"/>
                    </a:cubicBezTo>
                    <a:cubicBezTo>
                      <a:pt x="10149" y="28643"/>
                      <a:pt x="2257" y="6401"/>
                      <a:pt x="763" y="3320"/>
                    </a:cubicBezTo>
                    <a:cubicBezTo>
                      <a:pt x="2047" y="2479"/>
                      <a:pt x="3419" y="421"/>
                      <a:pt x="3419" y="421"/>
                    </a:cubicBezTo>
                    <a:lnTo>
                      <a:pt x="3159" y="1"/>
                    </a:lnTo>
                    <a:close/>
                  </a:path>
                </a:pathLst>
              </a:custGeom>
              <a:solidFill>
                <a:srgbClr val="333746">
                  <a:alpha val="20000"/>
                </a:srgbClr>
              </a:solidFill>
              <a:ln>
                <a:noFill/>
              </a:ln>
            </p:spPr>
            <p:txBody>
              <a:bodyPr spcFirstLastPara="1" wrap="square" lIns="121900" tIns="121900" rIns="121900" bIns="121900" anchor="ctr" anchorCtr="0">
                <a:noAutofit/>
              </a:bodyPr>
              <a:lstStyle/>
              <a:p>
                <a:endParaRPr sz="2400"/>
              </a:p>
            </p:txBody>
          </p:sp>
          <p:sp>
            <p:nvSpPr>
              <p:cNvPr id="663" name="Google Shape;663;p37"/>
              <p:cNvSpPr/>
              <p:nvPr/>
            </p:nvSpPr>
            <p:spPr>
              <a:xfrm>
                <a:off x="6702608" y="1247626"/>
                <a:ext cx="39944" cy="86264"/>
              </a:xfrm>
              <a:custGeom>
                <a:avLst/>
                <a:gdLst/>
                <a:ahLst/>
                <a:cxnLst/>
                <a:rect l="l" t="t" r="r" b="b"/>
                <a:pathLst>
                  <a:path w="852" h="1840" extrusionOk="0">
                    <a:moveTo>
                      <a:pt x="113" y="1"/>
                    </a:moveTo>
                    <a:cubicBezTo>
                      <a:pt x="94" y="1"/>
                      <a:pt x="75" y="2"/>
                      <a:pt x="57" y="5"/>
                    </a:cubicBezTo>
                    <a:cubicBezTo>
                      <a:pt x="45" y="6"/>
                      <a:pt x="32" y="8"/>
                      <a:pt x="20" y="11"/>
                    </a:cubicBezTo>
                    <a:cubicBezTo>
                      <a:pt x="8" y="14"/>
                      <a:pt x="0" y="26"/>
                      <a:pt x="2" y="38"/>
                    </a:cubicBezTo>
                    <a:cubicBezTo>
                      <a:pt x="5" y="50"/>
                      <a:pt x="14" y="57"/>
                      <a:pt x="25" y="57"/>
                    </a:cubicBezTo>
                    <a:cubicBezTo>
                      <a:pt x="27" y="57"/>
                      <a:pt x="29" y="57"/>
                      <a:pt x="31" y="57"/>
                    </a:cubicBezTo>
                    <a:cubicBezTo>
                      <a:pt x="42" y="53"/>
                      <a:pt x="52" y="52"/>
                      <a:pt x="63" y="50"/>
                    </a:cubicBezTo>
                    <a:cubicBezTo>
                      <a:pt x="79" y="48"/>
                      <a:pt x="95" y="47"/>
                      <a:pt x="111" y="47"/>
                    </a:cubicBezTo>
                    <a:cubicBezTo>
                      <a:pt x="217" y="47"/>
                      <a:pt x="324" y="91"/>
                      <a:pt x="421" y="179"/>
                    </a:cubicBezTo>
                    <a:cubicBezTo>
                      <a:pt x="587" y="326"/>
                      <a:pt x="704" y="569"/>
                      <a:pt x="740" y="845"/>
                    </a:cubicBezTo>
                    <a:cubicBezTo>
                      <a:pt x="803" y="1315"/>
                      <a:pt x="617" y="1729"/>
                      <a:pt x="317" y="1787"/>
                    </a:cubicBezTo>
                    <a:cubicBezTo>
                      <a:pt x="309" y="1789"/>
                      <a:pt x="302" y="1790"/>
                      <a:pt x="294" y="1790"/>
                    </a:cubicBezTo>
                    <a:cubicBezTo>
                      <a:pt x="288" y="1792"/>
                      <a:pt x="280" y="1792"/>
                      <a:pt x="273" y="1793"/>
                    </a:cubicBezTo>
                    <a:cubicBezTo>
                      <a:pt x="260" y="1793"/>
                      <a:pt x="250" y="1806"/>
                      <a:pt x="251" y="1818"/>
                    </a:cubicBezTo>
                    <a:cubicBezTo>
                      <a:pt x="253" y="1830"/>
                      <a:pt x="262" y="1839"/>
                      <a:pt x="274" y="1839"/>
                    </a:cubicBezTo>
                    <a:lnTo>
                      <a:pt x="276" y="1839"/>
                    </a:lnTo>
                    <a:cubicBezTo>
                      <a:pt x="285" y="1839"/>
                      <a:pt x="292" y="1838"/>
                      <a:pt x="302" y="1836"/>
                    </a:cubicBezTo>
                    <a:cubicBezTo>
                      <a:pt x="309" y="1836"/>
                      <a:pt x="317" y="1835"/>
                      <a:pt x="326" y="1833"/>
                    </a:cubicBezTo>
                    <a:cubicBezTo>
                      <a:pt x="650" y="1769"/>
                      <a:pt x="852" y="1333"/>
                      <a:pt x="788" y="839"/>
                    </a:cubicBezTo>
                    <a:cubicBezTo>
                      <a:pt x="750" y="552"/>
                      <a:pt x="627" y="298"/>
                      <a:pt x="451" y="144"/>
                    </a:cubicBezTo>
                    <a:cubicBezTo>
                      <a:pt x="346" y="50"/>
                      <a:pt x="229" y="1"/>
                      <a:pt x="113"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664" name="Google Shape;664;p37"/>
              <p:cNvSpPr/>
              <p:nvPr/>
            </p:nvSpPr>
            <p:spPr>
              <a:xfrm>
                <a:off x="6697732" y="1285366"/>
                <a:ext cx="42569" cy="14159"/>
              </a:xfrm>
              <a:custGeom>
                <a:avLst/>
                <a:gdLst/>
                <a:ahLst/>
                <a:cxnLst/>
                <a:rect l="l" t="t" r="r" b="b"/>
                <a:pathLst>
                  <a:path w="908" h="302" extrusionOk="0">
                    <a:moveTo>
                      <a:pt x="625" y="0"/>
                    </a:moveTo>
                    <a:cubicBezTo>
                      <a:pt x="578" y="0"/>
                      <a:pt x="532" y="20"/>
                      <a:pt x="490" y="59"/>
                    </a:cubicBezTo>
                    <a:cubicBezTo>
                      <a:pt x="453" y="91"/>
                      <a:pt x="422" y="120"/>
                      <a:pt x="395" y="146"/>
                    </a:cubicBezTo>
                    <a:cubicBezTo>
                      <a:pt x="324" y="215"/>
                      <a:pt x="282" y="256"/>
                      <a:pt x="218" y="256"/>
                    </a:cubicBezTo>
                    <a:cubicBezTo>
                      <a:pt x="174" y="256"/>
                      <a:pt x="119" y="237"/>
                      <a:pt x="37" y="193"/>
                    </a:cubicBezTo>
                    <a:cubicBezTo>
                      <a:pt x="34" y="191"/>
                      <a:pt x="30" y="191"/>
                      <a:pt x="27" y="191"/>
                    </a:cubicBezTo>
                    <a:cubicBezTo>
                      <a:pt x="19" y="191"/>
                      <a:pt x="11" y="195"/>
                      <a:pt x="7" y="203"/>
                    </a:cubicBezTo>
                    <a:cubicBezTo>
                      <a:pt x="0" y="215"/>
                      <a:pt x="5" y="228"/>
                      <a:pt x="16" y="235"/>
                    </a:cubicBezTo>
                    <a:cubicBezTo>
                      <a:pt x="106" y="282"/>
                      <a:pt x="169" y="302"/>
                      <a:pt x="221" y="302"/>
                    </a:cubicBezTo>
                    <a:cubicBezTo>
                      <a:pt x="300" y="302"/>
                      <a:pt x="352" y="253"/>
                      <a:pt x="428" y="180"/>
                    </a:cubicBezTo>
                    <a:cubicBezTo>
                      <a:pt x="454" y="154"/>
                      <a:pt x="484" y="125"/>
                      <a:pt x="520" y="94"/>
                    </a:cubicBezTo>
                    <a:cubicBezTo>
                      <a:pt x="555" y="63"/>
                      <a:pt x="590" y="47"/>
                      <a:pt x="626" y="47"/>
                    </a:cubicBezTo>
                    <a:cubicBezTo>
                      <a:pt x="635" y="47"/>
                      <a:pt x="643" y="48"/>
                      <a:pt x="652" y="50"/>
                    </a:cubicBezTo>
                    <a:cubicBezTo>
                      <a:pt x="769" y="73"/>
                      <a:pt x="858" y="248"/>
                      <a:pt x="860" y="251"/>
                    </a:cubicBezTo>
                    <a:cubicBezTo>
                      <a:pt x="863" y="259"/>
                      <a:pt x="870" y="263"/>
                      <a:pt x="879" y="263"/>
                    </a:cubicBezTo>
                    <a:cubicBezTo>
                      <a:pt x="883" y="263"/>
                      <a:pt x="886" y="262"/>
                      <a:pt x="890" y="261"/>
                    </a:cubicBezTo>
                    <a:cubicBezTo>
                      <a:pt x="901" y="256"/>
                      <a:pt x="907" y="242"/>
                      <a:pt x="901" y="230"/>
                    </a:cubicBezTo>
                    <a:cubicBezTo>
                      <a:pt x="896" y="222"/>
                      <a:pt x="802" y="31"/>
                      <a:pt x="661" y="4"/>
                    </a:cubicBezTo>
                    <a:cubicBezTo>
                      <a:pt x="649" y="1"/>
                      <a:pt x="637" y="0"/>
                      <a:pt x="625" y="0"/>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665" name="Google Shape;665;p37"/>
              <p:cNvSpPr/>
              <p:nvPr/>
            </p:nvSpPr>
            <p:spPr>
              <a:xfrm>
                <a:off x="6611703" y="1021418"/>
                <a:ext cx="318801" cy="399251"/>
              </a:xfrm>
              <a:custGeom>
                <a:avLst/>
                <a:gdLst/>
                <a:ahLst/>
                <a:cxnLst/>
                <a:rect l="l" t="t" r="r" b="b"/>
                <a:pathLst>
                  <a:path w="6800" h="8516" extrusionOk="0">
                    <a:moveTo>
                      <a:pt x="4139" y="0"/>
                    </a:moveTo>
                    <a:cubicBezTo>
                      <a:pt x="3172" y="0"/>
                      <a:pt x="2134" y="325"/>
                      <a:pt x="1351" y="1137"/>
                    </a:cubicBezTo>
                    <a:cubicBezTo>
                      <a:pt x="1209" y="1284"/>
                      <a:pt x="1074" y="1446"/>
                      <a:pt x="952" y="1625"/>
                    </a:cubicBezTo>
                    <a:cubicBezTo>
                      <a:pt x="759" y="1905"/>
                      <a:pt x="591" y="2226"/>
                      <a:pt x="456" y="2590"/>
                    </a:cubicBezTo>
                    <a:cubicBezTo>
                      <a:pt x="227" y="3214"/>
                      <a:pt x="100" y="3813"/>
                      <a:pt x="71" y="4363"/>
                    </a:cubicBezTo>
                    <a:cubicBezTo>
                      <a:pt x="1" y="5744"/>
                      <a:pt x="559" y="6825"/>
                      <a:pt x="1735" y="7251"/>
                    </a:cubicBezTo>
                    <a:cubicBezTo>
                      <a:pt x="1360" y="8078"/>
                      <a:pt x="1945" y="8516"/>
                      <a:pt x="2337" y="8516"/>
                    </a:cubicBezTo>
                    <a:cubicBezTo>
                      <a:pt x="2341" y="8516"/>
                      <a:pt x="2346" y="8516"/>
                      <a:pt x="2351" y="8516"/>
                    </a:cubicBezTo>
                    <a:cubicBezTo>
                      <a:pt x="2352" y="8494"/>
                      <a:pt x="2352" y="8474"/>
                      <a:pt x="2352" y="8453"/>
                    </a:cubicBezTo>
                    <a:cubicBezTo>
                      <a:pt x="2352" y="8436"/>
                      <a:pt x="2352" y="8418"/>
                      <a:pt x="2354" y="8401"/>
                    </a:cubicBezTo>
                    <a:cubicBezTo>
                      <a:pt x="2354" y="8384"/>
                      <a:pt x="2354" y="8366"/>
                      <a:pt x="2354" y="8349"/>
                    </a:cubicBezTo>
                    <a:cubicBezTo>
                      <a:pt x="2355" y="8314"/>
                      <a:pt x="2355" y="8280"/>
                      <a:pt x="2355" y="8245"/>
                    </a:cubicBezTo>
                    <a:cubicBezTo>
                      <a:pt x="2357" y="8228"/>
                      <a:pt x="2357" y="8211"/>
                      <a:pt x="2357" y="8195"/>
                    </a:cubicBezTo>
                    <a:cubicBezTo>
                      <a:pt x="2357" y="8159"/>
                      <a:pt x="2357" y="8126"/>
                      <a:pt x="2357" y="8092"/>
                    </a:cubicBezTo>
                    <a:cubicBezTo>
                      <a:pt x="2358" y="7958"/>
                      <a:pt x="2358" y="7828"/>
                      <a:pt x="2357" y="7705"/>
                    </a:cubicBezTo>
                    <a:lnTo>
                      <a:pt x="2357" y="7704"/>
                    </a:lnTo>
                    <a:cubicBezTo>
                      <a:pt x="2355" y="7658"/>
                      <a:pt x="2355" y="7614"/>
                      <a:pt x="2354" y="7571"/>
                    </a:cubicBezTo>
                    <a:cubicBezTo>
                      <a:pt x="2354" y="7556"/>
                      <a:pt x="2352" y="7540"/>
                      <a:pt x="2352" y="7525"/>
                    </a:cubicBezTo>
                    <a:cubicBezTo>
                      <a:pt x="2352" y="7497"/>
                      <a:pt x="2351" y="7471"/>
                      <a:pt x="2349" y="7445"/>
                    </a:cubicBezTo>
                    <a:cubicBezTo>
                      <a:pt x="2348" y="7377"/>
                      <a:pt x="2343" y="7311"/>
                      <a:pt x="2340" y="7251"/>
                    </a:cubicBezTo>
                    <a:cubicBezTo>
                      <a:pt x="2323" y="7120"/>
                      <a:pt x="2309" y="6988"/>
                      <a:pt x="2297" y="6863"/>
                    </a:cubicBezTo>
                    <a:cubicBezTo>
                      <a:pt x="2288" y="6866"/>
                      <a:pt x="2277" y="6868"/>
                      <a:pt x="2268" y="6869"/>
                    </a:cubicBezTo>
                    <a:cubicBezTo>
                      <a:pt x="2246" y="6872"/>
                      <a:pt x="2225" y="6873"/>
                      <a:pt x="2203" y="6873"/>
                    </a:cubicBezTo>
                    <a:cubicBezTo>
                      <a:pt x="1820" y="6873"/>
                      <a:pt x="1459" y="6431"/>
                      <a:pt x="1381" y="5843"/>
                    </a:cubicBezTo>
                    <a:cubicBezTo>
                      <a:pt x="1299" y="5224"/>
                      <a:pt x="1562" y="4677"/>
                      <a:pt x="1968" y="4622"/>
                    </a:cubicBezTo>
                    <a:cubicBezTo>
                      <a:pt x="1990" y="4619"/>
                      <a:pt x="2011" y="4618"/>
                      <a:pt x="2032" y="4618"/>
                    </a:cubicBezTo>
                    <a:cubicBezTo>
                      <a:pt x="2177" y="4618"/>
                      <a:pt x="2318" y="4680"/>
                      <a:pt x="2442" y="4790"/>
                    </a:cubicBezTo>
                    <a:cubicBezTo>
                      <a:pt x="2647" y="4972"/>
                      <a:pt x="2805" y="5281"/>
                      <a:pt x="2854" y="5648"/>
                    </a:cubicBezTo>
                    <a:cubicBezTo>
                      <a:pt x="2877" y="5822"/>
                      <a:pt x="2874" y="5992"/>
                      <a:pt x="2846" y="6144"/>
                    </a:cubicBezTo>
                    <a:cubicBezTo>
                      <a:pt x="4075" y="5796"/>
                      <a:pt x="3112" y="4571"/>
                      <a:pt x="3204" y="4016"/>
                    </a:cubicBezTo>
                    <a:cubicBezTo>
                      <a:pt x="3714" y="1825"/>
                      <a:pt x="4918" y="1234"/>
                      <a:pt x="5795" y="1111"/>
                    </a:cubicBezTo>
                    <a:cubicBezTo>
                      <a:pt x="5890" y="1098"/>
                      <a:pt x="5984" y="1091"/>
                      <a:pt x="6078" y="1091"/>
                    </a:cubicBezTo>
                    <a:cubicBezTo>
                      <a:pt x="6178" y="1091"/>
                      <a:pt x="6276" y="1099"/>
                      <a:pt x="6373" y="1113"/>
                    </a:cubicBezTo>
                    <a:cubicBezTo>
                      <a:pt x="6520" y="1134"/>
                      <a:pt x="6664" y="1173"/>
                      <a:pt x="6800" y="1225"/>
                    </a:cubicBezTo>
                    <a:cubicBezTo>
                      <a:pt x="6458" y="515"/>
                      <a:pt x="5355" y="0"/>
                      <a:pt x="4139" y="0"/>
                    </a:cubicBezTo>
                    <a:close/>
                  </a:path>
                </a:pathLst>
              </a:custGeom>
              <a:solidFill>
                <a:srgbClr val="99552E"/>
              </a:solidFill>
              <a:ln>
                <a:noFill/>
              </a:ln>
            </p:spPr>
            <p:txBody>
              <a:bodyPr spcFirstLastPara="1" wrap="square" lIns="121900" tIns="121900" rIns="121900" bIns="121900" anchor="ctr" anchorCtr="0">
                <a:noAutofit/>
              </a:bodyPr>
              <a:lstStyle/>
              <a:p>
                <a:endParaRPr sz="2400"/>
              </a:p>
            </p:txBody>
          </p:sp>
          <p:sp>
            <p:nvSpPr>
              <p:cNvPr id="666" name="Google Shape;666;p37"/>
              <p:cNvSpPr/>
              <p:nvPr/>
            </p:nvSpPr>
            <p:spPr>
              <a:xfrm>
                <a:off x="6668712" y="1494368"/>
                <a:ext cx="152368" cy="141257"/>
              </a:xfrm>
              <a:custGeom>
                <a:avLst/>
                <a:gdLst/>
                <a:ahLst/>
                <a:cxnLst/>
                <a:rect l="l" t="t" r="r" b="b"/>
                <a:pathLst>
                  <a:path w="3250" h="3013" extrusionOk="0">
                    <a:moveTo>
                      <a:pt x="519" y="1"/>
                    </a:moveTo>
                    <a:cubicBezTo>
                      <a:pt x="519" y="1"/>
                      <a:pt x="277" y="596"/>
                      <a:pt x="0" y="1299"/>
                    </a:cubicBezTo>
                    <a:cubicBezTo>
                      <a:pt x="373" y="2017"/>
                      <a:pt x="2066" y="3013"/>
                      <a:pt x="2839" y="3013"/>
                    </a:cubicBezTo>
                    <a:cubicBezTo>
                      <a:pt x="3107" y="2605"/>
                      <a:pt x="3199" y="2202"/>
                      <a:pt x="3228" y="1930"/>
                    </a:cubicBezTo>
                    <a:cubicBezTo>
                      <a:pt x="3249" y="1718"/>
                      <a:pt x="3234" y="1583"/>
                      <a:pt x="3234" y="1583"/>
                    </a:cubicBezTo>
                    <a:cubicBezTo>
                      <a:pt x="2576" y="1502"/>
                      <a:pt x="2060" y="1307"/>
                      <a:pt x="1662" y="1079"/>
                    </a:cubicBezTo>
                    <a:cubicBezTo>
                      <a:pt x="1408" y="935"/>
                      <a:pt x="1203" y="778"/>
                      <a:pt x="1040" y="629"/>
                    </a:cubicBezTo>
                    <a:cubicBezTo>
                      <a:pt x="671" y="293"/>
                      <a:pt x="519" y="1"/>
                      <a:pt x="519"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67" name="Google Shape;667;p37"/>
              <p:cNvSpPr/>
              <p:nvPr/>
            </p:nvSpPr>
            <p:spPr>
              <a:xfrm>
                <a:off x="6856945" y="1515043"/>
                <a:ext cx="99578" cy="105767"/>
              </a:xfrm>
              <a:custGeom>
                <a:avLst/>
                <a:gdLst/>
                <a:ahLst/>
                <a:cxnLst/>
                <a:rect l="l" t="t" r="r" b="b"/>
                <a:pathLst>
                  <a:path w="2124" h="2256" extrusionOk="0">
                    <a:moveTo>
                      <a:pt x="1306" y="0"/>
                    </a:moveTo>
                    <a:cubicBezTo>
                      <a:pt x="1306" y="0"/>
                      <a:pt x="1134" y="291"/>
                      <a:pt x="820" y="586"/>
                    </a:cubicBezTo>
                    <a:cubicBezTo>
                      <a:pt x="755" y="645"/>
                      <a:pt x="687" y="705"/>
                      <a:pt x="610" y="763"/>
                    </a:cubicBezTo>
                    <a:cubicBezTo>
                      <a:pt x="436" y="896"/>
                      <a:pt x="232" y="1018"/>
                      <a:pt x="0" y="1101"/>
                    </a:cubicBezTo>
                    <a:cubicBezTo>
                      <a:pt x="44" y="1203"/>
                      <a:pt x="92" y="1303"/>
                      <a:pt x="142" y="1398"/>
                    </a:cubicBezTo>
                    <a:cubicBezTo>
                      <a:pt x="399" y="1885"/>
                      <a:pt x="697" y="2255"/>
                      <a:pt x="697" y="2255"/>
                    </a:cubicBezTo>
                    <a:cubicBezTo>
                      <a:pt x="697" y="2255"/>
                      <a:pt x="1725" y="1820"/>
                      <a:pt x="2085" y="965"/>
                    </a:cubicBezTo>
                    <a:cubicBezTo>
                      <a:pt x="2099" y="933"/>
                      <a:pt x="2111" y="901"/>
                      <a:pt x="2124" y="867"/>
                    </a:cubicBezTo>
                    <a:cubicBezTo>
                      <a:pt x="1769" y="451"/>
                      <a:pt x="1306" y="0"/>
                      <a:pt x="1306" y="0"/>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68" name="Google Shape;668;p37"/>
              <p:cNvSpPr/>
              <p:nvPr/>
            </p:nvSpPr>
            <p:spPr>
              <a:xfrm>
                <a:off x="6717423" y="1361363"/>
                <a:ext cx="177966" cy="364793"/>
              </a:xfrm>
              <a:custGeom>
                <a:avLst/>
                <a:gdLst/>
                <a:ahLst/>
                <a:cxnLst/>
                <a:rect l="l" t="t" r="r" b="b"/>
                <a:pathLst>
                  <a:path w="3796" h="7781" extrusionOk="0">
                    <a:moveTo>
                      <a:pt x="85" y="0"/>
                    </a:moveTo>
                    <a:cubicBezTo>
                      <a:pt x="106" y="321"/>
                      <a:pt x="106" y="783"/>
                      <a:pt x="96" y="1265"/>
                    </a:cubicBezTo>
                    <a:cubicBezTo>
                      <a:pt x="94" y="1349"/>
                      <a:pt x="93" y="1434"/>
                      <a:pt x="90" y="1520"/>
                    </a:cubicBezTo>
                    <a:cubicBezTo>
                      <a:pt x="76" y="2008"/>
                      <a:pt x="54" y="2494"/>
                      <a:pt x="34" y="2858"/>
                    </a:cubicBezTo>
                    <a:cubicBezTo>
                      <a:pt x="16" y="3223"/>
                      <a:pt x="1" y="3466"/>
                      <a:pt x="1" y="3466"/>
                    </a:cubicBezTo>
                    <a:cubicBezTo>
                      <a:pt x="164" y="3615"/>
                      <a:pt x="369" y="3772"/>
                      <a:pt x="622" y="3916"/>
                    </a:cubicBezTo>
                    <a:cubicBezTo>
                      <a:pt x="1021" y="4144"/>
                      <a:pt x="1537" y="4339"/>
                      <a:pt x="2193" y="4420"/>
                    </a:cubicBezTo>
                    <a:cubicBezTo>
                      <a:pt x="2313" y="4506"/>
                      <a:pt x="2444" y="4650"/>
                      <a:pt x="2551" y="4778"/>
                    </a:cubicBezTo>
                    <a:cubicBezTo>
                      <a:pt x="2679" y="4934"/>
                      <a:pt x="2776" y="5070"/>
                      <a:pt x="2776" y="5070"/>
                    </a:cubicBezTo>
                    <a:lnTo>
                      <a:pt x="2507" y="5416"/>
                    </a:lnTo>
                    <a:cubicBezTo>
                      <a:pt x="2742" y="5776"/>
                      <a:pt x="3516" y="7032"/>
                      <a:pt x="3633" y="7781"/>
                    </a:cubicBezTo>
                    <a:cubicBezTo>
                      <a:pt x="3650" y="7132"/>
                      <a:pt x="3575" y="6081"/>
                      <a:pt x="3575" y="6081"/>
                    </a:cubicBezTo>
                    <a:cubicBezTo>
                      <a:pt x="3575" y="6081"/>
                      <a:pt x="3374" y="5903"/>
                      <a:pt x="3045" y="5608"/>
                    </a:cubicBezTo>
                    <a:cubicBezTo>
                      <a:pt x="3014" y="5354"/>
                      <a:pt x="2996" y="4971"/>
                      <a:pt x="2987" y="4698"/>
                    </a:cubicBezTo>
                    <a:cubicBezTo>
                      <a:pt x="2979" y="4512"/>
                      <a:pt x="2976" y="4379"/>
                      <a:pt x="2976" y="4379"/>
                    </a:cubicBezTo>
                    <a:cubicBezTo>
                      <a:pt x="3208" y="4296"/>
                      <a:pt x="3412" y="4174"/>
                      <a:pt x="3586" y="4041"/>
                    </a:cubicBezTo>
                    <a:cubicBezTo>
                      <a:pt x="3663" y="3983"/>
                      <a:pt x="3731" y="3923"/>
                      <a:pt x="3796" y="3864"/>
                    </a:cubicBezTo>
                    <a:cubicBezTo>
                      <a:pt x="3710" y="3829"/>
                      <a:pt x="3615" y="3784"/>
                      <a:pt x="3517" y="3728"/>
                    </a:cubicBezTo>
                    <a:cubicBezTo>
                      <a:pt x="3487" y="3595"/>
                      <a:pt x="3464" y="3442"/>
                      <a:pt x="3444" y="3283"/>
                    </a:cubicBezTo>
                    <a:cubicBezTo>
                      <a:pt x="3439" y="3249"/>
                      <a:pt x="3436" y="3215"/>
                      <a:pt x="3432" y="3183"/>
                    </a:cubicBezTo>
                    <a:cubicBezTo>
                      <a:pt x="3430" y="3159"/>
                      <a:pt x="3427" y="3134"/>
                      <a:pt x="3424" y="3110"/>
                    </a:cubicBezTo>
                    <a:cubicBezTo>
                      <a:pt x="2643" y="3020"/>
                      <a:pt x="1603" y="2500"/>
                      <a:pt x="330" y="1147"/>
                    </a:cubicBezTo>
                    <a:cubicBezTo>
                      <a:pt x="323" y="1139"/>
                      <a:pt x="319" y="1133"/>
                      <a:pt x="314" y="1126"/>
                    </a:cubicBezTo>
                    <a:cubicBezTo>
                      <a:pt x="279" y="1051"/>
                      <a:pt x="245" y="942"/>
                      <a:pt x="215" y="812"/>
                    </a:cubicBezTo>
                    <a:cubicBezTo>
                      <a:pt x="163" y="586"/>
                      <a:pt x="120" y="292"/>
                      <a:pt x="85" y="0"/>
                    </a:cubicBezTo>
                    <a:close/>
                  </a:path>
                </a:pathLst>
              </a:custGeom>
              <a:solidFill>
                <a:srgbClr val="F4A68C"/>
              </a:solidFill>
              <a:ln>
                <a:noFill/>
              </a:ln>
            </p:spPr>
            <p:txBody>
              <a:bodyPr spcFirstLastPara="1" wrap="square" lIns="121900" tIns="121900" rIns="121900" bIns="121900" anchor="ctr" anchorCtr="0">
                <a:noAutofit/>
              </a:bodyPr>
              <a:lstStyle/>
              <a:p>
                <a:endParaRPr sz="2400"/>
              </a:p>
            </p:txBody>
          </p:sp>
          <p:sp>
            <p:nvSpPr>
              <p:cNvPr id="669" name="Google Shape;669;p37"/>
              <p:cNvSpPr/>
              <p:nvPr/>
            </p:nvSpPr>
            <p:spPr>
              <a:xfrm>
                <a:off x="6878276" y="1510261"/>
                <a:ext cx="39897" cy="32255"/>
              </a:xfrm>
              <a:custGeom>
                <a:avLst/>
                <a:gdLst/>
                <a:ahLst/>
                <a:cxnLst/>
                <a:rect l="l" t="t" r="r" b="b"/>
                <a:pathLst>
                  <a:path w="851" h="688" extrusionOk="0">
                    <a:moveTo>
                      <a:pt x="203" y="0"/>
                    </a:moveTo>
                    <a:cubicBezTo>
                      <a:pt x="141" y="0"/>
                      <a:pt x="74" y="2"/>
                      <a:pt x="1" y="6"/>
                    </a:cubicBezTo>
                    <a:lnTo>
                      <a:pt x="1" y="7"/>
                    </a:lnTo>
                    <a:cubicBezTo>
                      <a:pt x="22" y="202"/>
                      <a:pt x="50" y="390"/>
                      <a:pt x="86" y="552"/>
                    </a:cubicBezTo>
                    <a:cubicBezTo>
                      <a:pt x="184" y="608"/>
                      <a:pt x="279" y="653"/>
                      <a:pt x="365" y="688"/>
                    </a:cubicBezTo>
                    <a:cubicBezTo>
                      <a:pt x="679" y="391"/>
                      <a:pt x="851" y="102"/>
                      <a:pt x="851" y="102"/>
                    </a:cubicBezTo>
                    <a:cubicBezTo>
                      <a:pt x="851" y="102"/>
                      <a:pt x="683" y="0"/>
                      <a:pt x="203" y="0"/>
                    </a:cubicBezTo>
                    <a:close/>
                  </a:path>
                </a:pathLst>
              </a:custGeom>
              <a:solidFill>
                <a:srgbClr val="BC7A6D"/>
              </a:solidFill>
              <a:ln>
                <a:noFill/>
              </a:ln>
            </p:spPr>
            <p:txBody>
              <a:bodyPr spcFirstLastPara="1" wrap="square" lIns="121900" tIns="121900" rIns="121900" bIns="121900" anchor="ctr" anchorCtr="0">
                <a:noAutofit/>
              </a:bodyPr>
              <a:lstStyle/>
              <a:p>
                <a:endParaRPr sz="2400"/>
              </a:p>
            </p:txBody>
          </p:sp>
          <p:sp>
            <p:nvSpPr>
              <p:cNvPr id="670" name="Google Shape;670;p37"/>
              <p:cNvSpPr/>
              <p:nvPr/>
            </p:nvSpPr>
            <p:spPr>
              <a:xfrm>
                <a:off x="6692997" y="1494228"/>
                <a:ext cx="26114" cy="29677"/>
              </a:xfrm>
              <a:custGeom>
                <a:avLst/>
                <a:gdLst/>
                <a:ahLst/>
                <a:cxnLst/>
                <a:rect l="l" t="t" r="r" b="b"/>
                <a:pathLst>
                  <a:path w="557" h="633" extrusionOk="0">
                    <a:moveTo>
                      <a:pt x="142" y="0"/>
                    </a:moveTo>
                    <a:cubicBezTo>
                      <a:pt x="52" y="0"/>
                      <a:pt x="1" y="4"/>
                      <a:pt x="1" y="4"/>
                    </a:cubicBezTo>
                    <a:cubicBezTo>
                      <a:pt x="1" y="4"/>
                      <a:pt x="153" y="296"/>
                      <a:pt x="522" y="632"/>
                    </a:cubicBezTo>
                    <a:cubicBezTo>
                      <a:pt x="522" y="632"/>
                      <a:pt x="537" y="389"/>
                      <a:pt x="557" y="24"/>
                    </a:cubicBezTo>
                    <a:cubicBezTo>
                      <a:pt x="385" y="5"/>
                      <a:pt x="241" y="0"/>
                      <a:pt x="142" y="0"/>
                    </a:cubicBezTo>
                    <a:close/>
                  </a:path>
                </a:pathLst>
              </a:custGeom>
              <a:solidFill>
                <a:srgbClr val="BC7A6D"/>
              </a:solidFill>
              <a:ln>
                <a:noFill/>
              </a:ln>
            </p:spPr>
            <p:txBody>
              <a:bodyPr spcFirstLastPara="1" wrap="square" lIns="121900" tIns="121900" rIns="121900" bIns="121900" anchor="ctr" anchorCtr="0">
                <a:noAutofit/>
              </a:bodyPr>
              <a:lstStyle/>
              <a:p>
                <a:endParaRPr sz="2400"/>
              </a:p>
            </p:txBody>
          </p:sp>
          <p:sp>
            <p:nvSpPr>
              <p:cNvPr id="671" name="Google Shape;671;p37"/>
              <p:cNvSpPr/>
              <p:nvPr/>
            </p:nvSpPr>
            <p:spPr>
              <a:xfrm>
                <a:off x="6395340" y="2175290"/>
                <a:ext cx="349790" cy="417442"/>
              </a:xfrm>
              <a:custGeom>
                <a:avLst/>
                <a:gdLst/>
                <a:ahLst/>
                <a:cxnLst/>
                <a:rect l="l" t="t" r="r" b="b"/>
                <a:pathLst>
                  <a:path w="7461" h="8904" extrusionOk="0">
                    <a:moveTo>
                      <a:pt x="872" y="0"/>
                    </a:moveTo>
                    <a:cubicBezTo>
                      <a:pt x="367" y="0"/>
                      <a:pt x="5" y="122"/>
                      <a:pt x="5" y="122"/>
                    </a:cubicBezTo>
                    <a:cubicBezTo>
                      <a:pt x="5" y="122"/>
                      <a:pt x="0" y="1273"/>
                      <a:pt x="208" y="1687"/>
                    </a:cubicBezTo>
                    <a:cubicBezTo>
                      <a:pt x="1731" y="4433"/>
                      <a:pt x="6209" y="8904"/>
                      <a:pt x="6209" y="8904"/>
                    </a:cubicBezTo>
                    <a:lnTo>
                      <a:pt x="7461" y="7847"/>
                    </a:lnTo>
                    <a:cubicBezTo>
                      <a:pt x="7233" y="7546"/>
                      <a:pt x="7021" y="7262"/>
                      <a:pt x="6823" y="6993"/>
                    </a:cubicBezTo>
                    <a:cubicBezTo>
                      <a:pt x="6797" y="6957"/>
                      <a:pt x="6771" y="6921"/>
                      <a:pt x="6745" y="6886"/>
                    </a:cubicBezTo>
                    <a:cubicBezTo>
                      <a:pt x="4443" y="3732"/>
                      <a:pt x="4163" y="2686"/>
                      <a:pt x="3206" y="1298"/>
                    </a:cubicBezTo>
                    <a:cubicBezTo>
                      <a:pt x="2992" y="986"/>
                      <a:pt x="2763" y="744"/>
                      <a:pt x="2529" y="556"/>
                    </a:cubicBezTo>
                    <a:cubicBezTo>
                      <a:pt x="1975" y="113"/>
                      <a:pt x="1358" y="0"/>
                      <a:pt x="872" y="0"/>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672" name="Google Shape;672;p37"/>
              <p:cNvSpPr/>
              <p:nvPr/>
            </p:nvSpPr>
            <p:spPr>
              <a:xfrm>
                <a:off x="6395527" y="2020437"/>
                <a:ext cx="145195" cy="180966"/>
              </a:xfrm>
              <a:custGeom>
                <a:avLst/>
                <a:gdLst/>
                <a:ahLst/>
                <a:cxnLst/>
                <a:rect l="l" t="t" r="r" b="b"/>
                <a:pathLst>
                  <a:path w="3097" h="3860" extrusionOk="0">
                    <a:moveTo>
                      <a:pt x="1705" y="1"/>
                    </a:moveTo>
                    <a:cubicBezTo>
                      <a:pt x="1534" y="1"/>
                      <a:pt x="1041" y="288"/>
                      <a:pt x="279" y="288"/>
                    </a:cubicBezTo>
                    <a:cubicBezTo>
                      <a:pt x="230" y="288"/>
                      <a:pt x="181" y="287"/>
                      <a:pt x="131" y="285"/>
                    </a:cubicBezTo>
                    <a:cubicBezTo>
                      <a:pt x="117" y="566"/>
                      <a:pt x="112" y="873"/>
                      <a:pt x="112" y="1180"/>
                    </a:cubicBezTo>
                    <a:cubicBezTo>
                      <a:pt x="114" y="2251"/>
                      <a:pt x="1" y="3425"/>
                      <a:pt x="1" y="3425"/>
                    </a:cubicBezTo>
                    <a:cubicBezTo>
                      <a:pt x="1" y="3425"/>
                      <a:pt x="363" y="3303"/>
                      <a:pt x="868" y="3303"/>
                    </a:cubicBezTo>
                    <a:cubicBezTo>
                      <a:pt x="1354" y="3303"/>
                      <a:pt x="1971" y="3416"/>
                      <a:pt x="2525" y="3859"/>
                    </a:cubicBezTo>
                    <a:cubicBezTo>
                      <a:pt x="2526" y="3136"/>
                      <a:pt x="2765" y="1833"/>
                      <a:pt x="2968" y="855"/>
                    </a:cubicBezTo>
                    <a:cubicBezTo>
                      <a:pt x="2976" y="818"/>
                      <a:pt x="2984" y="783"/>
                      <a:pt x="2991" y="746"/>
                    </a:cubicBezTo>
                    <a:cubicBezTo>
                      <a:pt x="3028" y="570"/>
                      <a:pt x="3065" y="405"/>
                      <a:pt x="3097" y="259"/>
                    </a:cubicBezTo>
                    <a:lnTo>
                      <a:pt x="3097" y="259"/>
                    </a:lnTo>
                    <a:cubicBezTo>
                      <a:pt x="3065" y="266"/>
                      <a:pt x="3031" y="275"/>
                      <a:pt x="2997" y="285"/>
                    </a:cubicBezTo>
                    <a:cubicBezTo>
                      <a:pt x="2824" y="334"/>
                      <a:pt x="2659" y="375"/>
                      <a:pt x="2505" y="410"/>
                    </a:cubicBezTo>
                    <a:cubicBezTo>
                      <a:pt x="2087" y="502"/>
                      <a:pt x="1746" y="542"/>
                      <a:pt x="1511" y="542"/>
                    </a:cubicBezTo>
                    <a:cubicBezTo>
                      <a:pt x="1298" y="542"/>
                      <a:pt x="1171" y="510"/>
                      <a:pt x="1150" y="454"/>
                    </a:cubicBezTo>
                    <a:cubicBezTo>
                      <a:pt x="1095" y="314"/>
                      <a:pt x="1789" y="295"/>
                      <a:pt x="1771" y="58"/>
                    </a:cubicBezTo>
                    <a:cubicBezTo>
                      <a:pt x="1768" y="17"/>
                      <a:pt x="1746" y="1"/>
                      <a:pt x="1705" y="1"/>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673" name="Google Shape;673;p37"/>
              <p:cNvSpPr/>
              <p:nvPr/>
            </p:nvSpPr>
            <p:spPr>
              <a:xfrm>
                <a:off x="6400778" y="2020437"/>
                <a:ext cx="139944" cy="55368"/>
              </a:xfrm>
              <a:custGeom>
                <a:avLst/>
                <a:gdLst/>
                <a:ahLst/>
                <a:cxnLst/>
                <a:rect l="l" t="t" r="r" b="b"/>
                <a:pathLst>
                  <a:path w="2985" h="1181" extrusionOk="0">
                    <a:moveTo>
                      <a:pt x="1593" y="1"/>
                    </a:moveTo>
                    <a:cubicBezTo>
                      <a:pt x="1423" y="1"/>
                      <a:pt x="931" y="288"/>
                      <a:pt x="170" y="288"/>
                    </a:cubicBezTo>
                    <a:cubicBezTo>
                      <a:pt x="121" y="288"/>
                      <a:pt x="70" y="287"/>
                      <a:pt x="19" y="285"/>
                    </a:cubicBezTo>
                    <a:cubicBezTo>
                      <a:pt x="5" y="566"/>
                      <a:pt x="0" y="873"/>
                      <a:pt x="0" y="1180"/>
                    </a:cubicBezTo>
                    <a:cubicBezTo>
                      <a:pt x="647" y="828"/>
                      <a:pt x="1300" y="728"/>
                      <a:pt x="1829" y="728"/>
                    </a:cubicBezTo>
                    <a:cubicBezTo>
                      <a:pt x="2299" y="728"/>
                      <a:pt x="2671" y="807"/>
                      <a:pt x="2856" y="855"/>
                    </a:cubicBezTo>
                    <a:cubicBezTo>
                      <a:pt x="2864" y="818"/>
                      <a:pt x="2872" y="783"/>
                      <a:pt x="2879" y="748"/>
                    </a:cubicBezTo>
                    <a:cubicBezTo>
                      <a:pt x="2916" y="570"/>
                      <a:pt x="2953" y="405"/>
                      <a:pt x="2985" y="259"/>
                    </a:cubicBezTo>
                    <a:lnTo>
                      <a:pt x="2985" y="259"/>
                    </a:lnTo>
                    <a:cubicBezTo>
                      <a:pt x="2953" y="268"/>
                      <a:pt x="2919" y="275"/>
                      <a:pt x="2885" y="286"/>
                    </a:cubicBezTo>
                    <a:cubicBezTo>
                      <a:pt x="2712" y="335"/>
                      <a:pt x="2547" y="376"/>
                      <a:pt x="2393" y="410"/>
                    </a:cubicBezTo>
                    <a:cubicBezTo>
                      <a:pt x="1975" y="502"/>
                      <a:pt x="1635" y="542"/>
                      <a:pt x="1399" y="542"/>
                    </a:cubicBezTo>
                    <a:cubicBezTo>
                      <a:pt x="1187" y="542"/>
                      <a:pt x="1060" y="510"/>
                      <a:pt x="1038" y="454"/>
                    </a:cubicBezTo>
                    <a:cubicBezTo>
                      <a:pt x="983" y="314"/>
                      <a:pt x="1677" y="295"/>
                      <a:pt x="1659" y="58"/>
                    </a:cubicBezTo>
                    <a:cubicBezTo>
                      <a:pt x="1656" y="17"/>
                      <a:pt x="1634" y="1"/>
                      <a:pt x="1593"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674" name="Google Shape;674;p37"/>
              <p:cNvSpPr/>
              <p:nvPr/>
            </p:nvSpPr>
            <p:spPr>
              <a:xfrm>
                <a:off x="6535753" y="2027516"/>
                <a:ext cx="73277" cy="27989"/>
              </a:xfrm>
              <a:custGeom>
                <a:avLst/>
                <a:gdLst/>
                <a:ahLst/>
                <a:cxnLst/>
                <a:rect l="l" t="t" r="r" b="b"/>
                <a:pathLst>
                  <a:path w="1563" h="597" extrusionOk="0">
                    <a:moveTo>
                      <a:pt x="881" y="0"/>
                    </a:moveTo>
                    <a:cubicBezTo>
                      <a:pt x="871" y="0"/>
                      <a:pt x="861" y="0"/>
                      <a:pt x="850" y="1"/>
                    </a:cubicBezTo>
                    <a:lnTo>
                      <a:pt x="821" y="1"/>
                    </a:lnTo>
                    <a:cubicBezTo>
                      <a:pt x="812" y="2"/>
                      <a:pt x="804" y="2"/>
                      <a:pt x="797" y="2"/>
                    </a:cubicBezTo>
                    <a:cubicBezTo>
                      <a:pt x="786" y="2"/>
                      <a:pt x="777" y="2"/>
                      <a:pt x="766" y="4"/>
                    </a:cubicBezTo>
                    <a:lnTo>
                      <a:pt x="757" y="4"/>
                    </a:lnTo>
                    <a:cubicBezTo>
                      <a:pt x="746" y="4"/>
                      <a:pt x="736" y="5"/>
                      <a:pt x="725" y="5"/>
                    </a:cubicBezTo>
                    <a:cubicBezTo>
                      <a:pt x="722" y="5"/>
                      <a:pt x="717" y="5"/>
                      <a:pt x="713" y="7"/>
                    </a:cubicBezTo>
                    <a:cubicBezTo>
                      <a:pt x="705" y="7"/>
                      <a:pt x="696" y="7"/>
                      <a:pt x="687" y="8"/>
                    </a:cubicBezTo>
                    <a:cubicBezTo>
                      <a:pt x="677" y="8"/>
                      <a:pt x="667" y="10"/>
                      <a:pt x="658" y="11"/>
                    </a:cubicBezTo>
                    <a:cubicBezTo>
                      <a:pt x="645" y="11"/>
                      <a:pt x="635" y="13"/>
                      <a:pt x="624" y="14"/>
                    </a:cubicBezTo>
                    <a:cubicBezTo>
                      <a:pt x="610" y="14"/>
                      <a:pt x="596" y="16"/>
                      <a:pt x="583" y="17"/>
                    </a:cubicBezTo>
                    <a:cubicBezTo>
                      <a:pt x="440" y="34"/>
                      <a:pt x="281" y="63"/>
                      <a:pt x="106" y="108"/>
                    </a:cubicBezTo>
                    <a:cubicBezTo>
                      <a:pt x="74" y="254"/>
                      <a:pt x="37" y="419"/>
                      <a:pt x="0" y="595"/>
                    </a:cubicBezTo>
                    <a:lnTo>
                      <a:pt x="0" y="597"/>
                    </a:lnTo>
                    <a:cubicBezTo>
                      <a:pt x="307" y="565"/>
                      <a:pt x="557" y="522"/>
                      <a:pt x="758" y="475"/>
                    </a:cubicBezTo>
                    <a:cubicBezTo>
                      <a:pt x="1396" y="326"/>
                      <a:pt x="1563" y="135"/>
                      <a:pt x="1563" y="135"/>
                    </a:cubicBezTo>
                    <a:cubicBezTo>
                      <a:pt x="1555" y="131"/>
                      <a:pt x="1337" y="0"/>
                      <a:pt x="881"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75" name="Google Shape;675;p37"/>
              <p:cNvSpPr/>
              <p:nvPr/>
            </p:nvSpPr>
            <p:spPr>
              <a:xfrm>
                <a:off x="6380572" y="1598588"/>
                <a:ext cx="271965" cy="447259"/>
              </a:xfrm>
              <a:custGeom>
                <a:avLst/>
                <a:gdLst/>
                <a:ahLst/>
                <a:cxnLst/>
                <a:rect l="l" t="t" r="r" b="b"/>
                <a:pathLst>
                  <a:path w="5801" h="9540" extrusionOk="0">
                    <a:moveTo>
                      <a:pt x="3127" y="1"/>
                    </a:moveTo>
                    <a:cubicBezTo>
                      <a:pt x="0" y="1770"/>
                      <a:pt x="243" y="8122"/>
                      <a:pt x="219" y="9263"/>
                    </a:cubicBezTo>
                    <a:cubicBezTo>
                      <a:pt x="297" y="9273"/>
                      <a:pt x="375" y="9280"/>
                      <a:pt x="448" y="9283"/>
                    </a:cubicBezTo>
                    <a:cubicBezTo>
                      <a:pt x="499" y="9285"/>
                      <a:pt x="549" y="9286"/>
                      <a:pt x="598" y="9286"/>
                    </a:cubicBezTo>
                    <a:cubicBezTo>
                      <a:pt x="939" y="9286"/>
                      <a:pt x="1225" y="9229"/>
                      <a:pt x="1454" y="9166"/>
                    </a:cubicBezTo>
                    <a:cubicBezTo>
                      <a:pt x="1737" y="9087"/>
                      <a:pt x="1930" y="8999"/>
                      <a:pt x="2024" y="8999"/>
                    </a:cubicBezTo>
                    <a:cubicBezTo>
                      <a:pt x="2065" y="8999"/>
                      <a:pt x="2087" y="9015"/>
                      <a:pt x="2090" y="9056"/>
                    </a:cubicBezTo>
                    <a:cubicBezTo>
                      <a:pt x="2107" y="9278"/>
                      <a:pt x="1503" y="9309"/>
                      <a:pt x="1468" y="9425"/>
                    </a:cubicBezTo>
                    <a:cubicBezTo>
                      <a:pt x="1465" y="9434"/>
                      <a:pt x="1465" y="9443"/>
                      <a:pt x="1468" y="9452"/>
                    </a:cubicBezTo>
                    <a:cubicBezTo>
                      <a:pt x="1490" y="9508"/>
                      <a:pt x="1616" y="9540"/>
                      <a:pt x="1828" y="9540"/>
                    </a:cubicBezTo>
                    <a:cubicBezTo>
                      <a:pt x="2019" y="9540"/>
                      <a:pt x="2280" y="9513"/>
                      <a:pt x="2595" y="9454"/>
                    </a:cubicBezTo>
                    <a:cubicBezTo>
                      <a:pt x="2668" y="9440"/>
                      <a:pt x="2744" y="9425"/>
                      <a:pt x="2824" y="9408"/>
                    </a:cubicBezTo>
                    <a:cubicBezTo>
                      <a:pt x="2978" y="9373"/>
                      <a:pt x="3143" y="9332"/>
                      <a:pt x="3316" y="9283"/>
                    </a:cubicBezTo>
                    <a:cubicBezTo>
                      <a:pt x="3350" y="9273"/>
                      <a:pt x="3384" y="9264"/>
                      <a:pt x="3416" y="9257"/>
                    </a:cubicBezTo>
                    <a:cubicBezTo>
                      <a:pt x="3591" y="9212"/>
                      <a:pt x="3749" y="9183"/>
                      <a:pt x="3893" y="9166"/>
                    </a:cubicBezTo>
                    <a:cubicBezTo>
                      <a:pt x="4003" y="9154"/>
                      <a:pt x="4103" y="9149"/>
                      <a:pt x="4194" y="9149"/>
                    </a:cubicBezTo>
                    <a:cubicBezTo>
                      <a:pt x="4648" y="9149"/>
                      <a:pt x="4865" y="9279"/>
                      <a:pt x="4873" y="9283"/>
                    </a:cubicBezTo>
                    <a:cubicBezTo>
                      <a:pt x="4873" y="9283"/>
                      <a:pt x="5374" y="7968"/>
                      <a:pt x="5710" y="4537"/>
                    </a:cubicBezTo>
                    <a:cubicBezTo>
                      <a:pt x="5801" y="3630"/>
                      <a:pt x="5662" y="2886"/>
                      <a:pt x="5409" y="2282"/>
                    </a:cubicBezTo>
                    <a:cubicBezTo>
                      <a:pt x="5261" y="1929"/>
                      <a:pt x="5074" y="1621"/>
                      <a:pt x="4873" y="1360"/>
                    </a:cubicBezTo>
                    <a:cubicBezTo>
                      <a:pt x="4873" y="1358"/>
                      <a:pt x="4873" y="1358"/>
                      <a:pt x="4873" y="1358"/>
                    </a:cubicBezTo>
                    <a:cubicBezTo>
                      <a:pt x="4287" y="602"/>
                      <a:pt x="3570" y="206"/>
                      <a:pt x="3270" y="64"/>
                    </a:cubicBezTo>
                    <a:cubicBezTo>
                      <a:pt x="3179" y="21"/>
                      <a:pt x="3127" y="1"/>
                      <a:pt x="3127"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676" name="Google Shape;676;p37"/>
              <p:cNvSpPr/>
              <p:nvPr/>
            </p:nvSpPr>
            <p:spPr>
              <a:xfrm>
                <a:off x="6448739" y="2020437"/>
                <a:ext cx="30614" cy="20113"/>
              </a:xfrm>
              <a:custGeom>
                <a:avLst/>
                <a:gdLst/>
                <a:ahLst/>
                <a:cxnLst/>
                <a:rect l="l" t="t" r="r" b="b"/>
                <a:pathLst>
                  <a:path w="653" h="429" extrusionOk="0">
                    <a:moveTo>
                      <a:pt x="570" y="1"/>
                    </a:moveTo>
                    <a:cubicBezTo>
                      <a:pt x="476" y="1"/>
                      <a:pt x="283" y="89"/>
                      <a:pt x="0" y="168"/>
                    </a:cubicBezTo>
                    <a:lnTo>
                      <a:pt x="14" y="428"/>
                    </a:lnTo>
                    <a:cubicBezTo>
                      <a:pt x="49" y="311"/>
                      <a:pt x="653" y="280"/>
                      <a:pt x="636" y="58"/>
                    </a:cubicBezTo>
                    <a:cubicBezTo>
                      <a:pt x="633" y="17"/>
                      <a:pt x="611" y="1"/>
                      <a:pt x="57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77" name="Google Shape;677;p37"/>
              <p:cNvSpPr/>
              <p:nvPr/>
            </p:nvSpPr>
            <p:spPr>
              <a:xfrm>
                <a:off x="6721173" y="2576369"/>
                <a:ext cx="134740" cy="111112"/>
              </a:xfrm>
              <a:custGeom>
                <a:avLst/>
                <a:gdLst/>
                <a:ahLst/>
                <a:cxnLst/>
                <a:rect l="l" t="t" r="r" b="b"/>
                <a:pathLst>
                  <a:path w="2874" h="2370" extrusionOk="0">
                    <a:moveTo>
                      <a:pt x="2856" y="0"/>
                    </a:moveTo>
                    <a:cubicBezTo>
                      <a:pt x="2851" y="0"/>
                      <a:pt x="2847" y="2"/>
                      <a:pt x="2844" y="6"/>
                    </a:cubicBezTo>
                    <a:cubicBezTo>
                      <a:pt x="2813" y="44"/>
                      <a:pt x="2696" y="190"/>
                      <a:pt x="2477" y="424"/>
                    </a:cubicBezTo>
                    <a:cubicBezTo>
                      <a:pt x="2474" y="425"/>
                      <a:pt x="2473" y="427"/>
                      <a:pt x="2471" y="430"/>
                    </a:cubicBezTo>
                    <a:cubicBezTo>
                      <a:pt x="2300" y="612"/>
                      <a:pt x="2121" y="792"/>
                      <a:pt x="1937" y="965"/>
                    </a:cubicBezTo>
                    <a:cubicBezTo>
                      <a:pt x="1520" y="1358"/>
                      <a:pt x="884" y="1897"/>
                      <a:pt x="227" y="2237"/>
                    </a:cubicBezTo>
                    <a:lnTo>
                      <a:pt x="225" y="2237"/>
                    </a:lnTo>
                    <a:cubicBezTo>
                      <a:pt x="153" y="2274"/>
                      <a:pt x="81" y="2309"/>
                      <a:pt x="11" y="2339"/>
                    </a:cubicBezTo>
                    <a:cubicBezTo>
                      <a:pt x="3" y="2342"/>
                      <a:pt x="0" y="2351"/>
                      <a:pt x="3" y="2361"/>
                    </a:cubicBezTo>
                    <a:cubicBezTo>
                      <a:pt x="6" y="2365"/>
                      <a:pt x="11" y="2370"/>
                      <a:pt x="17" y="2370"/>
                    </a:cubicBezTo>
                    <a:cubicBezTo>
                      <a:pt x="20" y="2370"/>
                      <a:pt x="22" y="2368"/>
                      <a:pt x="23" y="2368"/>
                    </a:cubicBezTo>
                    <a:cubicBezTo>
                      <a:pt x="95" y="2336"/>
                      <a:pt x="169" y="2301"/>
                      <a:pt x="242" y="2264"/>
                    </a:cubicBezTo>
                    <a:cubicBezTo>
                      <a:pt x="902" y="1923"/>
                      <a:pt x="1540" y="1382"/>
                      <a:pt x="1959" y="988"/>
                    </a:cubicBezTo>
                    <a:cubicBezTo>
                      <a:pt x="2142" y="813"/>
                      <a:pt x="2323" y="633"/>
                      <a:pt x="2494" y="451"/>
                    </a:cubicBezTo>
                    <a:cubicBezTo>
                      <a:pt x="2717" y="213"/>
                      <a:pt x="2836" y="64"/>
                      <a:pt x="2869" y="25"/>
                    </a:cubicBezTo>
                    <a:cubicBezTo>
                      <a:pt x="2873" y="18"/>
                      <a:pt x="2872" y="9"/>
                      <a:pt x="2865" y="3"/>
                    </a:cubicBezTo>
                    <a:cubicBezTo>
                      <a:pt x="2863" y="1"/>
                      <a:pt x="2859" y="0"/>
                      <a:pt x="285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78" name="Google Shape;678;p37"/>
              <p:cNvSpPr/>
              <p:nvPr/>
            </p:nvSpPr>
            <p:spPr>
              <a:xfrm>
                <a:off x="6686386" y="2543177"/>
                <a:ext cx="178763" cy="138069"/>
              </a:xfrm>
              <a:custGeom>
                <a:avLst/>
                <a:gdLst/>
                <a:ahLst/>
                <a:cxnLst/>
                <a:rect l="l" t="t" r="r" b="b"/>
                <a:pathLst>
                  <a:path w="3813" h="2945" extrusionOk="0">
                    <a:moveTo>
                      <a:pt x="3219" y="1132"/>
                    </a:moveTo>
                    <a:lnTo>
                      <a:pt x="3213" y="1138"/>
                    </a:lnTo>
                    <a:cubicBezTo>
                      <a:pt x="3215" y="1135"/>
                      <a:pt x="3216" y="1133"/>
                      <a:pt x="3219" y="1132"/>
                    </a:cubicBezTo>
                    <a:close/>
                    <a:moveTo>
                      <a:pt x="1253" y="0"/>
                    </a:moveTo>
                    <a:cubicBezTo>
                      <a:pt x="1253" y="0"/>
                      <a:pt x="570" y="577"/>
                      <a:pt x="1" y="1057"/>
                    </a:cubicBezTo>
                    <a:cubicBezTo>
                      <a:pt x="427" y="2122"/>
                      <a:pt x="898" y="2841"/>
                      <a:pt x="967" y="2945"/>
                    </a:cubicBezTo>
                    <a:cubicBezTo>
                      <a:pt x="967" y="2945"/>
                      <a:pt x="969" y="2945"/>
                      <a:pt x="969" y="2943"/>
                    </a:cubicBezTo>
                    <a:cubicBezTo>
                      <a:pt x="1626" y="2605"/>
                      <a:pt x="2262" y="2066"/>
                      <a:pt x="2679" y="1673"/>
                    </a:cubicBezTo>
                    <a:cubicBezTo>
                      <a:pt x="2773" y="1839"/>
                      <a:pt x="2892" y="2024"/>
                      <a:pt x="2996" y="2183"/>
                    </a:cubicBezTo>
                    <a:cubicBezTo>
                      <a:pt x="3060" y="2281"/>
                      <a:pt x="3121" y="2373"/>
                      <a:pt x="3176" y="2454"/>
                    </a:cubicBezTo>
                    <a:cubicBezTo>
                      <a:pt x="3259" y="2573"/>
                      <a:pt x="3392" y="2638"/>
                      <a:pt x="3528" y="2638"/>
                    </a:cubicBezTo>
                    <a:cubicBezTo>
                      <a:pt x="3603" y="2638"/>
                      <a:pt x="3679" y="2618"/>
                      <a:pt x="3748" y="2576"/>
                    </a:cubicBezTo>
                    <a:cubicBezTo>
                      <a:pt x="3794" y="2549"/>
                      <a:pt x="3812" y="2492"/>
                      <a:pt x="3791" y="2443"/>
                    </a:cubicBezTo>
                    <a:lnTo>
                      <a:pt x="3471" y="1714"/>
                    </a:lnTo>
                    <a:lnTo>
                      <a:pt x="3219" y="1132"/>
                    </a:lnTo>
                    <a:cubicBezTo>
                      <a:pt x="2886" y="193"/>
                      <a:pt x="1253" y="0"/>
                      <a:pt x="1253" y="0"/>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679" name="Google Shape;679;p37"/>
              <p:cNvSpPr/>
              <p:nvPr/>
            </p:nvSpPr>
            <p:spPr>
              <a:xfrm>
                <a:off x="6669649" y="2276931"/>
                <a:ext cx="2532" cy="4594"/>
              </a:xfrm>
              <a:custGeom>
                <a:avLst/>
                <a:gdLst/>
                <a:ahLst/>
                <a:cxnLst/>
                <a:rect l="l" t="t" r="r" b="b"/>
                <a:pathLst>
                  <a:path w="54" h="98" extrusionOk="0">
                    <a:moveTo>
                      <a:pt x="8" y="0"/>
                    </a:moveTo>
                    <a:cubicBezTo>
                      <a:pt x="7" y="0"/>
                      <a:pt x="6" y="1"/>
                      <a:pt x="5" y="1"/>
                    </a:cubicBezTo>
                    <a:cubicBezTo>
                      <a:pt x="2" y="4"/>
                      <a:pt x="0" y="9"/>
                      <a:pt x="2" y="12"/>
                    </a:cubicBezTo>
                    <a:cubicBezTo>
                      <a:pt x="14" y="39"/>
                      <a:pt x="26" y="65"/>
                      <a:pt x="38" y="90"/>
                    </a:cubicBezTo>
                    <a:lnTo>
                      <a:pt x="38" y="93"/>
                    </a:lnTo>
                    <a:cubicBezTo>
                      <a:pt x="40" y="94"/>
                      <a:pt x="43" y="97"/>
                      <a:pt x="46" y="97"/>
                    </a:cubicBezTo>
                    <a:lnTo>
                      <a:pt x="46" y="96"/>
                    </a:lnTo>
                    <a:lnTo>
                      <a:pt x="49" y="96"/>
                    </a:lnTo>
                    <a:cubicBezTo>
                      <a:pt x="52" y="94"/>
                      <a:pt x="54" y="91"/>
                      <a:pt x="54" y="88"/>
                    </a:cubicBezTo>
                    <a:cubicBezTo>
                      <a:pt x="54" y="88"/>
                      <a:pt x="54" y="87"/>
                      <a:pt x="52" y="85"/>
                    </a:cubicBezTo>
                    <a:cubicBezTo>
                      <a:pt x="46" y="71"/>
                      <a:pt x="38" y="56"/>
                      <a:pt x="32" y="41"/>
                    </a:cubicBezTo>
                    <a:lnTo>
                      <a:pt x="15" y="6"/>
                    </a:lnTo>
                    <a:cubicBezTo>
                      <a:pt x="14" y="2"/>
                      <a:pt x="11" y="0"/>
                      <a:pt x="8"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680" name="Google Shape;680;p37"/>
              <p:cNvSpPr/>
              <p:nvPr/>
            </p:nvSpPr>
            <p:spPr>
              <a:xfrm>
                <a:off x="7064916" y="2168960"/>
                <a:ext cx="92827" cy="88842"/>
              </a:xfrm>
              <a:custGeom>
                <a:avLst/>
                <a:gdLst/>
                <a:ahLst/>
                <a:cxnLst/>
                <a:rect l="l" t="t" r="r" b="b"/>
                <a:pathLst>
                  <a:path w="1980" h="1895" extrusionOk="0">
                    <a:moveTo>
                      <a:pt x="20" y="0"/>
                    </a:moveTo>
                    <a:cubicBezTo>
                      <a:pt x="15" y="0"/>
                      <a:pt x="9" y="3"/>
                      <a:pt x="5" y="8"/>
                    </a:cubicBezTo>
                    <a:cubicBezTo>
                      <a:pt x="1" y="15"/>
                      <a:pt x="4" y="26"/>
                      <a:pt x="12" y="29"/>
                    </a:cubicBezTo>
                    <a:cubicBezTo>
                      <a:pt x="22" y="35"/>
                      <a:pt x="1028" y="586"/>
                      <a:pt x="1949" y="1888"/>
                    </a:cubicBezTo>
                    <a:cubicBezTo>
                      <a:pt x="1952" y="1893"/>
                      <a:pt x="1956" y="1894"/>
                      <a:pt x="1961" y="1894"/>
                    </a:cubicBezTo>
                    <a:cubicBezTo>
                      <a:pt x="1964" y="1894"/>
                      <a:pt x="1967" y="1894"/>
                      <a:pt x="1970" y="1891"/>
                    </a:cubicBezTo>
                    <a:cubicBezTo>
                      <a:pt x="1978" y="1887"/>
                      <a:pt x="1979" y="1877"/>
                      <a:pt x="1973" y="1870"/>
                    </a:cubicBezTo>
                    <a:cubicBezTo>
                      <a:pt x="1048" y="561"/>
                      <a:pt x="36" y="8"/>
                      <a:pt x="27" y="2"/>
                    </a:cubicBezTo>
                    <a:cubicBezTo>
                      <a:pt x="25" y="1"/>
                      <a:pt x="23" y="0"/>
                      <a:pt x="20"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81" name="Google Shape;681;p37"/>
              <p:cNvSpPr/>
              <p:nvPr/>
            </p:nvSpPr>
            <p:spPr>
              <a:xfrm>
                <a:off x="7046069" y="2097558"/>
                <a:ext cx="57853" cy="82513"/>
              </a:xfrm>
              <a:custGeom>
                <a:avLst/>
                <a:gdLst/>
                <a:ahLst/>
                <a:cxnLst/>
                <a:rect l="l" t="t" r="r" b="b"/>
                <a:pathLst>
                  <a:path w="1234" h="1760" extrusionOk="0">
                    <a:moveTo>
                      <a:pt x="18" y="0"/>
                    </a:moveTo>
                    <a:cubicBezTo>
                      <a:pt x="14" y="0"/>
                      <a:pt x="10" y="2"/>
                      <a:pt x="7" y="5"/>
                    </a:cubicBezTo>
                    <a:cubicBezTo>
                      <a:pt x="1" y="11"/>
                      <a:pt x="1" y="20"/>
                      <a:pt x="7" y="26"/>
                    </a:cubicBezTo>
                    <a:cubicBezTo>
                      <a:pt x="625" y="627"/>
                      <a:pt x="1196" y="1740"/>
                      <a:pt x="1201" y="1751"/>
                    </a:cubicBezTo>
                    <a:cubicBezTo>
                      <a:pt x="1204" y="1757"/>
                      <a:pt x="1210" y="1760"/>
                      <a:pt x="1215" y="1760"/>
                    </a:cubicBezTo>
                    <a:cubicBezTo>
                      <a:pt x="1218" y="1760"/>
                      <a:pt x="1221" y="1758"/>
                      <a:pt x="1222" y="1757"/>
                    </a:cubicBezTo>
                    <a:cubicBezTo>
                      <a:pt x="1230" y="1754"/>
                      <a:pt x="1233" y="1745"/>
                      <a:pt x="1228" y="1737"/>
                    </a:cubicBezTo>
                    <a:cubicBezTo>
                      <a:pt x="1224" y="1725"/>
                      <a:pt x="651" y="609"/>
                      <a:pt x="28" y="3"/>
                    </a:cubicBezTo>
                    <a:cubicBezTo>
                      <a:pt x="25" y="1"/>
                      <a:pt x="22" y="0"/>
                      <a:pt x="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682" name="Google Shape;682;p37"/>
              <p:cNvSpPr/>
              <p:nvPr/>
            </p:nvSpPr>
            <p:spPr>
              <a:xfrm>
                <a:off x="6571290" y="1705527"/>
                <a:ext cx="266480" cy="750073"/>
              </a:xfrm>
              <a:custGeom>
                <a:avLst/>
                <a:gdLst/>
                <a:ahLst/>
                <a:cxnLst/>
                <a:rect l="l" t="t" r="r" b="b"/>
                <a:pathLst>
                  <a:path w="5684" h="15999" extrusionOk="0">
                    <a:moveTo>
                      <a:pt x="1341" y="1"/>
                    </a:moveTo>
                    <a:lnTo>
                      <a:pt x="1341" y="1"/>
                    </a:lnTo>
                    <a:cubicBezTo>
                      <a:pt x="1594" y="606"/>
                      <a:pt x="1733" y="1351"/>
                      <a:pt x="1642" y="2258"/>
                    </a:cubicBezTo>
                    <a:cubicBezTo>
                      <a:pt x="1306" y="5687"/>
                      <a:pt x="805" y="7003"/>
                      <a:pt x="805" y="7003"/>
                    </a:cubicBezTo>
                    <a:cubicBezTo>
                      <a:pt x="805" y="7003"/>
                      <a:pt x="638" y="7194"/>
                      <a:pt x="0" y="7343"/>
                    </a:cubicBezTo>
                    <a:cubicBezTo>
                      <a:pt x="17" y="7384"/>
                      <a:pt x="33" y="7424"/>
                      <a:pt x="49" y="7465"/>
                    </a:cubicBezTo>
                    <a:cubicBezTo>
                      <a:pt x="155" y="7732"/>
                      <a:pt x="265" y="8005"/>
                      <a:pt x="378" y="8278"/>
                    </a:cubicBezTo>
                    <a:cubicBezTo>
                      <a:pt x="387" y="8300"/>
                      <a:pt x="396" y="8323"/>
                      <a:pt x="406" y="8345"/>
                    </a:cubicBezTo>
                    <a:cubicBezTo>
                      <a:pt x="481" y="8527"/>
                      <a:pt x="557" y="8708"/>
                      <a:pt x="633" y="8890"/>
                    </a:cubicBezTo>
                    <a:cubicBezTo>
                      <a:pt x="670" y="8974"/>
                      <a:pt x="705" y="9058"/>
                      <a:pt x="742" y="9142"/>
                    </a:cubicBezTo>
                    <a:cubicBezTo>
                      <a:pt x="802" y="9283"/>
                      <a:pt x="861" y="9422"/>
                      <a:pt x="921" y="9559"/>
                    </a:cubicBezTo>
                    <a:cubicBezTo>
                      <a:pt x="932" y="9584"/>
                      <a:pt x="942" y="9608"/>
                      <a:pt x="953" y="9631"/>
                    </a:cubicBezTo>
                    <a:cubicBezTo>
                      <a:pt x="1127" y="10035"/>
                      <a:pt x="1302" y="10428"/>
                      <a:pt x="1467" y="10796"/>
                    </a:cubicBezTo>
                    <a:cubicBezTo>
                      <a:pt x="1479" y="10821"/>
                      <a:pt x="1490" y="10845"/>
                      <a:pt x="1500" y="10871"/>
                    </a:cubicBezTo>
                    <a:cubicBezTo>
                      <a:pt x="1516" y="10903"/>
                      <a:pt x="1531" y="10935"/>
                      <a:pt x="1545" y="10967"/>
                    </a:cubicBezTo>
                    <a:cubicBezTo>
                      <a:pt x="1558" y="10997"/>
                      <a:pt x="1571" y="11027"/>
                      <a:pt x="1584" y="11056"/>
                    </a:cubicBezTo>
                    <a:cubicBezTo>
                      <a:pt x="1591" y="11068"/>
                      <a:pt x="1595" y="11081"/>
                      <a:pt x="1601" y="11093"/>
                    </a:cubicBezTo>
                    <a:cubicBezTo>
                      <a:pt x="1609" y="11110"/>
                      <a:pt x="1616" y="11126"/>
                      <a:pt x="1624" y="11145"/>
                    </a:cubicBezTo>
                    <a:cubicBezTo>
                      <a:pt x="1649" y="11198"/>
                      <a:pt x="1673" y="11253"/>
                      <a:pt x="1698" y="11307"/>
                    </a:cubicBezTo>
                    <a:cubicBezTo>
                      <a:pt x="1707" y="11325"/>
                      <a:pt x="1714" y="11344"/>
                      <a:pt x="1724" y="11362"/>
                    </a:cubicBezTo>
                    <a:cubicBezTo>
                      <a:pt x="1831" y="11599"/>
                      <a:pt x="1933" y="11821"/>
                      <a:pt x="2026" y="12024"/>
                    </a:cubicBezTo>
                    <a:cubicBezTo>
                      <a:pt x="2035" y="12044"/>
                      <a:pt x="2045" y="12064"/>
                      <a:pt x="2054" y="12082"/>
                    </a:cubicBezTo>
                    <a:cubicBezTo>
                      <a:pt x="2072" y="12122"/>
                      <a:pt x="2089" y="12160"/>
                      <a:pt x="2107" y="12197"/>
                    </a:cubicBezTo>
                    <a:cubicBezTo>
                      <a:pt x="2119" y="12224"/>
                      <a:pt x="2132" y="12250"/>
                      <a:pt x="2144" y="12276"/>
                    </a:cubicBezTo>
                    <a:cubicBezTo>
                      <a:pt x="2173" y="12340"/>
                      <a:pt x="2202" y="12403"/>
                      <a:pt x="2230" y="12461"/>
                    </a:cubicBezTo>
                    <a:cubicBezTo>
                      <a:pt x="2236" y="12475"/>
                      <a:pt x="2243" y="12490"/>
                      <a:pt x="2249" y="12504"/>
                    </a:cubicBezTo>
                    <a:cubicBezTo>
                      <a:pt x="2265" y="12539"/>
                      <a:pt x="2282" y="12573"/>
                      <a:pt x="2297" y="12605"/>
                    </a:cubicBezTo>
                    <a:cubicBezTo>
                      <a:pt x="2301" y="12616"/>
                      <a:pt x="2306" y="12626"/>
                      <a:pt x="2311" y="12637"/>
                    </a:cubicBezTo>
                    <a:cubicBezTo>
                      <a:pt x="2320" y="12657"/>
                      <a:pt x="2329" y="12675"/>
                      <a:pt x="2338" y="12694"/>
                    </a:cubicBezTo>
                    <a:cubicBezTo>
                      <a:pt x="2341" y="12701"/>
                      <a:pt x="2344" y="12707"/>
                      <a:pt x="2347" y="12715"/>
                    </a:cubicBezTo>
                    <a:cubicBezTo>
                      <a:pt x="2382" y="12787"/>
                      <a:pt x="2413" y="12854"/>
                      <a:pt x="2441" y="12912"/>
                    </a:cubicBezTo>
                    <a:cubicBezTo>
                      <a:pt x="2445" y="12921"/>
                      <a:pt x="2448" y="12927"/>
                      <a:pt x="2451" y="12935"/>
                    </a:cubicBezTo>
                    <a:cubicBezTo>
                      <a:pt x="2485" y="13007"/>
                      <a:pt x="2514" y="13067"/>
                      <a:pt x="2537" y="13116"/>
                    </a:cubicBezTo>
                    <a:cubicBezTo>
                      <a:pt x="2538" y="13119"/>
                      <a:pt x="2540" y="13122"/>
                      <a:pt x="2541" y="13125"/>
                    </a:cubicBezTo>
                    <a:cubicBezTo>
                      <a:pt x="2549" y="13141"/>
                      <a:pt x="2557" y="13157"/>
                      <a:pt x="2563" y="13171"/>
                    </a:cubicBezTo>
                    <a:cubicBezTo>
                      <a:pt x="2566" y="13175"/>
                      <a:pt x="2567" y="13180"/>
                      <a:pt x="2569" y="13184"/>
                    </a:cubicBezTo>
                    <a:cubicBezTo>
                      <a:pt x="2571" y="13186"/>
                      <a:pt x="2572" y="13189"/>
                      <a:pt x="2572" y="13190"/>
                    </a:cubicBezTo>
                    <a:cubicBezTo>
                      <a:pt x="2574" y="13192"/>
                      <a:pt x="2575" y="13195"/>
                      <a:pt x="2575" y="13197"/>
                    </a:cubicBezTo>
                    <a:cubicBezTo>
                      <a:pt x="2592" y="13230"/>
                      <a:pt x="2601" y="13249"/>
                      <a:pt x="2601" y="13249"/>
                    </a:cubicBezTo>
                    <a:cubicBezTo>
                      <a:pt x="2601" y="13249"/>
                      <a:pt x="2278" y="13855"/>
                      <a:pt x="2346" y="14768"/>
                    </a:cubicBezTo>
                    <a:cubicBezTo>
                      <a:pt x="2413" y="15679"/>
                      <a:pt x="2992" y="15900"/>
                      <a:pt x="2992" y="15900"/>
                    </a:cubicBezTo>
                    <a:cubicBezTo>
                      <a:pt x="2992" y="15900"/>
                      <a:pt x="4561" y="15999"/>
                      <a:pt x="5116" y="15999"/>
                    </a:cubicBezTo>
                    <a:cubicBezTo>
                      <a:pt x="5208" y="15999"/>
                      <a:pt x="5272" y="15996"/>
                      <a:pt x="5296" y="15990"/>
                    </a:cubicBezTo>
                    <a:cubicBezTo>
                      <a:pt x="5364" y="15971"/>
                      <a:pt x="5520" y="15837"/>
                      <a:pt x="5683" y="15679"/>
                    </a:cubicBezTo>
                    <a:cubicBezTo>
                      <a:pt x="3359" y="12444"/>
                      <a:pt x="2948" y="7693"/>
                      <a:pt x="3118" y="5422"/>
                    </a:cubicBezTo>
                    <a:cubicBezTo>
                      <a:pt x="3243" y="3745"/>
                      <a:pt x="2063" y="1314"/>
                      <a:pt x="1341" y="1"/>
                    </a:cubicBezTo>
                    <a:close/>
                  </a:path>
                </a:pathLst>
              </a:custGeom>
              <a:solidFill>
                <a:srgbClr val="333746">
                  <a:alpha val="10000"/>
                </a:srgbClr>
              </a:solidFill>
              <a:ln>
                <a:noFill/>
              </a:ln>
            </p:spPr>
            <p:txBody>
              <a:bodyPr spcFirstLastPara="1" wrap="square" lIns="121900" tIns="121900" rIns="121900" bIns="121900" anchor="ctr" anchorCtr="0">
                <a:noAutofit/>
              </a:bodyPr>
              <a:lstStyle/>
              <a:p>
                <a:endParaRPr sz="2400"/>
              </a:p>
            </p:txBody>
          </p:sp>
          <p:sp>
            <p:nvSpPr>
              <p:cNvPr id="683" name="Google Shape;683;p37"/>
              <p:cNvSpPr/>
              <p:nvPr/>
            </p:nvSpPr>
            <p:spPr>
              <a:xfrm>
                <a:off x="6714422" y="2336612"/>
                <a:ext cx="469481" cy="158697"/>
              </a:xfrm>
              <a:custGeom>
                <a:avLst/>
                <a:gdLst/>
                <a:ahLst/>
                <a:cxnLst/>
                <a:rect l="l" t="t" r="r" b="b"/>
                <a:pathLst>
                  <a:path w="10014" h="3385" extrusionOk="0">
                    <a:moveTo>
                      <a:pt x="9617" y="0"/>
                    </a:moveTo>
                    <a:cubicBezTo>
                      <a:pt x="9610" y="84"/>
                      <a:pt x="9604" y="138"/>
                      <a:pt x="9604" y="138"/>
                    </a:cubicBezTo>
                    <a:cubicBezTo>
                      <a:pt x="9604" y="138"/>
                      <a:pt x="9487" y="589"/>
                      <a:pt x="8095" y="742"/>
                    </a:cubicBezTo>
                    <a:cubicBezTo>
                      <a:pt x="7960" y="757"/>
                      <a:pt x="7812" y="769"/>
                      <a:pt x="7651" y="778"/>
                    </a:cubicBezTo>
                    <a:cubicBezTo>
                      <a:pt x="7474" y="787"/>
                      <a:pt x="7280" y="792"/>
                      <a:pt x="7069" y="792"/>
                    </a:cubicBezTo>
                    <a:cubicBezTo>
                      <a:pt x="6884" y="792"/>
                      <a:pt x="6685" y="788"/>
                      <a:pt x="6472" y="780"/>
                    </a:cubicBezTo>
                    <a:cubicBezTo>
                      <a:pt x="5884" y="1252"/>
                      <a:pt x="5110" y="1587"/>
                      <a:pt x="4921" y="1631"/>
                    </a:cubicBezTo>
                    <a:cubicBezTo>
                      <a:pt x="4733" y="1676"/>
                      <a:pt x="3159" y="1676"/>
                      <a:pt x="3159" y="1676"/>
                    </a:cubicBezTo>
                    <a:cubicBezTo>
                      <a:pt x="3159" y="1676"/>
                      <a:pt x="3090" y="1751"/>
                      <a:pt x="2991" y="1855"/>
                    </a:cubicBezTo>
                    <a:cubicBezTo>
                      <a:pt x="2896" y="1954"/>
                      <a:pt x="2774" y="2081"/>
                      <a:pt x="2653" y="2197"/>
                    </a:cubicBezTo>
                    <a:cubicBezTo>
                      <a:pt x="2646" y="2205"/>
                      <a:pt x="2638" y="2212"/>
                      <a:pt x="2630" y="2218"/>
                    </a:cubicBezTo>
                    <a:cubicBezTo>
                      <a:pt x="2467" y="2376"/>
                      <a:pt x="2312" y="2510"/>
                      <a:pt x="2243" y="2529"/>
                    </a:cubicBezTo>
                    <a:cubicBezTo>
                      <a:pt x="2219" y="2535"/>
                      <a:pt x="2154" y="2538"/>
                      <a:pt x="2063" y="2538"/>
                    </a:cubicBezTo>
                    <a:cubicBezTo>
                      <a:pt x="1573" y="2538"/>
                      <a:pt x="297" y="2461"/>
                      <a:pt x="1" y="2443"/>
                    </a:cubicBezTo>
                    <a:lnTo>
                      <a:pt x="1" y="2443"/>
                    </a:lnTo>
                    <a:cubicBezTo>
                      <a:pt x="1" y="2443"/>
                      <a:pt x="11" y="2724"/>
                      <a:pt x="2" y="3299"/>
                    </a:cubicBezTo>
                    <a:cubicBezTo>
                      <a:pt x="2" y="3346"/>
                      <a:pt x="39" y="3385"/>
                      <a:pt x="87" y="3385"/>
                    </a:cubicBezTo>
                    <a:cubicBezTo>
                      <a:pt x="87" y="3385"/>
                      <a:pt x="88" y="3385"/>
                      <a:pt x="89" y="3385"/>
                    </a:cubicBezTo>
                    <a:cubicBezTo>
                      <a:pt x="976" y="3373"/>
                      <a:pt x="1933" y="3241"/>
                      <a:pt x="2893" y="3039"/>
                    </a:cubicBezTo>
                    <a:cubicBezTo>
                      <a:pt x="3022" y="3013"/>
                      <a:pt x="3150" y="2984"/>
                      <a:pt x="3277" y="2955"/>
                    </a:cubicBezTo>
                    <a:cubicBezTo>
                      <a:pt x="3994" y="2792"/>
                      <a:pt x="4708" y="2591"/>
                      <a:pt x="5387" y="2376"/>
                    </a:cubicBezTo>
                    <a:cubicBezTo>
                      <a:pt x="5844" y="2231"/>
                      <a:pt x="6287" y="2078"/>
                      <a:pt x="6706" y="1925"/>
                    </a:cubicBezTo>
                    <a:cubicBezTo>
                      <a:pt x="7168" y="1755"/>
                      <a:pt x="7601" y="1585"/>
                      <a:pt x="7994" y="1422"/>
                    </a:cubicBezTo>
                    <a:cubicBezTo>
                      <a:pt x="8117" y="1371"/>
                      <a:pt x="8237" y="1321"/>
                      <a:pt x="8351" y="1271"/>
                    </a:cubicBezTo>
                    <a:cubicBezTo>
                      <a:pt x="9159" y="922"/>
                      <a:pt x="9746" y="621"/>
                      <a:pt x="9984" y="459"/>
                    </a:cubicBezTo>
                    <a:cubicBezTo>
                      <a:pt x="9989" y="456"/>
                      <a:pt x="9993" y="451"/>
                      <a:pt x="9996" y="446"/>
                    </a:cubicBezTo>
                    <a:cubicBezTo>
                      <a:pt x="10013" y="425"/>
                      <a:pt x="10013" y="391"/>
                      <a:pt x="9992" y="370"/>
                    </a:cubicBezTo>
                    <a:cubicBezTo>
                      <a:pt x="9824" y="208"/>
                      <a:pt x="9617" y="0"/>
                      <a:pt x="9617"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684" name="Google Shape;684;p37"/>
              <p:cNvSpPr/>
              <p:nvPr/>
            </p:nvSpPr>
            <p:spPr>
              <a:xfrm>
                <a:off x="7221784" y="2376181"/>
                <a:ext cx="27567" cy="81951"/>
              </a:xfrm>
              <a:custGeom>
                <a:avLst/>
                <a:gdLst/>
                <a:ahLst/>
                <a:cxnLst/>
                <a:rect l="l" t="t" r="r" b="b"/>
                <a:pathLst>
                  <a:path w="588" h="1748" extrusionOk="0">
                    <a:moveTo>
                      <a:pt x="18" y="1"/>
                    </a:moveTo>
                    <a:cubicBezTo>
                      <a:pt x="16" y="1"/>
                      <a:pt x="13" y="2"/>
                      <a:pt x="11" y="3"/>
                    </a:cubicBezTo>
                    <a:cubicBezTo>
                      <a:pt x="3" y="6"/>
                      <a:pt x="0" y="15"/>
                      <a:pt x="5" y="23"/>
                    </a:cubicBezTo>
                    <a:cubicBezTo>
                      <a:pt x="8" y="31"/>
                      <a:pt x="378" y="754"/>
                      <a:pt x="555" y="1734"/>
                    </a:cubicBezTo>
                    <a:cubicBezTo>
                      <a:pt x="557" y="1741"/>
                      <a:pt x="563" y="1747"/>
                      <a:pt x="570" y="1747"/>
                    </a:cubicBezTo>
                    <a:cubicBezTo>
                      <a:pt x="570" y="1747"/>
                      <a:pt x="573" y="1747"/>
                      <a:pt x="573" y="1746"/>
                    </a:cubicBezTo>
                    <a:cubicBezTo>
                      <a:pt x="583" y="1744"/>
                      <a:pt x="587" y="1737"/>
                      <a:pt x="586" y="1729"/>
                    </a:cubicBezTo>
                    <a:cubicBezTo>
                      <a:pt x="408" y="743"/>
                      <a:pt x="35" y="17"/>
                      <a:pt x="32" y="9"/>
                    </a:cubicBezTo>
                    <a:cubicBezTo>
                      <a:pt x="29" y="4"/>
                      <a:pt x="24" y="1"/>
                      <a:pt x="18" y="1"/>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685" name="Google Shape;685;p37"/>
              <p:cNvSpPr/>
              <p:nvPr/>
            </p:nvSpPr>
            <p:spPr>
              <a:xfrm>
                <a:off x="7127504" y="2462070"/>
                <a:ext cx="95312" cy="183498"/>
              </a:xfrm>
              <a:custGeom>
                <a:avLst/>
                <a:gdLst/>
                <a:ahLst/>
                <a:cxnLst/>
                <a:rect l="l" t="t" r="r" b="b"/>
                <a:pathLst>
                  <a:path w="2033" h="3914" extrusionOk="0">
                    <a:moveTo>
                      <a:pt x="2014" y="0"/>
                    </a:moveTo>
                    <a:cubicBezTo>
                      <a:pt x="2009" y="0"/>
                      <a:pt x="2004" y="2"/>
                      <a:pt x="2000" y="7"/>
                    </a:cubicBezTo>
                    <a:cubicBezTo>
                      <a:pt x="1987" y="32"/>
                      <a:pt x="507" y="2411"/>
                      <a:pt x="186" y="3620"/>
                    </a:cubicBezTo>
                    <a:cubicBezTo>
                      <a:pt x="131" y="3828"/>
                      <a:pt x="101" y="3872"/>
                      <a:pt x="92" y="3881"/>
                    </a:cubicBezTo>
                    <a:cubicBezTo>
                      <a:pt x="74" y="3855"/>
                      <a:pt x="46" y="3684"/>
                      <a:pt x="118" y="2718"/>
                    </a:cubicBezTo>
                    <a:cubicBezTo>
                      <a:pt x="160" y="2161"/>
                      <a:pt x="215" y="1611"/>
                      <a:pt x="216" y="1605"/>
                    </a:cubicBezTo>
                    <a:cubicBezTo>
                      <a:pt x="216" y="1597"/>
                      <a:pt x="210" y="1590"/>
                      <a:pt x="202" y="1588"/>
                    </a:cubicBezTo>
                    <a:cubicBezTo>
                      <a:pt x="193" y="1588"/>
                      <a:pt x="186" y="1594"/>
                      <a:pt x="186" y="1602"/>
                    </a:cubicBezTo>
                    <a:cubicBezTo>
                      <a:pt x="184" y="1608"/>
                      <a:pt x="127" y="2177"/>
                      <a:pt x="86" y="2742"/>
                    </a:cubicBezTo>
                    <a:cubicBezTo>
                      <a:pt x="1" y="3898"/>
                      <a:pt x="59" y="3909"/>
                      <a:pt x="86" y="3913"/>
                    </a:cubicBezTo>
                    <a:lnTo>
                      <a:pt x="92" y="3913"/>
                    </a:lnTo>
                    <a:cubicBezTo>
                      <a:pt x="117" y="3913"/>
                      <a:pt x="149" y="3880"/>
                      <a:pt x="216" y="3628"/>
                    </a:cubicBezTo>
                    <a:cubicBezTo>
                      <a:pt x="536" y="2423"/>
                      <a:pt x="2013" y="48"/>
                      <a:pt x="2028" y="24"/>
                    </a:cubicBezTo>
                    <a:cubicBezTo>
                      <a:pt x="2032" y="16"/>
                      <a:pt x="2029" y="7"/>
                      <a:pt x="2023" y="3"/>
                    </a:cubicBezTo>
                    <a:cubicBezTo>
                      <a:pt x="2020" y="1"/>
                      <a:pt x="2017" y="0"/>
                      <a:pt x="2014" y="0"/>
                    </a:cubicBezTo>
                    <a:close/>
                  </a:path>
                </a:pathLst>
              </a:custGeom>
              <a:solidFill>
                <a:srgbClr val="000000"/>
              </a:solidFill>
              <a:ln>
                <a:noFill/>
              </a:ln>
            </p:spPr>
            <p:txBody>
              <a:bodyPr spcFirstLastPara="1" wrap="square" lIns="121900" tIns="121900" rIns="121900" bIns="121900" anchor="ctr" anchorCtr="0">
                <a:noAutofit/>
              </a:bodyPr>
              <a:lstStyle/>
              <a:p>
                <a:endParaRPr sz="2400"/>
              </a:p>
            </p:txBody>
          </p:sp>
          <p:sp>
            <p:nvSpPr>
              <p:cNvPr id="686" name="Google Shape;686;p37"/>
              <p:cNvSpPr/>
              <p:nvPr/>
            </p:nvSpPr>
            <p:spPr>
              <a:xfrm>
                <a:off x="6876260" y="2561508"/>
                <a:ext cx="194656" cy="126911"/>
              </a:xfrm>
              <a:custGeom>
                <a:avLst/>
                <a:gdLst/>
                <a:ahLst/>
                <a:cxnLst/>
                <a:rect l="l" t="t" r="r" b="b"/>
                <a:pathLst>
                  <a:path w="4152" h="2707" extrusionOk="0">
                    <a:moveTo>
                      <a:pt x="18" y="1"/>
                    </a:moveTo>
                    <a:cubicBezTo>
                      <a:pt x="12" y="1"/>
                      <a:pt x="6" y="4"/>
                      <a:pt x="4" y="10"/>
                    </a:cubicBezTo>
                    <a:cubicBezTo>
                      <a:pt x="1" y="17"/>
                      <a:pt x="4" y="27"/>
                      <a:pt x="12" y="31"/>
                    </a:cubicBezTo>
                    <a:cubicBezTo>
                      <a:pt x="47" y="48"/>
                      <a:pt x="3562" y="1713"/>
                      <a:pt x="4120" y="2698"/>
                    </a:cubicBezTo>
                    <a:cubicBezTo>
                      <a:pt x="4123" y="2702"/>
                      <a:pt x="4129" y="2705"/>
                      <a:pt x="4133" y="2705"/>
                    </a:cubicBezTo>
                    <a:lnTo>
                      <a:pt x="4133" y="2707"/>
                    </a:lnTo>
                    <a:cubicBezTo>
                      <a:pt x="4136" y="2707"/>
                      <a:pt x="4140" y="2705"/>
                      <a:pt x="4141" y="2704"/>
                    </a:cubicBezTo>
                    <a:cubicBezTo>
                      <a:pt x="4149" y="2699"/>
                      <a:pt x="4152" y="2690"/>
                      <a:pt x="4147" y="2682"/>
                    </a:cubicBezTo>
                    <a:cubicBezTo>
                      <a:pt x="3910" y="2265"/>
                      <a:pt x="3144" y="1687"/>
                      <a:pt x="1871" y="965"/>
                    </a:cubicBezTo>
                    <a:cubicBezTo>
                      <a:pt x="923" y="427"/>
                      <a:pt x="33" y="7"/>
                      <a:pt x="25" y="2"/>
                    </a:cubicBezTo>
                    <a:cubicBezTo>
                      <a:pt x="23" y="1"/>
                      <a:pt x="21" y="1"/>
                      <a:pt x="1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87" name="Google Shape;687;p37"/>
              <p:cNvSpPr/>
              <p:nvPr/>
            </p:nvSpPr>
            <p:spPr>
              <a:xfrm>
                <a:off x="7028816" y="2357522"/>
                <a:ext cx="691376" cy="1249372"/>
              </a:xfrm>
              <a:custGeom>
                <a:avLst/>
                <a:gdLst/>
                <a:ahLst/>
                <a:cxnLst/>
                <a:rect l="l" t="t" r="r" b="b"/>
                <a:pathLst>
                  <a:path w="14747" h="26649" extrusionOk="0">
                    <a:moveTo>
                      <a:pt x="3290" y="0"/>
                    </a:moveTo>
                    <a:cubicBezTo>
                      <a:pt x="3287" y="5"/>
                      <a:pt x="3283" y="10"/>
                      <a:pt x="3278" y="13"/>
                    </a:cubicBezTo>
                    <a:cubicBezTo>
                      <a:pt x="2899" y="271"/>
                      <a:pt x="1632" y="881"/>
                      <a:pt x="0" y="1479"/>
                    </a:cubicBezTo>
                    <a:cubicBezTo>
                      <a:pt x="31" y="1531"/>
                      <a:pt x="68" y="1600"/>
                      <a:pt x="112" y="1682"/>
                    </a:cubicBezTo>
                    <a:cubicBezTo>
                      <a:pt x="480" y="2379"/>
                      <a:pt x="1280" y="4073"/>
                      <a:pt x="1606" y="5694"/>
                    </a:cubicBezTo>
                    <a:cubicBezTo>
                      <a:pt x="1655" y="5940"/>
                      <a:pt x="1662" y="6192"/>
                      <a:pt x="1621" y="6442"/>
                    </a:cubicBezTo>
                    <a:cubicBezTo>
                      <a:pt x="1610" y="6513"/>
                      <a:pt x="1596" y="6588"/>
                      <a:pt x="1584" y="6668"/>
                    </a:cubicBezTo>
                    <a:cubicBezTo>
                      <a:pt x="1436" y="7519"/>
                      <a:pt x="1193" y="8689"/>
                      <a:pt x="1193" y="8689"/>
                    </a:cubicBezTo>
                    <a:cubicBezTo>
                      <a:pt x="1193" y="8689"/>
                      <a:pt x="1251" y="9108"/>
                      <a:pt x="1352" y="9817"/>
                    </a:cubicBezTo>
                    <a:cubicBezTo>
                      <a:pt x="2275" y="10750"/>
                      <a:pt x="3734" y="12129"/>
                      <a:pt x="4119" y="12481"/>
                    </a:cubicBezTo>
                    <a:cubicBezTo>
                      <a:pt x="4408" y="13028"/>
                      <a:pt x="5957" y="14872"/>
                      <a:pt x="7773" y="16219"/>
                    </a:cubicBezTo>
                    <a:cubicBezTo>
                      <a:pt x="6897" y="17908"/>
                      <a:pt x="3064" y="21658"/>
                      <a:pt x="3064" y="21658"/>
                    </a:cubicBezTo>
                    <a:cubicBezTo>
                      <a:pt x="3108" y="21952"/>
                      <a:pt x="3151" y="22236"/>
                      <a:pt x="3193" y="22511"/>
                    </a:cubicBezTo>
                    <a:cubicBezTo>
                      <a:pt x="3396" y="23846"/>
                      <a:pt x="3567" y="24930"/>
                      <a:pt x="3677" y="25540"/>
                    </a:cubicBezTo>
                    <a:cubicBezTo>
                      <a:pt x="3745" y="25910"/>
                      <a:pt x="3806" y="26282"/>
                      <a:pt x="3861" y="26649"/>
                    </a:cubicBezTo>
                    <a:cubicBezTo>
                      <a:pt x="4969" y="26092"/>
                      <a:pt x="5481" y="25268"/>
                      <a:pt x="5481" y="25268"/>
                    </a:cubicBezTo>
                    <a:cubicBezTo>
                      <a:pt x="5481" y="25268"/>
                      <a:pt x="8689" y="23187"/>
                      <a:pt x="9623" y="22531"/>
                    </a:cubicBezTo>
                    <a:cubicBezTo>
                      <a:pt x="10556" y="21874"/>
                      <a:pt x="10629" y="21868"/>
                      <a:pt x="10646" y="21039"/>
                    </a:cubicBezTo>
                    <a:cubicBezTo>
                      <a:pt x="13268" y="19281"/>
                      <a:pt x="14746" y="16764"/>
                      <a:pt x="13968" y="14939"/>
                    </a:cubicBezTo>
                    <a:cubicBezTo>
                      <a:pt x="11604" y="9403"/>
                      <a:pt x="4558" y="1522"/>
                      <a:pt x="4558" y="1522"/>
                    </a:cubicBezTo>
                    <a:cubicBezTo>
                      <a:pt x="4558" y="1522"/>
                      <a:pt x="4269" y="577"/>
                      <a:pt x="4119" y="393"/>
                    </a:cubicBezTo>
                    <a:cubicBezTo>
                      <a:pt x="4030" y="283"/>
                      <a:pt x="3715" y="153"/>
                      <a:pt x="3478" y="66"/>
                    </a:cubicBezTo>
                    <a:cubicBezTo>
                      <a:pt x="3405" y="40"/>
                      <a:pt x="3339" y="17"/>
                      <a:pt x="3290" y="0"/>
                    </a:cubicBezTo>
                    <a:close/>
                  </a:path>
                </a:pathLst>
              </a:custGeom>
              <a:solidFill>
                <a:schemeClr val="accent1"/>
              </a:solidFill>
              <a:ln>
                <a:noFill/>
              </a:ln>
            </p:spPr>
            <p:txBody>
              <a:bodyPr spcFirstLastPara="1" wrap="square" lIns="121900" tIns="121900" rIns="121900" bIns="121900" anchor="ctr" anchorCtr="0">
                <a:noAutofit/>
              </a:bodyPr>
              <a:lstStyle/>
              <a:p>
                <a:endParaRPr sz="2400"/>
              </a:p>
            </p:txBody>
          </p:sp>
          <p:sp>
            <p:nvSpPr>
              <p:cNvPr id="688" name="Google Shape;688;p37"/>
              <p:cNvSpPr/>
              <p:nvPr/>
            </p:nvSpPr>
            <p:spPr>
              <a:xfrm>
                <a:off x="7084700" y="2670088"/>
                <a:ext cx="391797" cy="742853"/>
              </a:xfrm>
              <a:custGeom>
                <a:avLst/>
                <a:gdLst/>
                <a:ahLst/>
                <a:cxnLst/>
                <a:rect l="l" t="t" r="r" b="b"/>
                <a:pathLst>
                  <a:path w="8357" h="15845" extrusionOk="0">
                    <a:moveTo>
                      <a:pt x="391" y="1"/>
                    </a:moveTo>
                    <a:cubicBezTo>
                      <a:pt x="244" y="852"/>
                      <a:pt x="1" y="2022"/>
                      <a:pt x="1" y="2022"/>
                    </a:cubicBezTo>
                    <a:cubicBezTo>
                      <a:pt x="1" y="2022"/>
                      <a:pt x="59" y="2441"/>
                      <a:pt x="160" y="3150"/>
                    </a:cubicBezTo>
                    <a:cubicBezTo>
                      <a:pt x="1083" y="4083"/>
                      <a:pt x="2542" y="5462"/>
                      <a:pt x="2927" y="5814"/>
                    </a:cubicBezTo>
                    <a:cubicBezTo>
                      <a:pt x="3216" y="6361"/>
                      <a:pt x="4763" y="8205"/>
                      <a:pt x="6581" y="9552"/>
                    </a:cubicBezTo>
                    <a:cubicBezTo>
                      <a:pt x="5705" y="11241"/>
                      <a:pt x="1872" y="14991"/>
                      <a:pt x="1872" y="14991"/>
                    </a:cubicBezTo>
                    <a:cubicBezTo>
                      <a:pt x="1915" y="15285"/>
                      <a:pt x="1959" y="15569"/>
                      <a:pt x="2001" y="15844"/>
                    </a:cubicBezTo>
                    <a:cubicBezTo>
                      <a:pt x="3143" y="15001"/>
                      <a:pt x="6697" y="12305"/>
                      <a:pt x="8356" y="10232"/>
                    </a:cubicBezTo>
                    <a:cubicBezTo>
                      <a:pt x="5069" y="7509"/>
                      <a:pt x="391" y="1"/>
                      <a:pt x="391" y="1"/>
                    </a:cubicBezTo>
                    <a:close/>
                  </a:path>
                </a:pathLst>
              </a:custGeom>
              <a:solidFill>
                <a:srgbClr val="333746">
                  <a:alpha val="20000"/>
                </a:srgbClr>
              </a:solidFill>
              <a:ln>
                <a:noFill/>
              </a:ln>
            </p:spPr>
            <p:txBody>
              <a:bodyPr spcFirstLastPara="1" wrap="square" lIns="121900" tIns="121900" rIns="121900" bIns="121900" anchor="ctr" anchorCtr="0">
                <a:noAutofit/>
              </a:bodyPr>
              <a:lstStyle/>
              <a:p>
                <a:endParaRPr sz="2400"/>
              </a:p>
            </p:txBody>
          </p:sp>
          <p:sp>
            <p:nvSpPr>
              <p:cNvPr id="689" name="Google Shape;689;p37"/>
              <p:cNvSpPr/>
              <p:nvPr/>
            </p:nvSpPr>
            <p:spPr>
              <a:xfrm>
                <a:off x="7033551" y="2436331"/>
                <a:ext cx="73934" cy="382186"/>
              </a:xfrm>
              <a:custGeom>
                <a:avLst/>
                <a:gdLst/>
                <a:ahLst/>
                <a:cxnLst/>
                <a:rect l="l" t="t" r="r" b="b"/>
                <a:pathLst>
                  <a:path w="1577" h="8152" extrusionOk="0">
                    <a:moveTo>
                      <a:pt x="17" y="0"/>
                    </a:moveTo>
                    <a:cubicBezTo>
                      <a:pt x="15" y="0"/>
                      <a:pt x="13" y="0"/>
                      <a:pt x="11" y="1"/>
                    </a:cubicBezTo>
                    <a:cubicBezTo>
                      <a:pt x="3" y="6"/>
                      <a:pt x="0" y="15"/>
                      <a:pt x="3" y="23"/>
                    </a:cubicBezTo>
                    <a:cubicBezTo>
                      <a:pt x="188" y="374"/>
                      <a:pt x="1127" y="2213"/>
                      <a:pt x="1489" y="4016"/>
                    </a:cubicBezTo>
                    <a:cubicBezTo>
                      <a:pt x="1540" y="4264"/>
                      <a:pt x="1544" y="4513"/>
                      <a:pt x="1505" y="4758"/>
                    </a:cubicBezTo>
                    <a:cubicBezTo>
                      <a:pt x="1369" y="5601"/>
                      <a:pt x="1078" y="6991"/>
                      <a:pt x="1077" y="7006"/>
                    </a:cubicBezTo>
                    <a:cubicBezTo>
                      <a:pt x="1075" y="7008"/>
                      <a:pt x="1075" y="7010"/>
                      <a:pt x="1077" y="7011"/>
                    </a:cubicBezTo>
                    <a:cubicBezTo>
                      <a:pt x="1077" y="7011"/>
                      <a:pt x="1135" y="7430"/>
                      <a:pt x="1236" y="8138"/>
                    </a:cubicBezTo>
                    <a:cubicBezTo>
                      <a:pt x="1236" y="8145"/>
                      <a:pt x="1243" y="8152"/>
                      <a:pt x="1251" y="8152"/>
                    </a:cubicBezTo>
                    <a:lnTo>
                      <a:pt x="1252" y="8152"/>
                    </a:lnTo>
                    <a:cubicBezTo>
                      <a:pt x="1260" y="8150"/>
                      <a:pt x="1266" y="8142"/>
                      <a:pt x="1266" y="8133"/>
                    </a:cubicBezTo>
                    <a:cubicBezTo>
                      <a:pt x="1170" y="7459"/>
                      <a:pt x="1112" y="7046"/>
                      <a:pt x="1107" y="7010"/>
                    </a:cubicBezTo>
                    <a:cubicBezTo>
                      <a:pt x="1121" y="6941"/>
                      <a:pt x="1402" y="5589"/>
                      <a:pt x="1535" y="4762"/>
                    </a:cubicBezTo>
                    <a:cubicBezTo>
                      <a:pt x="1576" y="4514"/>
                      <a:pt x="1570" y="4262"/>
                      <a:pt x="1520" y="4010"/>
                    </a:cubicBezTo>
                    <a:cubicBezTo>
                      <a:pt x="1156" y="2203"/>
                      <a:pt x="216" y="360"/>
                      <a:pt x="31" y="9"/>
                    </a:cubicBezTo>
                    <a:cubicBezTo>
                      <a:pt x="29" y="3"/>
                      <a:pt x="23" y="0"/>
                      <a:pt x="1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90" name="Google Shape;690;p37"/>
              <p:cNvSpPr/>
              <p:nvPr/>
            </p:nvSpPr>
            <p:spPr>
              <a:xfrm>
                <a:off x="6944850" y="2916033"/>
                <a:ext cx="304642" cy="1305725"/>
              </a:xfrm>
              <a:custGeom>
                <a:avLst/>
                <a:gdLst/>
                <a:ahLst/>
                <a:cxnLst/>
                <a:rect l="l" t="t" r="r" b="b"/>
                <a:pathLst>
                  <a:path w="6498" h="27851" extrusionOk="0">
                    <a:moveTo>
                      <a:pt x="18" y="0"/>
                    </a:moveTo>
                    <a:cubicBezTo>
                      <a:pt x="17" y="0"/>
                      <a:pt x="16" y="0"/>
                      <a:pt x="15" y="0"/>
                    </a:cubicBezTo>
                    <a:cubicBezTo>
                      <a:pt x="6" y="3"/>
                      <a:pt x="1" y="11"/>
                      <a:pt x="3" y="20"/>
                    </a:cubicBezTo>
                    <a:cubicBezTo>
                      <a:pt x="10" y="46"/>
                      <a:pt x="695" y="2648"/>
                      <a:pt x="1340" y="5241"/>
                    </a:cubicBezTo>
                    <a:cubicBezTo>
                      <a:pt x="1719" y="6764"/>
                      <a:pt x="2011" y="7986"/>
                      <a:pt x="2207" y="8872"/>
                    </a:cubicBezTo>
                    <a:cubicBezTo>
                      <a:pt x="2537" y="10371"/>
                      <a:pt x="2519" y="10576"/>
                      <a:pt x="2495" y="10594"/>
                    </a:cubicBezTo>
                    <a:cubicBezTo>
                      <a:pt x="2465" y="10615"/>
                      <a:pt x="2440" y="10625"/>
                      <a:pt x="2417" y="10625"/>
                    </a:cubicBezTo>
                    <a:cubicBezTo>
                      <a:pt x="2412" y="10625"/>
                      <a:pt x="2406" y="10624"/>
                      <a:pt x="2401" y="10623"/>
                    </a:cubicBezTo>
                    <a:cubicBezTo>
                      <a:pt x="2351" y="10608"/>
                      <a:pt x="2317" y="10531"/>
                      <a:pt x="2284" y="10450"/>
                    </a:cubicBezTo>
                    <a:cubicBezTo>
                      <a:pt x="2235" y="10340"/>
                      <a:pt x="2182" y="10216"/>
                      <a:pt x="2064" y="10216"/>
                    </a:cubicBezTo>
                    <a:cubicBezTo>
                      <a:pt x="2049" y="10216"/>
                      <a:pt x="2033" y="10218"/>
                      <a:pt x="2016" y="10222"/>
                    </a:cubicBezTo>
                    <a:cubicBezTo>
                      <a:pt x="2008" y="10225"/>
                      <a:pt x="2002" y="10230"/>
                      <a:pt x="1998" y="10241"/>
                    </a:cubicBezTo>
                    <a:cubicBezTo>
                      <a:pt x="1932" y="10365"/>
                      <a:pt x="2141" y="11485"/>
                      <a:pt x="2328" y="12406"/>
                    </a:cubicBezTo>
                    <a:cubicBezTo>
                      <a:pt x="2594" y="13714"/>
                      <a:pt x="2976" y="15408"/>
                      <a:pt x="3404" y="17174"/>
                    </a:cubicBezTo>
                    <a:cubicBezTo>
                      <a:pt x="3916" y="19285"/>
                      <a:pt x="5240" y="24554"/>
                      <a:pt x="6465" y="27839"/>
                    </a:cubicBezTo>
                    <a:cubicBezTo>
                      <a:pt x="6467" y="27846"/>
                      <a:pt x="6473" y="27849"/>
                      <a:pt x="6479" y="27849"/>
                    </a:cubicBezTo>
                    <a:lnTo>
                      <a:pt x="6479" y="27850"/>
                    </a:lnTo>
                    <a:cubicBezTo>
                      <a:pt x="6480" y="27850"/>
                      <a:pt x="6483" y="27849"/>
                      <a:pt x="6485" y="27849"/>
                    </a:cubicBezTo>
                    <a:cubicBezTo>
                      <a:pt x="6493" y="27846"/>
                      <a:pt x="6497" y="27836"/>
                      <a:pt x="6494" y="27829"/>
                    </a:cubicBezTo>
                    <a:cubicBezTo>
                      <a:pt x="5262" y="24522"/>
                      <a:pt x="3930" y="19217"/>
                      <a:pt x="3416" y="17090"/>
                    </a:cubicBezTo>
                    <a:cubicBezTo>
                      <a:pt x="2985" y="15313"/>
                      <a:pt x="2605" y="13620"/>
                      <a:pt x="2343" y="12322"/>
                    </a:cubicBezTo>
                    <a:cubicBezTo>
                      <a:pt x="1964" y="10447"/>
                      <a:pt x="2011" y="10268"/>
                      <a:pt x="2025" y="10253"/>
                    </a:cubicBezTo>
                    <a:cubicBezTo>
                      <a:pt x="2039" y="10249"/>
                      <a:pt x="2052" y="10248"/>
                      <a:pt x="2064" y="10248"/>
                    </a:cubicBezTo>
                    <a:cubicBezTo>
                      <a:pt x="2162" y="10248"/>
                      <a:pt x="2210" y="10358"/>
                      <a:pt x="2255" y="10462"/>
                    </a:cubicBezTo>
                    <a:cubicBezTo>
                      <a:pt x="2293" y="10551"/>
                      <a:pt x="2328" y="10634"/>
                      <a:pt x="2392" y="10652"/>
                    </a:cubicBezTo>
                    <a:cubicBezTo>
                      <a:pt x="2401" y="10655"/>
                      <a:pt x="2410" y="10656"/>
                      <a:pt x="2419" y="10656"/>
                    </a:cubicBezTo>
                    <a:cubicBezTo>
                      <a:pt x="2448" y="10656"/>
                      <a:pt x="2479" y="10644"/>
                      <a:pt x="2513" y="10620"/>
                    </a:cubicBezTo>
                    <a:cubicBezTo>
                      <a:pt x="2554" y="10591"/>
                      <a:pt x="2683" y="10501"/>
                      <a:pt x="1372" y="5240"/>
                    </a:cubicBezTo>
                    <a:cubicBezTo>
                      <a:pt x="727" y="2645"/>
                      <a:pt x="41" y="39"/>
                      <a:pt x="33" y="13"/>
                    </a:cubicBezTo>
                    <a:cubicBezTo>
                      <a:pt x="32" y="5"/>
                      <a:pt x="25" y="0"/>
                      <a:pt x="1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91" name="Google Shape;691;p37"/>
              <p:cNvSpPr/>
              <p:nvPr/>
            </p:nvSpPr>
            <p:spPr>
              <a:xfrm>
                <a:off x="7091310" y="2817017"/>
                <a:ext cx="276654" cy="250868"/>
              </a:xfrm>
              <a:custGeom>
                <a:avLst/>
                <a:gdLst/>
                <a:ahLst/>
                <a:cxnLst/>
                <a:rect l="l" t="t" r="r" b="b"/>
                <a:pathLst>
                  <a:path w="5901" h="5351" extrusionOk="0">
                    <a:moveTo>
                      <a:pt x="19" y="1"/>
                    </a:moveTo>
                    <a:cubicBezTo>
                      <a:pt x="14" y="1"/>
                      <a:pt x="10" y="2"/>
                      <a:pt x="7" y="6"/>
                    </a:cubicBezTo>
                    <a:cubicBezTo>
                      <a:pt x="0" y="12"/>
                      <a:pt x="0" y="21"/>
                      <a:pt x="8" y="27"/>
                    </a:cubicBezTo>
                    <a:cubicBezTo>
                      <a:pt x="56" y="73"/>
                      <a:pt x="4793" y="4598"/>
                      <a:pt x="5874" y="5347"/>
                    </a:cubicBezTo>
                    <a:cubicBezTo>
                      <a:pt x="5877" y="5351"/>
                      <a:pt x="5881" y="5351"/>
                      <a:pt x="5884" y="5351"/>
                    </a:cubicBezTo>
                    <a:cubicBezTo>
                      <a:pt x="5888" y="5351"/>
                      <a:pt x="5893" y="5349"/>
                      <a:pt x="5896" y="5344"/>
                    </a:cubicBezTo>
                    <a:cubicBezTo>
                      <a:pt x="5900" y="5337"/>
                      <a:pt x="5899" y="5328"/>
                      <a:pt x="5891" y="5323"/>
                    </a:cubicBezTo>
                    <a:cubicBezTo>
                      <a:pt x="4813" y="4575"/>
                      <a:pt x="77" y="50"/>
                      <a:pt x="30" y="4"/>
                    </a:cubicBezTo>
                    <a:cubicBezTo>
                      <a:pt x="27" y="2"/>
                      <a:pt x="23" y="1"/>
                      <a:pt x="19"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92" name="Google Shape;692;p37"/>
              <p:cNvSpPr/>
              <p:nvPr/>
            </p:nvSpPr>
            <p:spPr>
              <a:xfrm>
                <a:off x="7442460" y="3309518"/>
                <a:ext cx="88702" cy="130005"/>
              </a:xfrm>
              <a:custGeom>
                <a:avLst/>
                <a:gdLst/>
                <a:ahLst/>
                <a:cxnLst/>
                <a:rect l="l" t="t" r="r" b="b"/>
                <a:pathLst>
                  <a:path w="1892" h="2773" extrusionOk="0">
                    <a:moveTo>
                      <a:pt x="1805" y="1"/>
                    </a:moveTo>
                    <a:cubicBezTo>
                      <a:pt x="1797" y="1"/>
                      <a:pt x="1791" y="8"/>
                      <a:pt x="1791" y="18"/>
                    </a:cubicBezTo>
                    <a:cubicBezTo>
                      <a:pt x="1792" y="27"/>
                      <a:pt x="1860" y="1022"/>
                      <a:pt x="1717" y="1403"/>
                    </a:cubicBezTo>
                    <a:cubicBezTo>
                      <a:pt x="1577" y="1784"/>
                      <a:pt x="25" y="2734"/>
                      <a:pt x="10" y="2744"/>
                    </a:cubicBezTo>
                    <a:cubicBezTo>
                      <a:pt x="2" y="2748"/>
                      <a:pt x="0" y="2757"/>
                      <a:pt x="5" y="2765"/>
                    </a:cubicBezTo>
                    <a:cubicBezTo>
                      <a:pt x="7" y="2770"/>
                      <a:pt x="13" y="2773"/>
                      <a:pt x="17" y="2773"/>
                    </a:cubicBezTo>
                    <a:cubicBezTo>
                      <a:pt x="20" y="2773"/>
                      <a:pt x="23" y="2771"/>
                      <a:pt x="26" y="2770"/>
                    </a:cubicBezTo>
                    <a:cubicBezTo>
                      <a:pt x="91" y="2731"/>
                      <a:pt x="1603" y="1805"/>
                      <a:pt x="1746" y="1415"/>
                    </a:cubicBezTo>
                    <a:cubicBezTo>
                      <a:pt x="1892" y="1027"/>
                      <a:pt x="1824" y="56"/>
                      <a:pt x="1821" y="15"/>
                    </a:cubicBezTo>
                    <a:cubicBezTo>
                      <a:pt x="1821" y="7"/>
                      <a:pt x="1814" y="1"/>
                      <a:pt x="1805"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93" name="Google Shape;693;p37"/>
              <p:cNvSpPr/>
              <p:nvPr/>
            </p:nvSpPr>
            <p:spPr>
              <a:xfrm>
                <a:off x="7226942" y="3492594"/>
                <a:ext cx="77919" cy="104829"/>
              </a:xfrm>
              <a:custGeom>
                <a:avLst/>
                <a:gdLst/>
                <a:ahLst/>
                <a:cxnLst/>
                <a:rect l="l" t="t" r="r" b="b"/>
                <a:pathLst>
                  <a:path w="1662" h="2236" extrusionOk="0">
                    <a:moveTo>
                      <a:pt x="1648" y="1"/>
                    </a:moveTo>
                    <a:cubicBezTo>
                      <a:pt x="1639" y="1"/>
                      <a:pt x="1631" y="7"/>
                      <a:pt x="1631" y="16"/>
                    </a:cubicBezTo>
                    <a:cubicBezTo>
                      <a:pt x="1631" y="19"/>
                      <a:pt x="1607" y="337"/>
                      <a:pt x="1394" y="763"/>
                    </a:cubicBezTo>
                    <a:cubicBezTo>
                      <a:pt x="1200" y="1158"/>
                      <a:pt x="801" y="1728"/>
                      <a:pt x="9" y="2207"/>
                    </a:cubicBezTo>
                    <a:cubicBezTo>
                      <a:pt x="2" y="2211"/>
                      <a:pt x="0" y="2220"/>
                      <a:pt x="5" y="2228"/>
                    </a:cubicBezTo>
                    <a:cubicBezTo>
                      <a:pt x="6" y="2233"/>
                      <a:pt x="12" y="2236"/>
                      <a:pt x="17" y="2236"/>
                    </a:cubicBezTo>
                    <a:cubicBezTo>
                      <a:pt x="20" y="2236"/>
                      <a:pt x="23" y="2236"/>
                      <a:pt x="26" y="2234"/>
                    </a:cubicBezTo>
                    <a:cubicBezTo>
                      <a:pt x="824" y="1751"/>
                      <a:pt x="1226" y="1175"/>
                      <a:pt x="1423" y="776"/>
                    </a:cubicBezTo>
                    <a:cubicBezTo>
                      <a:pt x="1638" y="345"/>
                      <a:pt x="1662" y="20"/>
                      <a:pt x="1662" y="17"/>
                    </a:cubicBezTo>
                    <a:cubicBezTo>
                      <a:pt x="1662" y="10"/>
                      <a:pt x="1656" y="2"/>
                      <a:pt x="164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94" name="Google Shape;694;p37"/>
              <p:cNvSpPr/>
              <p:nvPr/>
            </p:nvSpPr>
            <p:spPr>
              <a:xfrm>
                <a:off x="6885731" y="3496767"/>
                <a:ext cx="115190" cy="359354"/>
              </a:xfrm>
              <a:custGeom>
                <a:avLst/>
                <a:gdLst/>
                <a:ahLst/>
                <a:cxnLst/>
                <a:rect l="l" t="t" r="r" b="b"/>
                <a:pathLst>
                  <a:path w="2457" h="7665" extrusionOk="0">
                    <a:moveTo>
                      <a:pt x="287" y="0"/>
                    </a:moveTo>
                    <a:cubicBezTo>
                      <a:pt x="279" y="2"/>
                      <a:pt x="270" y="3"/>
                      <a:pt x="262" y="5"/>
                    </a:cubicBezTo>
                    <a:cubicBezTo>
                      <a:pt x="105" y="38"/>
                      <a:pt x="1" y="188"/>
                      <a:pt x="25" y="347"/>
                    </a:cubicBezTo>
                    <a:cubicBezTo>
                      <a:pt x="189" y="1390"/>
                      <a:pt x="854" y="5523"/>
                      <a:pt x="1409" y="7643"/>
                    </a:cubicBezTo>
                    <a:cubicBezTo>
                      <a:pt x="1479" y="7658"/>
                      <a:pt x="1554" y="7665"/>
                      <a:pt x="1633" y="7665"/>
                    </a:cubicBezTo>
                    <a:cubicBezTo>
                      <a:pt x="1891" y="7665"/>
                      <a:pt x="2186" y="7590"/>
                      <a:pt x="2456" y="7470"/>
                    </a:cubicBezTo>
                    <a:cubicBezTo>
                      <a:pt x="1727" y="4969"/>
                      <a:pt x="949" y="2295"/>
                      <a:pt x="28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95" name="Google Shape;695;p37"/>
              <p:cNvSpPr/>
              <p:nvPr/>
            </p:nvSpPr>
            <p:spPr>
              <a:xfrm>
                <a:off x="7195249" y="3675717"/>
                <a:ext cx="59963" cy="252275"/>
              </a:xfrm>
              <a:custGeom>
                <a:avLst/>
                <a:gdLst/>
                <a:ahLst/>
                <a:cxnLst/>
                <a:rect l="l" t="t" r="r" b="b"/>
                <a:pathLst>
                  <a:path w="1279" h="5381" extrusionOk="0">
                    <a:moveTo>
                      <a:pt x="18" y="1"/>
                    </a:moveTo>
                    <a:cubicBezTo>
                      <a:pt x="16" y="1"/>
                      <a:pt x="15" y="1"/>
                      <a:pt x="14" y="1"/>
                    </a:cubicBezTo>
                    <a:cubicBezTo>
                      <a:pt x="6" y="2"/>
                      <a:pt x="0" y="12"/>
                      <a:pt x="3" y="19"/>
                    </a:cubicBezTo>
                    <a:cubicBezTo>
                      <a:pt x="13" y="60"/>
                      <a:pt x="976" y="4217"/>
                      <a:pt x="1246" y="5369"/>
                    </a:cubicBezTo>
                    <a:cubicBezTo>
                      <a:pt x="1248" y="5375"/>
                      <a:pt x="1254" y="5381"/>
                      <a:pt x="1260" y="5381"/>
                    </a:cubicBezTo>
                    <a:cubicBezTo>
                      <a:pt x="1262" y="5381"/>
                      <a:pt x="1263" y="5381"/>
                      <a:pt x="1265" y="5379"/>
                    </a:cubicBezTo>
                    <a:cubicBezTo>
                      <a:pt x="1272" y="5378"/>
                      <a:pt x="1278" y="5370"/>
                      <a:pt x="1275" y="5361"/>
                    </a:cubicBezTo>
                    <a:cubicBezTo>
                      <a:pt x="1005" y="4210"/>
                      <a:pt x="43" y="54"/>
                      <a:pt x="32" y="12"/>
                    </a:cubicBezTo>
                    <a:cubicBezTo>
                      <a:pt x="31" y="5"/>
                      <a:pt x="25" y="1"/>
                      <a:pt x="1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96" name="Google Shape;696;p37"/>
              <p:cNvSpPr/>
              <p:nvPr/>
            </p:nvSpPr>
            <p:spPr>
              <a:xfrm>
                <a:off x="7140959" y="4249090"/>
                <a:ext cx="179982" cy="250212"/>
              </a:xfrm>
              <a:custGeom>
                <a:avLst/>
                <a:gdLst/>
                <a:ahLst/>
                <a:cxnLst/>
                <a:rect l="l" t="t" r="r" b="b"/>
                <a:pathLst>
                  <a:path w="3839" h="5337" extrusionOk="0">
                    <a:moveTo>
                      <a:pt x="1" y="93"/>
                    </a:moveTo>
                    <a:lnTo>
                      <a:pt x="1" y="95"/>
                    </a:lnTo>
                    <a:cubicBezTo>
                      <a:pt x="1" y="95"/>
                      <a:pt x="1" y="95"/>
                      <a:pt x="1" y="95"/>
                    </a:cubicBezTo>
                    <a:lnTo>
                      <a:pt x="1" y="95"/>
                    </a:lnTo>
                    <a:cubicBezTo>
                      <a:pt x="1" y="95"/>
                      <a:pt x="1" y="94"/>
                      <a:pt x="1" y="93"/>
                    </a:cubicBezTo>
                    <a:close/>
                    <a:moveTo>
                      <a:pt x="2857" y="0"/>
                    </a:moveTo>
                    <a:cubicBezTo>
                      <a:pt x="2257" y="85"/>
                      <a:pt x="1505" y="108"/>
                      <a:pt x="869" y="108"/>
                    </a:cubicBezTo>
                    <a:cubicBezTo>
                      <a:pt x="535" y="108"/>
                      <a:pt x="233" y="102"/>
                      <a:pt x="1" y="95"/>
                    </a:cubicBezTo>
                    <a:lnTo>
                      <a:pt x="1" y="95"/>
                    </a:lnTo>
                    <a:cubicBezTo>
                      <a:pt x="40" y="228"/>
                      <a:pt x="85" y="385"/>
                      <a:pt x="139" y="561"/>
                    </a:cubicBezTo>
                    <a:cubicBezTo>
                      <a:pt x="565" y="1982"/>
                      <a:pt x="1427" y="4643"/>
                      <a:pt x="1611" y="5206"/>
                    </a:cubicBezTo>
                    <a:cubicBezTo>
                      <a:pt x="2012" y="5299"/>
                      <a:pt x="2329" y="5337"/>
                      <a:pt x="2582" y="5337"/>
                    </a:cubicBezTo>
                    <a:cubicBezTo>
                      <a:pt x="3727" y="5337"/>
                      <a:pt x="3559" y="4559"/>
                      <a:pt x="3838" y="4535"/>
                    </a:cubicBezTo>
                    <a:cubicBezTo>
                      <a:pt x="3482" y="3301"/>
                      <a:pt x="3094" y="1288"/>
                      <a:pt x="2920" y="344"/>
                    </a:cubicBezTo>
                    <a:cubicBezTo>
                      <a:pt x="2894" y="204"/>
                      <a:pt x="2872" y="87"/>
                      <a:pt x="2857" y="0"/>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697" name="Google Shape;697;p37"/>
              <p:cNvSpPr/>
              <p:nvPr/>
            </p:nvSpPr>
            <p:spPr>
              <a:xfrm>
                <a:off x="7140959" y="4249090"/>
                <a:ext cx="136897" cy="29864"/>
              </a:xfrm>
              <a:custGeom>
                <a:avLst/>
                <a:gdLst/>
                <a:ahLst/>
                <a:cxnLst/>
                <a:rect l="l" t="t" r="r" b="b"/>
                <a:pathLst>
                  <a:path w="2920" h="637" extrusionOk="0">
                    <a:moveTo>
                      <a:pt x="2857" y="0"/>
                    </a:moveTo>
                    <a:cubicBezTo>
                      <a:pt x="2262" y="85"/>
                      <a:pt x="1519" y="108"/>
                      <a:pt x="887" y="108"/>
                    </a:cubicBezTo>
                    <a:cubicBezTo>
                      <a:pt x="545" y="108"/>
                      <a:pt x="236" y="101"/>
                      <a:pt x="1" y="93"/>
                    </a:cubicBezTo>
                    <a:lnTo>
                      <a:pt x="1" y="93"/>
                    </a:lnTo>
                    <a:cubicBezTo>
                      <a:pt x="39" y="226"/>
                      <a:pt x="85" y="384"/>
                      <a:pt x="139" y="561"/>
                    </a:cubicBezTo>
                    <a:cubicBezTo>
                      <a:pt x="575" y="615"/>
                      <a:pt x="952" y="637"/>
                      <a:pt x="1276" y="637"/>
                    </a:cubicBezTo>
                    <a:cubicBezTo>
                      <a:pt x="2270" y="637"/>
                      <a:pt x="2756" y="433"/>
                      <a:pt x="2920" y="344"/>
                    </a:cubicBezTo>
                    <a:cubicBezTo>
                      <a:pt x="2894" y="204"/>
                      <a:pt x="2872" y="87"/>
                      <a:pt x="2857" y="0"/>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698" name="Google Shape;698;p37"/>
              <p:cNvSpPr/>
              <p:nvPr/>
            </p:nvSpPr>
            <p:spPr>
              <a:xfrm>
                <a:off x="7203407" y="4461562"/>
                <a:ext cx="350119" cy="145570"/>
              </a:xfrm>
              <a:custGeom>
                <a:avLst/>
                <a:gdLst/>
                <a:ahLst/>
                <a:cxnLst/>
                <a:rect l="l" t="t" r="r" b="b"/>
                <a:pathLst>
                  <a:path w="7468" h="3105" extrusionOk="0">
                    <a:moveTo>
                      <a:pt x="2573" y="0"/>
                    </a:moveTo>
                    <a:cubicBezTo>
                      <a:pt x="2551" y="0"/>
                      <a:pt x="2529" y="1"/>
                      <a:pt x="2506" y="3"/>
                    </a:cubicBezTo>
                    <a:cubicBezTo>
                      <a:pt x="2227" y="25"/>
                      <a:pt x="2395" y="805"/>
                      <a:pt x="1250" y="805"/>
                    </a:cubicBezTo>
                    <a:cubicBezTo>
                      <a:pt x="997" y="805"/>
                      <a:pt x="679" y="767"/>
                      <a:pt x="279" y="674"/>
                    </a:cubicBezTo>
                    <a:cubicBezTo>
                      <a:pt x="272" y="673"/>
                      <a:pt x="265" y="672"/>
                      <a:pt x="258" y="672"/>
                    </a:cubicBezTo>
                    <a:cubicBezTo>
                      <a:pt x="104" y="672"/>
                      <a:pt x="0" y="973"/>
                      <a:pt x="30" y="1419"/>
                    </a:cubicBezTo>
                    <a:cubicBezTo>
                      <a:pt x="48" y="1697"/>
                      <a:pt x="42" y="2240"/>
                      <a:pt x="34" y="2636"/>
                    </a:cubicBezTo>
                    <a:cubicBezTo>
                      <a:pt x="30" y="2905"/>
                      <a:pt x="24" y="3105"/>
                      <a:pt x="24" y="3105"/>
                    </a:cubicBezTo>
                    <a:lnTo>
                      <a:pt x="6897" y="3105"/>
                    </a:lnTo>
                    <a:cubicBezTo>
                      <a:pt x="7205" y="3105"/>
                      <a:pt x="7402" y="2882"/>
                      <a:pt x="7437" y="2636"/>
                    </a:cubicBezTo>
                    <a:cubicBezTo>
                      <a:pt x="7468" y="2431"/>
                      <a:pt x="7387" y="2209"/>
                      <a:pt x="7165" y="2084"/>
                    </a:cubicBezTo>
                    <a:cubicBezTo>
                      <a:pt x="7116" y="2058"/>
                      <a:pt x="7064" y="2032"/>
                      <a:pt x="7004" y="2009"/>
                    </a:cubicBezTo>
                    <a:cubicBezTo>
                      <a:pt x="6138" y="1672"/>
                      <a:pt x="5284" y="1628"/>
                      <a:pt x="3970" y="887"/>
                    </a:cubicBezTo>
                    <a:cubicBezTo>
                      <a:pt x="3222" y="464"/>
                      <a:pt x="3052" y="0"/>
                      <a:pt x="2573"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699" name="Google Shape;699;p37"/>
              <p:cNvSpPr/>
              <p:nvPr/>
            </p:nvSpPr>
            <p:spPr>
              <a:xfrm>
                <a:off x="7073120" y="2371352"/>
                <a:ext cx="32865" cy="31927"/>
              </a:xfrm>
              <a:custGeom>
                <a:avLst/>
                <a:gdLst/>
                <a:ahLst/>
                <a:cxnLst/>
                <a:rect l="l" t="t" r="r" b="b"/>
                <a:pathLst>
                  <a:path w="701" h="681" extrusionOk="0">
                    <a:moveTo>
                      <a:pt x="444" y="1"/>
                    </a:moveTo>
                    <a:cubicBezTo>
                      <a:pt x="309" y="16"/>
                      <a:pt x="161" y="28"/>
                      <a:pt x="0" y="36"/>
                    </a:cubicBezTo>
                    <a:cubicBezTo>
                      <a:pt x="153" y="239"/>
                      <a:pt x="263" y="471"/>
                      <a:pt x="343" y="681"/>
                    </a:cubicBezTo>
                    <a:cubicBezTo>
                      <a:pt x="465" y="630"/>
                      <a:pt x="586" y="580"/>
                      <a:pt x="700" y="530"/>
                    </a:cubicBezTo>
                    <a:cubicBezTo>
                      <a:pt x="636" y="360"/>
                      <a:pt x="552" y="176"/>
                      <a:pt x="44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00" name="Google Shape;700;p37"/>
              <p:cNvSpPr/>
              <p:nvPr/>
            </p:nvSpPr>
            <p:spPr>
              <a:xfrm>
                <a:off x="6838801" y="2423532"/>
                <a:ext cx="29302" cy="55603"/>
              </a:xfrm>
              <a:custGeom>
                <a:avLst/>
                <a:gdLst/>
                <a:ahLst/>
                <a:cxnLst/>
                <a:rect l="l" t="t" r="r" b="b"/>
                <a:pathLst>
                  <a:path w="625" h="1186" extrusionOk="0">
                    <a:moveTo>
                      <a:pt x="338" y="1"/>
                    </a:moveTo>
                    <a:cubicBezTo>
                      <a:pt x="243" y="100"/>
                      <a:pt x="121" y="227"/>
                      <a:pt x="0" y="343"/>
                    </a:cubicBezTo>
                    <a:cubicBezTo>
                      <a:pt x="46" y="580"/>
                      <a:pt x="121" y="875"/>
                      <a:pt x="240" y="1185"/>
                    </a:cubicBezTo>
                    <a:lnTo>
                      <a:pt x="624" y="1101"/>
                    </a:lnTo>
                    <a:cubicBezTo>
                      <a:pt x="450" y="659"/>
                      <a:pt x="372" y="244"/>
                      <a:pt x="338"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01" name="Google Shape;701;p37"/>
              <p:cNvSpPr/>
              <p:nvPr/>
            </p:nvSpPr>
            <p:spPr>
              <a:xfrm>
                <a:off x="6711562" y="2357522"/>
                <a:ext cx="480264" cy="145617"/>
              </a:xfrm>
              <a:custGeom>
                <a:avLst/>
                <a:gdLst/>
                <a:ahLst/>
                <a:cxnLst/>
                <a:rect l="l" t="t" r="r" b="b"/>
                <a:pathLst>
                  <a:path w="10244" h="3106" extrusionOk="0">
                    <a:moveTo>
                      <a:pt x="10057" y="0"/>
                    </a:moveTo>
                    <a:cubicBezTo>
                      <a:pt x="10053" y="5"/>
                      <a:pt x="10050" y="10"/>
                      <a:pt x="10045" y="13"/>
                    </a:cubicBezTo>
                    <a:cubicBezTo>
                      <a:pt x="9666" y="271"/>
                      <a:pt x="8399" y="881"/>
                      <a:pt x="6767" y="1479"/>
                    </a:cubicBezTo>
                    <a:cubicBezTo>
                      <a:pt x="6636" y="1526"/>
                      <a:pt x="6503" y="1575"/>
                      <a:pt x="6368" y="1621"/>
                    </a:cubicBezTo>
                    <a:cubicBezTo>
                      <a:pt x="6341" y="1632"/>
                      <a:pt x="6313" y="1641"/>
                      <a:pt x="6286" y="1650"/>
                    </a:cubicBezTo>
                    <a:cubicBezTo>
                      <a:pt x="6128" y="1705"/>
                      <a:pt x="5966" y="1760"/>
                      <a:pt x="5803" y="1815"/>
                    </a:cubicBezTo>
                    <a:cubicBezTo>
                      <a:pt x="5783" y="1821"/>
                      <a:pt x="5764" y="1827"/>
                      <a:pt x="5744" y="1834"/>
                    </a:cubicBezTo>
                    <a:cubicBezTo>
                      <a:pt x="5703" y="1847"/>
                      <a:pt x="5660" y="1861"/>
                      <a:pt x="5619" y="1875"/>
                    </a:cubicBezTo>
                    <a:cubicBezTo>
                      <a:pt x="5563" y="1893"/>
                      <a:pt x="5504" y="1912"/>
                      <a:pt x="5448" y="1930"/>
                    </a:cubicBezTo>
                    <a:cubicBezTo>
                      <a:pt x="3739" y="2471"/>
                      <a:pt x="1818" y="2916"/>
                      <a:pt x="150" y="2939"/>
                    </a:cubicBezTo>
                    <a:cubicBezTo>
                      <a:pt x="149" y="2939"/>
                      <a:pt x="148" y="2939"/>
                      <a:pt x="148" y="2939"/>
                    </a:cubicBezTo>
                    <a:cubicBezTo>
                      <a:pt x="100" y="2939"/>
                      <a:pt x="63" y="2900"/>
                      <a:pt x="63" y="2852"/>
                    </a:cubicBezTo>
                    <a:cubicBezTo>
                      <a:pt x="42" y="2901"/>
                      <a:pt x="20" y="2950"/>
                      <a:pt x="0" y="2999"/>
                    </a:cubicBezTo>
                    <a:cubicBezTo>
                      <a:pt x="26" y="3034"/>
                      <a:pt x="52" y="3070"/>
                      <a:pt x="78" y="3106"/>
                    </a:cubicBezTo>
                    <a:cubicBezTo>
                      <a:pt x="2682" y="3041"/>
                      <a:pt x="5066" y="2379"/>
                      <a:pt x="6879" y="1682"/>
                    </a:cubicBezTo>
                    <a:cubicBezTo>
                      <a:pt x="8657" y="999"/>
                      <a:pt x="9889" y="283"/>
                      <a:pt x="10244" y="66"/>
                    </a:cubicBezTo>
                    <a:cubicBezTo>
                      <a:pt x="10172" y="40"/>
                      <a:pt x="10106" y="17"/>
                      <a:pt x="10057"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02" name="Google Shape;702;p37"/>
              <p:cNvSpPr/>
              <p:nvPr/>
            </p:nvSpPr>
            <p:spPr>
              <a:xfrm>
                <a:off x="7009688" y="1575475"/>
                <a:ext cx="203236" cy="446743"/>
              </a:xfrm>
              <a:custGeom>
                <a:avLst/>
                <a:gdLst/>
                <a:ahLst/>
                <a:cxnLst/>
                <a:rect l="l" t="t" r="r" b="b"/>
                <a:pathLst>
                  <a:path w="4335" h="9529" extrusionOk="0">
                    <a:moveTo>
                      <a:pt x="102" y="1"/>
                    </a:moveTo>
                    <a:cubicBezTo>
                      <a:pt x="44" y="1"/>
                      <a:pt x="0" y="24"/>
                      <a:pt x="0" y="24"/>
                    </a:cubicBezTo>
                    <a:cubicBezTo>
                      <a:pt x="275" y="801"/>
                      <a:pt x="1136" y="3290"/>
                      <a:pt x="1297" y="4637"/>
                    </a:cubicBezTo>
                    <a:cubicBezTo>
                      <a:pt x="1387" y="5386"/>
                      <a:pt x="1674" y="7384"/>
                      <a:pt x="1884" y="9349"/>
                    </a:cubicBezTo>
                    <a:cubicBezTo>
                      <a:pt x="1933" y="9395"/>
                      <a:pt x="1988" y="9444"/>
                      <a:pt x="2046" y="9497"/>
                    </a:cubicBezTo>
                    <a:cubicBezTo>
                      <a:pt x="2068" y="9518"/>
                      <a:pt x="2097" y="9528"/>
                      <a:pt x="2126" y="9528"/>
                    </a:cubicBezTo>
                    <a:cubicBezTo>
                      <a:pt x="2147" y="9528"/>
                      <a:pt x="2168" y="9523"/>
                      <a:pt x="2186" y="9511"/>
                    </a:cubicBezTo>
                    <a:cubicBezTo>
                      <a:pt x="2231" y="9485"/>
                      <a:pt x="2272" y="9456"/>
                      <a:pt x="2313" y="9429"/>
                    </a:cubicBezTo>
                    <a:cubicBezTo>
                      <a:pt x="3414" y="8672"/>
                      <a:pt x="3481" y="7435"/>
                      <a:pt x="3558" y="6389"/>
                    </a:cubicBezTo>
                    <a:cubicBezTo>
                      <a:pt x="3570" y="6206"/>
                      <a:pt x="3584" y="6028"/>
                      <a:pt x="3604" y="5860"/>
                    </a:cubicBezTo>
                    <a:cubicBezTo>
                      <a:pt x="3611" y="5799"/>
                      <a:pt x="3619" y="5744"/>
                      <a:pt x="3627" y="5692"/>
                    </a:cubicBezTo>
                    <a:cubicBezTo>
                      <a:pt x="3699" y="5244"/>
                      <a:pt x="3813" y="5126"/>
                      <a:pt x="3915" y="5126"/>
                    </a:cubicBezTo>
                    <a:cubicBezTo>
                      <a:pt x="4027" y="5126"/>
                      <a:pt x="4122" y="5270"/>
                      <a:pt x="4128" y="5278"/>
                    </a:cubicBezTo>
                    <a:cubicBezTo>
                      <a:pt x="4128" y="5278"/>
                      <a:pt x="4334" y="4957"/>
                      <a:pt x="4128" y="4590"/>
                    </a:cubicBezTo>
                    <a:cubicBezTo>
                      <a:pt x="3949" y="4272"/>
                      <a:pt x="3336" y="4251"/>
                      <a:pt x="3179" y="4251"/>
                    </a:cubicBezTo>
                    <a:cubicBezTo>
                      <a:pt x="3155" y="4251"/>
                      <a:pt x="3142" y="4252"/>
                      <a:pt x="3142" y="4252"/>
                    </a:cubicBezTo>
                    <a:cubicBezTo>
                      <a:pt x="3142" y="4252"/>
                      <a:pt x="3105" y="3064"/>
                      <a:pt x="2856" y="2422"/>
                    </a:cubicBezTo>
                    <a:cubicBezTo>
                      <a:pt x="2607" y="1778"/>
                      <a:pt x="630" y="391"/>
                      <a:pt x="317" y="180"/>
                    </a:cubicBezTo>
                    <a:cubicBezTo>
                      <a:pt x="259" y="34"/>
                      <a:pt x="171" y="1"/>
                      <a:pt x="102" y="1"/>
                    </a:cubicBezTo>
                    <a:close/>
                  </a:path>
                </a:pathLst>
              </a:custGeom>
              <a:solidFill>
                <a:schemeClr val="lt2"/>
              </a:solidFill>
              <a:ln>
                <a:noFill/>
              </a:ln>
            </p:spPr>
            <p:txBody>
              <a:bodyPr spcFirstLastPara="1" wrap="square" lIns="121900" tIns="121900" rIns="121900" bIns="121900" anchor="ctr" anchorCtr="0">
                <a:noAutofit/>
              </a:bodyPr>
              <a:lstStyle/>
              <a:p>
                <a:endParaRPr sz="2400"/>
              </a:p>
            </p:txBody>
          </p:sp>
          <p:sp>
            <p:nvSpPr>
              <p:cNvPr id="703" name="Google Shape;703;p37"/>
              <p:cNvSpPr/>
              <p:nvPr/>
            </p:nvSpPr>
            <p:spPr>
              <a:xfrm>
                <a:off x="7106500" y="1766943"/>
                <a:ext cx="96390" cy="22597"/>
              </a:xfrm>
              <a:custGeom>
                <a:avLst/>
                <a:gdLst/>
                <a:ahLst/>
                <a:cxnLst/>
                <a:rect l="l" t="t" r="r" b="b"/>
                <a:pathLst>
                  <a:path w="2056" h="482" extrusionOk="0">
                    <a:moveTo>
                      <a:pt x="19" y="1"/>
                    </a:moveTo>
                    <a:cubicBezTo>
                      <a:pt x="14" y="1"/>
                      <a:pt x="8" y="4"/>
                      <a:pt x="5" y="9"/>
                    </a:cubicBezTo>
                    <a:cubicBezTo>
                      <a:pt x="1" y="16"/>
                      <a:pt x="4" y="26"/>
                      <a:pt x="11" y="30"/>
                    </a:cubicBezTo>
                    <a:cubicBezTo>
                      <a:pt x="22" y="36"/>
                      <a:pt x="285" y="177"/>
                      <a:pt x="1078" y="183"/>
                    </a:cubicBezTo>
                    <a:cubicBezTo>
                      <a:pt x="1855" y="189"/>
                      <a:pt x="2022" y="471"/>
                      <a:pt x="2023" y="474"/>
                    </a:cubicBezTo>
                    <a:cubicBezTo>
                      <a:pt x="2026" y="478"/>
                      <a:pt x="2032" y="481"/>
                      <a:pt x="2037" y="481"/>
                    </a:cubicBezTo>
                    <a:cubicBezTo>
                      <a:pt x="2040" y="481"/>
                      <a:pt x="2042" y="481"/>
                      <a:pt x="2045" y="480"/>
                    </a:cubicBezTo>
                    <a:cubicBezTo>
                      <a:pt x="2052" y="475"/>
                      <a:pt x="2055" y="466"/>
                      <a:pt x="2051" y="458"/>
                    </a:cubicBezTo>
                    <a:cubicBezTo>
                      <a:pt x="2045" y="446"/>
                      <a:pt x="1877" y="159"/>
                      <a:pt x="1078" y="152"/>
                    </a:cubicBezTo>
                    <a:cubicBezTo>
                      <a:pt x="294" y="146"/>
                      <a:pt x="28" y="4"/>
                      <a:pt x="27" y="3"/>
                    </a:cubicBezTo>
                    <a:cubicBezTo>
                      <a:pt x="24" y="1"/>
                      <a:pt x="22" y="1"/>
                      <a:pt x="19"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04" name="Google Shape;704;p37"/>
              <p:cNvSpPr/>
              <p:nvPr/>
            </p:nvSpPr>
            <p:spPr>
              <a:xfrm>
                <a:off x="7105094" y="1807074"/>
                <a:ext cx="29630" cy="161229"/>
              </a:xfrm>
              <a:custGeom>
                <a:avLst/>
                <a:gdLst/>
                <a:ahLst/>
                <a:cxnLst/>
                <a:rect l="l" t="t" r="r" b="b"/>
                <a:pathLst>
                  <a:path w="632" h="3439" extrusionOk="0">
                    <a:moveTo>
                      <a:pt x="614" y="1"/>
                    </a:moveTo>
                    <a:cubicBezTo>
                      <a:pt x="609" y="1"/>
                      <a:pt x="604" y="3"/>
                      <a:pt x="601" y="7"/>
                    </a:cubicBezTo>
                    <a:cubicBezTo>
                      <a:pt x="599" y="10"/>
                      <a:pt x="434" y="270"/>
                      <a:pt x="286" y="819"/>
                    </a:cubicBezTo>
                    <a:cubicBezTo>
                      <a:pt x="150" y="1325"/>
                      <a:pt x="0" y="2188"/>
                      <a:pt x="60" y="3423"/>
                    </a:cubicBezTo>
                    <a:cubicBezTo>
                      <a:pt x="60" y="3432"/>
                      <a:pt x="67" y="3438"/>
                      <a:pt x="75" y="3438"/>
                    </a:cubicBezTo>
                    <a:lnTo>
                      <a:pt x="76" y="3438"/>
                    </a:lnTo>
                    <a:cubicBezTo>
                      <a:pt x="84" y="3438"/>
                      <a:pt x="92" y="3431"/>
                      <a:pt x="90" y="3421"/>
                    </a:cubicBezTo>
                    <a:cubicBezTo>
                      <a:pt x="31" y="2191"/>
                      <a:pt x="179" y="1331"/>
                      <a:pt x="315" y="828"/>
                    </a:cubicBezTo>
                    <a:cubicBezTo>
                      <a:pt x="462" y="283"/>
                      <a:pt x="625" y="27"/>
                      <a:pt x="627" y="24"/>
                    </a:cubicBezTo>
                    <a:cubicBezTo>
                      <a:pt x="631" y="17"/>
                      <a:pt x="628" y="7"/>
                      <a:pt x="622" y="3"/>
                    </a:cubicBezTo>
                    <a:cubicBezTo>
                      <a:pt x="620" y="1"/>
                      <a:pt x="617" y="1"/>
                      <a:pt x="61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05" name="Google Shape;705;p37"/>
              <p:cNvSpPr/>
              <p:nvPr/>
            </p:nvSpPr>
            <p:spPr>
              <a:xfrm>
                <a:off x="7094686" y="1777492"/>
                <a:ext cx="9517" cy="187014"/>
              </a:xfrm>
              <a:custGeom>
                <a:avLst/>
                <a:gdLst/>
                <a:ahLst/>
                <a:cxnLst/>
                <a:rect l="l" t="t" r="r" b="b"/>
                <a:pathLst>
                  <a:path w="203" h="3989" extrusionOk="0">
                    <a:moveTo>
                      <a:pt x="100" y="1"/>
                    </a:moveTo>
                    <a:cubicBezTo>
                      <a:pt x="92" y="1"/>
                      <a:pt x="84" y="7"/>
                      <a:pt x="84" y="16"/>
                    </a:cubicBezTo>
                    <a:cubicBezTo>
                      <a:pt x="83" y="39"/>
                      <a:pt x="0" y="2340"/>
                      <a:pt x="170" y="3974"/>
                    </a:cubicBezTo>
                    <a:cubicBezTo>
                      <a:pt x="170" y="3982"/>
                      <a:pt x="178" y="3988"/>
                      <a:pt x="185" y="3988"/>
                    </a:cubicBezTo>
                    <a:lnTo>
                      <a:pt x="187" y="3988"/>
                    </a:lnTo>
                    <a:cubicBezTo>
                      <a:pt x="196" y="3988"/>
                      <a:pt x="202" y="3981"/>
                      <a:pt x="201" y="3971"/>
                    </a:cubicBezTo>
                    <a:cubicBezTo>
                      <a:pt x="31" y="2339"/>
                      <a:pt x="115" y="41"/>
                      <a:pt x="115" y="18"/>
                    </a:cubicBezTo>
                    <a:cubicBezTo>
                      <a:pt x="115" y="9"/>
                      <a:pt x="109" y="1"/>
                      <a:pt x="10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06" name="Google Shape;706;p37"/>
              <p:cNvSpPr/>
              <p:nvPr/>
            </p:nvSpPr>
            <p:spPr>
              <a:xfrm>
                <a:off x="7148413" y="1626717"/>
                <a:ext cx="245946" cy="471075"/>
              </a:xfrm>
              <a:custGeom>
                <a:avLst/>
                <a:gdLst/>
                <a:ahLst/>
                <a:cxnLst/>
                <a:rect l="l" t="t" r="r" b="b"/>
                <a:pathLst>
                  <a:path w="5246" h="10048" extrusionOk="0">
                    <a:moveTo>
                      <a:pt x="3507" y="0"/>
                    </a:moveTo>
                    <a:cubicBezTo>
                      <a:pt x="3468" y="138"/>
                      <a:pt x="3426" y="295"/>
                      <a:pt x="3378" y="470"/>
                    </a:cubicBezTo>
                    <a:cubicBezTo>
                      <a:pt x="3005" y="1826"/>
                      <a:pt x="2352" y="4128"/>
                      <a:pt x="1976" y="5091"/>
                    </a:cubicBezTo>
                    <a:cubicBezTo>
                      <a:pt x="1863" y="5382"/>
                      <a:pt x="1701" y="5672"/>
                      <a:pt x="1527" y="5967"/>
                    </a:cubicBezTo>
                    <a:cubicBezTo>
                      <a:pt x="859" y="7097"/>
                      <a:pt x="1" y="8279"/>
                      <a:pt x="921" y="9681"/>
                    </a:cubicBezTo>
                    <a:lnTo>
                      <a:pt x="923" y="9681"/>
                    </a:lnTo>
                    <a:cubicBezTo>
                      <a:pt x="1173" y="9969"/>
                      <a:pt x="1577" y="10048"/>
                      <a:pt x="1944" y="10048"/>
                    </a:cubicBezTo>
                    <a:cubicBezTo>
                      <a:pt x="2117" y="10048"/>
                      <a:pt x="2281" y="10031"/>
                      <a:pt x="2417" y="10010"/>
                    </a:cubicBezTo>
                    <a:cubicBezTo>
                      <a:pt x="2634" y="9976"/>
                      <a:pt x="2817" y="9829"/>
                      <a:pt x="2900" y="9626"/>
                    </a:cubicBezTo>
                    <a:cubicBezTo>
                      <a:pt x="3279" y="8681"/>
                      <a:pt x="4419" y="5600"/>
                      <a:pt x="5202" y="873"/>
                    </a:cubicBezTo>
                    <a:cubicBezTo>
                      <a:pt x="5216" y="788"/>
                      <a:pt x="5230" y="699"/>
                      <a:pt x="5245" y="612"/>
                    </a:cubicBezTo>
                    <a:lnTo>
                      <a:pt x="3507" y="0"/>
                    </a:ln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707" name="Google Shape;707;p37"/>
              <p:cNvSpPr/>
              <p:nvPr/>
            </p:nvSpPr>
            <p:spPr>
              <a:xfrm>
                <a:off x="7118174" y="1842283"/>
                <a:ext cx="101923" cy="238304"/>
              </a:xfrm>
              <a:custGeom>
                <a:avLst/>
                <a:gdLst/>
                <a:ahLst/>
                <a:cxnLst/>
                <a:rect l="l" t="t" r="r" b="b"/>
                <a:pathLst>
                  <a:path w="2174" h="5083" extrusionOk="0">
                    <a:moveTo>
                      <a:pt x="1313" y="1"/>
                    </a:moveTo>
                    <a:cubicBezTo>
                      <a:pt x="1305" y="53"/>
                      <a:pt x="1297" y="108"/>
                      <a:pt x="1290" y="169"/>
                    </a:cubicBezTo>
                    <a:cubicBezTo>
                      <a:pt x="1271" y="337"/>
                      <a:pt x="1258" y="515"/>
                      <a:pt x="1244" y="698"/>
                    </a:cubicBezTo>
                    <a:cubicBezTo>
                      <a:pt x="1167" y="1744"/>
                      <a:pt x="1100" y="2982"/>
                      <a:pt x="1" y="3738"/>
                    </a:cubicBezTo>
                    <a:lnTo>
                      <a:pt x="565" y="4222"/>
                    </a:lnTo>
                    <a:lnTo>
                      <a:pt x="1568" y="5083"/>
                    </a:lnTo>
                    <a:cubicBezTo>
                      <a:pt x="646" y="3682"/>
                      <a:pt x="1504" y="2499"/>
                      <a:pt x="2173" y="1369"/>
                    </a:cubicBezTo>
                    <a:cubicBezTo>
                      <a:pt x="2071" y="1226"/>
                      <a:pt x="1965" y="1067"/>
                      <a:pt x="1865" y="909"/>
                    </a:cubicBezTo>
                    <a:cubicBezTo>
                      <a:pt x="1829" y="854"/>
                      <a:pt x="1794" y="801"/>
                      <a:pt x="1762" y="747"/>
                    </a:cubicBezTo>
                    <a:cubicBezTo>
                      <a:pt x="1560" y="426"/>
                      <a:pt x="1387" y="131"/>
                      <a:pt x="1313" y="1"/>
                    </a:cubicBezTo>
                    <a:close/>
                  </a:path>
                </a:pathLst>
              </a:custGeom>
              <a:solidFill>
                <a:srgbClr val="F4A68C"/>
              </a:solidFill>
              <a:ln>
                <a:noFill/>
              </a:ln>
            </p:spPr>
            <p:txBody>
              <a:bodyPr spcFirstLastPara="1" wrap="square" lIns="121900" tIns="121900" rIns="121900" bIns="121900" anchor="ctr" anchorCtr="0">
                <a:noAutofit/>
              </a:bodyPr>
              <a:lstStyle/>
              <a:p>
                <a:endParaRPr sz="2400"/>
              </a:p>
            </p:txBody>
          </p:sp>
          <p:sp>
            <p:nvSpPr>
              <p:cNvPr id="708" name="Google Shape;708;p37"/>
              <p:cNvSpPr/>
              <p:nvPr/>
            </p:nvSpPr>
            <p:spPr>
              <a:xfrm>
                <a:off x="7179684" y="1815748"/>
                <a:ext cx="24051" cy="61604"/>
              </a:xfrm>
              <a:custGeom>
                <a:avLst/>
                <a:gdLst/>
                <a:ahLst/>
                <a:cxnLst/>
                <a:rect l="l" t="t" r="r" b="b"/>
                <a:pathLst>
                  <a:path w="513" h="1314" extrusionOk="0">
                    <a:moveTo>
                      <a:pt x="290" y="1"/>
                    </a:moveTo>
                    <a:cubicBezTo>
                      <a:pt x="188" y="1"/>
                      <a:pt x="73" y="119"/>
                      <a:pt x="2" y="567"/>
                    </a:cubicBezTo>
                    <a:lnTo>
                      <a:pt x="1" y="567"/>
                    </a:lnTo>
                    <a:cubicBezTo>
                      <a:pt x="75" y="697"/>
                      <a:pt x="248" y="992"/>
                      <a:pt x="449" y="1313"/>
                    </a:cubicBezTo>
                    <a:cubicBezTo>
                      <a:pt x="513" y="720"/>
                      <a:pt x="502" y="153"/>
                      <a:pt x="502" y="153"/>
                    </a:cubicBezTo>
                    <a:cubicBezTo>
                      <a:pt x="497" y="145"/>
                      <a:pt x="401" y="1"/>
                      <a:pt x="290"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09" name="Google Shape;709;p37"/>
              <p:cNvSpPr/>
              <p:nvPr/>
            </p:nvSpPr>
            <p:spPr>
              <a:xfrm>
                <a:off x="7118174" y="1842283"/>
                <a:ext cx="87436" cy="197985"/>
              </a:xfrm>
              <a:custGeom>
                <a:avLst/>
                <a:gdLst/>
                <a:ahLst/>
                <a:cxnLst/>
                <a:rect l="l" t="t" r="r" b="b"/>
                <a:pathLst>
                  <a:path w="1865" h="4223" extrusionOk="0">
                    <a:moveTo>
                      <a:pt x="1313" y="1"/>
                    </a:moveTo>
                    <a:cubicBezTo>
                      <a:pt x="1305" y="53"/>
                      <a:pt x="1297" y="108"/>
                      <a:pt x="1290" y="169"/>
                    </a:cubicBezTo>
                    <a:cubicBezTo>
                      <a:pt x="1271" y="337"/>
                      <a:pt x="1258" y="515"/>
                      <a:pt x="1244" y="698"/>
                    </a:cubicBezTo>
                    <a:cubicBezTo>
                      <a:pt x="1167" y="1744"/>
                      <a:pt x="1100" y="2982"/>
                      <a:pt x="1" y="3738"/>
                    </a:cubicBezTo>
                    <a:lnTo>
                      <a:pt x="565" y="4222"/>
                    </a:lnTo>
                    <a:cubicBezTo>
                      <a:pt x="735" y="3062"/>
                      <a:pt x="1654" y="1299"/>
                      <a:pt x="1865" y="909"/>
                    </a:cubicBezTo>
                    <a:cubicBezTo>
                      <a:pt x="1829" y="854"/>
                      <a:pt x="1794" y="801"/>
                      <a:pt x="1762" y="747"/>
                    </a:cubicBezTo>
                    <a:cubicBezTo>
                      <a:pt x="1560" y="426"/>
                      <a:pt x="1387" y="131"/>
                      <a:pt x="1313"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710" name="Google Shape;710;p37"/>
              <p:cNvSpPr/>
              <p:nvPr/>
            </p:nvSpPr>
            <p:spPr>
              <a:xfrm>
                <a:off x="7294593" y="1382647"/>
                <a:ext cx="209705" cy="281295"/>
              </a:xfrm>
              <a:custGeom>
                <a:avLst/>
                <a:gdLst/>
                <a:ahLst/>
                <a:cxnLst/>
                <a:rect l="l" t="t" r="r" b="b"/>
                <a:pathLst>
                  <a:path w="4473" h="6000" extrusionOk="0">
                    <a:moveTo>
                      <a:pt x="1819" y="0"/>
                    </a:moveTo>
                    <a:cubicBezTo>
                      <a:pt x="1794" y="0"/>
                      <a:pt x="1770" y="16"/>
                      <a:pt x="1762" y="40"/>
                    </a:cubicBezTo>
                    <a:lnTo>
                      <a:pt x="11" y="5007"/>
                    </a:lnTo>
                    <a:cubicBezTo>
                      <a:pt x="0" y="5040"/>
                      <a:pt x="17" y="5075"/>
                      <a:pt x="49" y="5085"/>
                    </a:cubicBezTo>
                    <a:lnTo>
                      <a:pt x="389" y="5206"/>
                    </a:lnTo>
                    <a:lnTo>
                      <a:pt x="2127" y="5818"/>
                    </a:lnTo>
                    <a:lnTo>
                      <a:pt x="2633" y="5997"/>
                    </a:lnTo>
                    <a:cubicBezTo>
                      <a:pt x="2640" y="5999"/>
                      <a:pt x="2646" y="6000"/>
                      <a:pt x="2653" y="6000"/>
                    </a:cubicBezTo>
                    <a:cubicBezTo>
                      <a:pt x="2679" y="6000"/>
                      <a:pt x="2703" y="5984"/>
                      <a:pt x="2711" y="5960"/>
                    </a:cubicBezTo>
                    <a:lnTo>
                      <a:pt x="4460" y="991"/>
                    </a:lnTo>
                    <a:cubicBezTo>
                      <a:pt x="4472" y="960"/>
                      <a:pt x="4456" y="925"/>
                      <a:pt x="4423" y="915"/>
                    </a:cubicBezTo>
                    <a:lnTo>
                      <a:pt x="1838" y="3"/>
                    </a:lnTo>
                    <a:cubicBezTo>
                      <a:pt x="1832" y="1"/>
                      <a:pt x="1825" y="0"/>
                      <a:pt x="181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11" name="Google Shape;711;p37"/>
              <p:cNvSpPr/>
              <p:nvPr/>
            </p:nvSpPr>
            <p:spPr>
              <a:xfrm>
                <a:off x="7277387" y="1376552"/>
                <a:ext cx="103423" cy="244539"/>
              </a:xfrm>
              <a:custGeom>
                <a:avLst/>
                <a:gdLst/>
                <a:ahLst/>
                <a:cxnLst/>
                <a:rect l="l" t="t" r="r" b="b"/>
                <a:pathLst>
                  <a:path w="2206" h="5216" extrusionOk="0">
                    <a:moveTo>
                      <a:pt x="1817" y="1"/>
                    </a:moveTo>
                    <a:cubicBezTo>
                      <a:pt x="1793" y="1"/>
                      <a:pt x="1770" y="17"/>
                      <a:pt x="1762" y="42"/>
                    </a:cubicBezTo>
                    <a:lnTo>
                      <a:pt x="11" y="5009"/>
                    </a:lnTo>
                    <a:cubicBezTo>
                      <a:pt x="0" y="5041"/>
                      <a:pt x="17" y="5076"/>
                      <a:pt x="48" y="5087"/>
                    </a:cubicBezTo>
                    <a:lnTo>
                      <a:pt x="415" y="5215"/>
                    </a:lnTo>
                    <a:lnTo>
                      <a:pt x="415" y="5215"/>
                    </a:lnTo>
                    <a:cubicBezTo>
                      <a:pt x="384" y="5204"/>
                      <a:pt x="368" y="5169"/>
                      <a:pt x="378" y="5139"/>
                    </a:cubicBezTo>
                    <a:lnTo>
                      <a:pt x="2129" y="172"/>
                    </a:lnTo>
                    <a:cubicBezTo>
                      <a:pt x="2137" y="146"/>
                      <a:pt x="2161" y="130"/>
                      <a:pt x="2186" y="130"/>
                    </a:cubicBezTo>
                    <a:cubicBezTo>
                      <a:pt x="2192" y="130"/>
                      <a:pt x="2199" y="131"/>
                      <a:pt x="2205" y="133"/>
                    </a:cubicBezTo>
                    <a:lnTo>
                      <a:pt x="1838" y="5"/>
                    </a:lnTo>
                    <a:cubicBezTo>
                      <a:pt x="1831" y="2"/>
                      <a:pt x="1824" y="1"/>
                      <a:pt x="1817" y="1"/>
                    </a:cubicBezTo>
                    <a:close/>
                    <a:moveTo>
                      <a:pt x="415" y="5215"/>
                    </a:moveTo>
                    <a:cubicBezTo>
                      <a:pt x="415" y="5215"/>
                      <a:pt x="416" y="5215"/>
                      <a:pt x="416" y="5215"/>
                    </a:cubicBezTo>
                    <a:lnTo>
                      <a:pt x="415" y="5215"/>
                    </a:ln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12" name="Google Shape;712;p37"/>
              <p:cNvSpPr/>
              <p:nvPr/>
            </p:nvSpPr>
            <p:spPr>
              <a:xfrm>
                <a:off x="7406595" y="1432390"/>
                <a:ext cx="35631" cy="40038"/>
              </a:xfrm>
              <a:custGeom>
                <a:avLst/>
                <a:gdLst/>
                <a:ahLst/>
                <a:cxnLst/>
                <a:rect l="l" t="t" r="r" b="b"/>
                <a:pathLst>
                  <a:path w="760" h="854" extrusionOk="0">
                    <a:moveTo>
                      <a:pt x="447" y="1"/>
                    </a:moveTo>
                    <a:cubicBezTo>
                      <a:pt x="302" y="1"/>
                      <a:pt x="149" y="129"/>
                      <a:pt x="82" y="321"/>
                    </a:cubicBezTo>
                    <a:cubicBezTo>
                      <a:pt x="1" y="549"/>
                      <a:pt x="70" y="782"/>
                      <a:pt x="235" y="840"/>
                    </a:cubicBezTo>
                    <a:cubicBezTo>
                      <a:pt x="260" y="849"/>
                      <a:pt x="287" y="853"/>
                      <a:pt x="314" y="853"/>
                    </a:cubicBezTo>
                    <a:cubicBezTo>
                      <a:pt x="459" y="853"/>
                      <a:pt x="611" y="725"/>
                      <a:pt x="678" y="532"/>
                    </a:cubicBezTo>
                    <a:cubicBezTo>
                      <a:pt x="759" y="305"/>
                      <a:pt x="691" y="72"/>
                      <a:pt x="525" y="14"/>
                    </a:cubicBezTo>
                    <a:cubicBezTo>
                      <a:pt x="500" y="5"/>
                      <a:pt x="473" y="1"/>
                      <a:pt x="44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13" name="Google Shape;713;p37"/>
              <p:cNvSpPr/>
              <p:nvPr/>
            </p:nvSpPr>
            <p:spPr>
              <a:xfrm>
                <a:off x="7410768" y="1436046"/>
                <a:ext cx="27286" cy="32724"/>
              </a:xfrm>
              <a:custGeom>
                <a:avLst/>
                <a:gdLst/>
                <a:ahLst/>
                <a:cxnLst/>
                <a:rect l="l" t="t" r="r" b="b"/>
                <a:pathLst>
                  <a:path w="582" h="698" extrusionOk="0">
                    <a:moveTo>
                      <a:pt x="358" y="1"/>
                    </a:moveTo>
                    <a:cubicBezTo>
                      <a:pt x="246" y="1"/>
                      <a:pt x="122" y="111"/>
                      <a:pt x="65" y="269"/>
                    </a:cubicBezTo>
                    <a:cubicBezTo>
                      <a:pt x="1" y="453"/>
                      <a:pt x="50" y="646"/>
                      <a:pt x="172" y="688"/>
                    </a:cubicBezTo>
                    <a:cubicBezTo>
                      <a:pt x="189" y="694"/>
                      <a:pt x="206" y="697"/>
                      <a:pt x="224" y="697"/>
                    </a:cubicBezTo>
                    <a:cubicBezTo>
                      <a:pt x="336" y="697"/>
                      <a:pt x="461" y="587"/>
                      <a:pt x="516" y="428"/>
                    </a:cubicBezTo>
                    <a:cubicBezTo>
                      <a:pt x="582" y="245"/>
                      <a:pt x="533" y="52"/>
                      <a:pt x="410" y="10"/>
                    </a:cubicBezTo>
                    <a:cubicBezTo>
                      <a:pt x="394" y="4"/>
                      <a:pt x="376" y="1"/>
                      <a:pt x="358" y="1"/>
                    </a:cubicBez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714" name="Google Shape;714;p37"/>
              <p:cNvSpPr/>
              <p:nvPr/>
            </p:nvSpPr>
            <p:spPr>
              <a:xfrm>
                <a:off x="7342038" y="1397321"/>
                <a:ext cx="23347" cy="52837"/>
              </a:xfrm>
              <a:custGeom>
                <a:avLst/>
                <a:gdLst/>
                <a:ahLst/>
                <a:cxnLst/>
                <a:rect l="l" t="t" r="r" b="b"/>
                <a:pathLst>
                  <a:path w="498" h="1127" extrusionOk="0">
                    <a:moveTo>
                      <a:pt x="403" y="1"/>
                    </a:moveTo>
                    <a:cubicBezTo>
                      <a:pt x="390" y="7"/>
                      <a:pt x="383" y="10"/>
                      <a:pt x="370" y="16"/>
                    </a:cubicBezTo>
                    <a:lnTo>
                      <a:pt x="0" y="1066"/>
                    </a:lnTo>
                    <a:cubicBezTo>
                      <a:pt x="7" y="1079"/>
                      <a:pt x="10" y="1086"/>
                      <a:pt x="16" y="1099"/>
                    </a:cubicBezTo>
                    <a:lnTo>
                      <a:pt x="95" y="1126"/>
                    </a:lnTo>
                    <a:cubicBezTo>
                      <a:pt x="108" y="1121"/>
                      <a:pt x="114" y="1117"/>
                      <a:pt x="127" y="1111"/>
                    </a:cubicBezTo>
                    <a:lnTo>
                      <a:pt x="497" y="60"/>
                    </a:lnTo>
                    <a:cubicBezTo>
                      <a:pt x="491" y="48"/>
                      <a:pt x="488" y="42"/>
                      <a:pt x="482" y="28"/>
                    </a:cubicBezTo>
                    <a:lnTo>
                      <a:pt x="403" y="1"/>
                    </a:lnTo>
                    <a:close/>
                  </a:path>
                </a:pathLst>
              </a:custGeom>
              <a:solidFill>
                <a:srgbClr val="FFFFFF">
                  <a:alpha val="20000"/>
                </a:srgbClr>
              </a:solidFill>
              <a:ln>
                <a:noFill/>
              </a:ln>
            </p:spPr>
            <p:txBody>
              <a:bodyPr spcFirstLastPara="1" wrap="square" lIns="121900" tIns="121900" rIns="121900" bIns="121900" anchor="ctr" anchorCtr="0">
                <a:noAutofit/>
              </a:bodyPr>
              <a:lstStyle/>
              <a:p>
                <a:endParaRPr sz="2400"/>
              </a:p>
            </p:txBody>
          </p:sp>
          <p:sp>
            <p:nvSpPr>
              <p:cNvPr id="715" name="Google Shape;715;p37"/>
              <p:cNvSpPr/>
              <p:nvPr/>
            </p:nvSpPr>
            <p:spPr>
              <a:xfrm>
                <a:off x="7395015" y="1498822"/>
                <a:ext cx="85420" cy="59259"/>
              </a:xfrm>
              <a:custGeom>
                <a:avLst/>
                <a:gdLst/>
                <a:ahLst/>
                <a:cxnLst/>
                <a:rect l="l" t="t" r="r" b="b"/>
                <a:pathLst>
                  <a:path w="1822" h="1264" extrusionOk="0">
                    <a:moveTo>
                      <a:pt x="455" y="1"/>
                    </a:moveTo>
                    <a:cubicBezTo>
                      <a:pt x="48" y="1"/>
                      <a:pt x="1" y="406"/>
                      <a:pt x="344" y="487"/>
                    </a:cubicBezTo>
                    <a:cubicBezTo>
                      <a:pt x="831" y="601"/>
                      <a:pt x="1078" y="828"/>
                      <a:pt x="1204" y="1017"/>
                    </a:cubicBezTo>
                    <a:cubicBezTo>
                      <a:pt x="1337" y="1100"/>
                      <a:pt x="1427" y="1182"/>
                      <a:pt x="1483" y="1263"/>
                    </a:cubicBezTo>
                    <a:cubicBezTo>
                      <a:pt x="1763" y="1138"/>
                      <a:pt x="1821" y="985"/>
                      <a:pt x="1789" y="768"/>
                    </a:cubicBezTo>
                    <a:cubicBezTo>
                      <a:pt x="1757" y="543"/>
                      <a:pt x="1457" y="274"/>
                      <a:pt x="701" y="42"/>
                    </a:cubicBezTo>
                    <a:cubicBezTo>
                      <a:pt x="608" y="13"/>
                      <a:pt x="526" y="1"/>
                      <a:pt x="455" y="1"/>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716" name="Google Shape;716;p37"/>
              <p:cNvSpPr/>
              <p:nvPr/>
            </p:nvSpPr>
            <p:spPr>
              <a:xfrm>
                <a:off x="7383904" y="1529811"/>
                <a:ext cx="85420" cy="59213"/>
              </a:xfrm>
              <a:custGeom>
                <a:avLst/>
                <a:gdLst/>
                <a:ahLst/>
                <a:cxnLst/>
                <a:rect l="l" t="t" r="r" b="b"/>
                <a:pathLst>
                  <a:path w="1822" h="1263" extrusionOk="0">
                    <a:moveTo>
                      <a:pt x="454" y="0"/>
                    </a:moveTo>
                    <a:cubicBezTo>
                      <a:pt x="47" y="0"/>
                      <a:pt x="1" y="406"/>
                      <a:pt x="344" y="486"/>
                    </a:cubicBezTo>
                    <a:cubicBezTo>
                      <a:pt x="831" y="601"/>
                      <a:pt x="1078" y="829"/>
                      <a:pt x="1204" y="1017"/>
                    </a:cubicBezTo>
                    <a:cubicBezTo>
                      <a:pt x="1337" y="1099"/>
                      <a:pt x="1427" y="1182"/>
                      <a:pt x="1483" y="1263"/>
                    </a:cubicBezTo>
                    <a:cubicBezTo>
                      <a:pt x="1763" y="1138"/>
                      <a:pt x="1821" y="985"/>
                      <a:pt x="1789" y="768"/>
                    </a:cubicBezTo>
                    <a:cubicBezTo>
                      <a:pt x="1781" y="714"/>
                      <a:pt x="1760" y="659"/>
                      <a:pt x="1720" y="602"/>
                    </a:cubicBezTo>
                    <a:cubicBezTo>
                      <a:pt x="1664" y="521"/>
                      <a:pt x="1572" y="439"/>
                      <a:pt x="1441" y="356"/>
                    </a:cubicBezTo>
                    <a:cubicBezTo>
                      <a:pt x="1268" y="248"/>
                      <a:pt x="1028" y="141"/>
                      <a:pt x="701" y="41"/>
                    </a:cubicBezTo>
                    <a:cubicBezTo>
                      <a:pt x="608" y="13"/>
                      <a:pt x="525" y="0"/>
                      <a:pt x="454" y="0"/>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717" name="Google Shape;717;p37"/>
              <p:cNvSpPr/>
              <p:nvPr/>
            </p:nvSpPr>
            <p:spPr>
              <a:xfrm>
                <a:off x="7372793" y="1560707"/>
                <a:ext cx="85326" cy="58134"/>
              </a:xfrm>
              <a:custGeom>
                <a:avLst/>
                <a:gdLst/>
                <a:ahLst/>
                <a:cxnLst/>
                <a:rect l="l" t="t" r="r" b="b"/>
                <a:pathLst>
                  <a:path w="1820" h="1240" extrusionOk="0">
                    <a:moveTo>
                      <a:pt x="456" y="1"/>
                    </a:moveTo>
                    <a:cubicBezTo>
                      <a:pt x="48" y="1"/>
                      <a:pt x="1" y="406"/>
                      <a:pt x="346" y="488"/>
                    </a:cubicBezTo>
                    <a:cubicBezTo>
                      <a:pt x="727" y="578"/>
                      <a:pt x="961" y="737"/>
                      <a:pt x="1104" y="891"/>
                    </a:cubicBezTo>
                    <a:cubicBezTo>
                      <a:pt x="1335" y="1009"/>
                      <a:pt x="1470" y="1128"/>
                      <a:pt x="1534" y="1240"/>
                    </a:cubicBezTo>
                    <a:cubicBezTo>
                      <a:pt x="1771" y="1121"/>
                      <a:pt x="1820" y="972"/>
                      <a:pt x="1791" y="769"/>
                    </a:cubicBezTo>
                    <a:cubicBezTo>
                      <a:pt x="1783" y="716"/>
                      <a:pt x="1760" y="661"/>
                      <a:pt x="1720" y="604"/>
                    </a:cubicBezTo>
                    <a:cubicBezTo>
                      <a:pt x="1664" y="523"/>
                      <a:pt x="1574" y="440"/>
                      <a:pt x="1441" y="356"/>
                    </a:cubicBezTo>
                    <a:cubicBezTo>
                      <a:pt x="1269" y="249"/>
                      <a:pt x="1028" y="142"/>
                      <a:pt x="701" y="41"/>
                    </a:cubicBezTo>
                    <a:cubicBezTo>
                      <a:pt x="608" y="13"/>
                      <a:pt x="527" y="1"/>
                      <a:pt x="456" y="1"/>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718" name="Google Shape;718;p37"/>
              <p:cNvSpPr/>
              <p:nvPr/>
            </p:nvSpPr>
            <p:spPr>
              <a:xfrm>
                <a:off x="7367870" y="1590571"/>
                <a:ext cx="80450" cy="58181"/>
              </a:xfrm>
              <a:custGeom>
                <a:avLst/>
                <a:gdLst/>
                <a:ahLst/>
                <a:cxnLst/>
                <a:rect l="l" t="t" r="r" b="b"/>
                <a:pathLst>
                  <a:path w="1716" h="1241" extrusionOk="0">
                    <a:moveTo>
                      <a:pt x="429" y="1"/>
                    </a:moveTo>
                    <a:cubicBezTo>
                      <a:pt x="45" y="1"/>
                      <a:pt x="1" y="381"/>
                      <a:pt x="324" y="458"/>
                    </a:cubicBezTo>
                    <a:cubicBezTo>
                      <a:pt x="1186" y="661"/>
                      <a:pt x="1249" y="1241"/>
                      <a:pt x="1249" y="1241"/>
                    </a:cubicBezTo>
                    <a:cubicBezTo>
                      <a:pt x="1636" y="1114"/>
                      <a:pt x="1715" y="958"/>
                      <a:pt x="1680" y="721"/>
                    </a:cubicBezTo>
                    <a:cubicBezTo>
                      <a:pt x="1676" y="682"/>
                      <a:pt x="1662" y="644"/>
                      <a:pt x="1639" y="603"/>
                    </a:cubicBezTo>
                    <a:cubicBezTo>
                      <a:pt x="1575" y="491"/>
                      <a:pt x="1440" y="372"/>
                      <a:pt x="1209" y="254"/>
                    </a:cubicBezTo>
                    <a:cubicBezTo>
                      <a:pt x="1066" y="181"/>
                      <a:pt x="884" y="109"/>
                      <a:pt x="659" y="39"/>
                    </a:cubicBezTo>
                    <a:cubicBezTo>
                      <a:pt x="572" y="12"/>
                      <a:pt x="495" y="1"/>
                      <a:pt x="429" y="1"/>
                    </a:cubicBezTo>
                    <a:close/>
                  </a:path>
                </a:pathLst>
              </a:custGeom>
              <a:solidFill>
                <a:srgbClr val="F7B69A"/>
              </a:solidFill>
              <a:ln>
                <a:noFill/>
              </a:ln>
            </p:spPr>
            <p:txBody>
              <a:bodyPr spcFirstLastPara="1" wrap="square" lIns="121900" tIns="121900" rIns="121900" bIns="121900" anchor="ctr" anchorCtr="0">
                <a:noAutofit/>
              </a:bodyPr>
              <a:lstStyle/>
              <a:p>
                <a:endParaRPr sz="2400"/>
              </a:p>
            </p:txBody>
          </p:sp>
          <p:sp>
            <p:nvSpPr>
              <p:cNvPr id="719" name="Google Shape;719;p37"/>
              <p:cNvSpPr/>
              <p:nvPr/>
            </p:nvSpPr>
            <p:spPr>
              <a:xfrm>
                <a:off x="6721361" y="1361363"/>
                <a:ext cx="157525" cy="153868"/>
              </a:xfrm>
              <a:custGeom>
                <a:avLst/>
                <a:gdLst/>
                <a:ahLst/>
                <a:cxnLst/>
                <a:rect l="l" t="t" r="r" b="b"/>
                <a:pathLst>
                  <a:path w="3360" h="3282" extrusionOk="0">
                    <a:moveTo>
                      <a:pt x="1" y="0"/>
                    </a:moveTo>
                    <a:lnTo>
                      <a:pt x="1" y="0"/>
                    </a:lnTo>
                    <a:cubicBezTo>
                      <a:pt x="4" y="60"/>
                      <a:pt x="7" y="126"/>
                      <a:pt x="10" y="194"/>
                    </a:cubicBezTo>
                    <a:cubicBezTo>
                      <a:pt x="12" y="220"/>
                      <a:pt x="12" y="248"/>
                      <a:pt x="13" y="274"/>
                    </a:cubicBezTo>
                    <a:cubicBezTo>
                      <a:pt x="13" y="289"/>
                      <a:pt x="15" y="305"/>
                      <a:pt x="15" y="320"/>
                    </a:cubicBezTo>
                    <a:cubicBezTo>
                      <a:pt x="15" y="363"/>
                      <a:pt x="16" y="407"/>
                      <a:pt x="16" y="453"/>
                    </a:cubicBezTo>
                    <a:lnTo>
                      <a:pt x="16" y="454"/>
                    </a:lnTo>
                    <a:cubicBezTo>
                      <a:pt x="19" y="577"/>
                      <a:pt x="19" y="707"/>
                      <a:pt x="18" y="841"/>
                    </a:cubicBezTo>
                    <a:cubicBezTo>
                      <a:pt x="18" y="875"/>
                      <a:pt x="18" y="908"/>
                      <a:pt x="18" y="944"/>
                    </a:cubicBezTo>
                    <a:cubicBezTo>
                      <a:pt x="18" y="960"/>
                      <a:pt x="16" y="977"/>
                      <a:pt x="16" y="994"/>
                    </a:cubicBezTo>
                    <a:cubicBezTo>
                      <a:pt x="16" y="1029"/>
                      <a:pt x="16" y="1063"/>
                      <a:pt x="15" y="1098"/>
                    </a:cubicBezTo>
                    <a:cubicBezTo>
                      <a:pt x="15" y="1115"/>
                      <a:pt x="15" y="1133"/>
                      <a:pt x="15" y="1150"/>
                    </a:cubicBezTo>
                    <a:cubicBezTo>
                      <a:pt x="13" y="1168"/>
                      <a:pt x="13" y="1185"/>
                      <a:pt x="13" y="1202"/>
                    </a:cubicBezTo>
                    <a:cubicBezTo>
                      <a:pt x="13" y="1223"/>
                      <a:pt x="12" y="1243"/>
                      <a:pt x="12" y="1265"/>
                    </a:cubicBezTo>
                    <a:cubicBezTo>
                      <a:pt x="10" y="1349"/>
                      <a:pt x="9" y="1434"/>
                      <a:pt x="6" y="1520"/>
                    </a:cubicBezTo>
                    <a:cubicBezTo>
                      <a:pt x="1164" y="3163"/>
                      <a:pt x="2865" y="3281"/>
                      <a:pt x="3331" y="3281"/>
                    </a:cubicBezTo>
                    <a:cubicBezTo>
                      <a:pt x="3341" y="3281"/>
                      <a:pt x="3351" y="3281"/>
                      <a:pt x="3360" y="3281"/>
                    </a:cubicBezTo>
                    <a:cubicBezTo>
                      <a:pt x="3355" y="3249"/>
                      <a:pt x="3351" y="3215"/>
                      <a:pt x="3348" y="3183"/>
                    </a:cubicBezTo>
                    <a:cubicBezTo>
                      <a:pt x="3345" y="3159"/>
                      <a:pt x="3343" y="3134"/>
                      <a:pt x="3340" y="3110"/>
                    </a:cubicBezTo>
                    <a:cubicBezTo>
                      <a:pt x="2559" y="3020"/>
                      <a:pt x="1522" y="2502"/>
                      <a:pt x="249" y="1152"/>
                    </a:cubicBezTo>
                    <a:cubicBezTo>
                      <a:pt x="242" y="1142"/>
                      <a:pt x="233" y="1127"/>
                      <a:pt x="227" y="1118"/>
                    </a:cubicBezTo>
                    <a:cubicBezTo>
                      <a:pt x="224" y="1113"/>
                      <a:pt x="223" y="1110"/>
                      <a:pt x="221" y="1106"/>
                    </a:cubicBezTo>
                    <a:cubicBezTo>
                      <a:pt x="218" y="1101"/>
                      <a:pt x="217" y="1096"/>
                      <a:pt x="215" y="1092"/>
                    </a:cubicBezTo>
                    <a:cubicBezTo>
                      <a:pt x="207" y="1075"/>
                      <a:pt x="201" y="1057"/>
                      <a:pt x="195" y="1038"/>
                    </a:cubicBezTo>
                    <a:cubicBezTo>
                      <a:pt x="192" y="1032"/>
                      <a:pt x="191" y="1025"/>
                      <a:pt x="187" y="1019"/>
                    </a:cubicBezTo>
                    <a:cubicBezTo>
                      <a:pt x="181" y="999"/>
                      <a:pt x="175" y="977"/>
                      <a:pt x="168" y="956"/>
                    </a:cubicBezTo>
                    <a:cubicBezTo>
                      <a:pt x="166" y="948"/>
                      <a:pt x="165" y="941"/>
                      <a:pt x="161" y="933"/>
                    </a:cubicBezTo>
                    <a:cubicBezTo>
                      <a:pt x="160" y="927"/>
                      <a:pt x="158" y="921"/>
                      <a:pt x="155" y="913"/>
                    </a:cubicBezTo>
                    <a:cubicBezTo>
                      <a:pt x="155" y="908"/>
                      <a:pt x="154" y="904"/>
                      <a:pt x="152" y="898"/>
                    </a:cubicBezTo>
                    <a:cubicBezTo>
                      <a:pt x="151" y="893"/>
                      <a:pt x="149" y="887"/>
                      <a:pt x="148" y="881"/>
                    </a:cubicBezTo>
                    <a:cubicBezTo>
                      <a:pt x="143" y="866"/>
                      <a:pt x="140" y="849"/>
                      <a:pt x="135" y="832"/>
                    </a:cubicBezTo>
                    <a:cubicBezTo>
                      <a:pt x="134" y="826"/>
                      <a:pt x="132" y="818"/>
                      <a:pt x="131" y="811"/>
                    </a:cubicBezTo>
                    <a:cubicBezTo>
                      <a:pt x="79" y="584"/>
                      <a:pt x="36" y="292"/>
                      <a:pt x="1" y="0"/>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720" name="Google Shape;720;p37"/>
              <p:cNvSpPr/>
              <p:nvPr/>
            </p:nvSpPr>
            <p:spPr>
              <a:xfrm>
                <a:off x="6896936" y="1195164"/>
                <a:ext cx="47820" cy="206611"/>
              </a:xfrm>
              <a:custGeom>
                <a:avLst/>
                <a:gdLst/>
                <a:ahLst/>
                <a:cxnLst/>
                <a:rect l="l" t="t" r="r" b="b"/>
                <a:pathLst>
                  <a:path w="1020" h="4407" extrusionOk="0">
                    <a:moveTo>
                      <a:pt x="26" y="1"/>
                    </a:moveTo>
                    <a:cubicBezTo>
                      <a:pt x="24" y="1"/>
                      <a:pt x="22" y="1"/>
                      <a:pt x="20" y="1"/>
                    </a:cubicBezTo>
                    <a:cubicBezTo>
                      <a:pt x="8" y="4"/>
                      <a:pt x="0" y="18"/>
                      <a:pt x="5" y="30"/>
                    </a:cubicBezTo>
                    <a:cubicBezTo>
                      <a:pt x="9" y="47"/>
                      <a:pt x="491" y="1743"/>
                      <a:pt x="581" y="3429"/>
                    </a:cubicBezTo>
                    <a:cubicBezTo>
                      <a:pt x="581" y="3437"/>
                      <a:pt x="586" y="3444"/>
                      <a:pt x="592" y="3449"/>
                    </a:cubicBezTo>
                    <a:cubicBezTo>
                      <a:pt x="596" y="3451"/>
                      <a:pt x="601" y="3452"/>
                      <a:pt x="605" y="3452"/>
                    </a:cubicBezTo>
                    <a:cubicBezTo>
                      <a:pt x="608" y="3452"/>
                      <a:pt x="611" y="3452"/>
                      <a:pt x="613" y="3451"/>
                    </a:cubicBezTo>
                    <a:lnTo>
                      <a:pt x="913" y="3319"/>
                    </a:lnTo>
                    <a:cubicBezTo>
                      <a:pt x="918" y="3317"/>
                      <a:pt x="923" y="3316"/>
                      <a:pt x="928" y="3316"/>
                    </a:cubicBezTo>
                    <a:cubicBezTo>
                      <a:pt x="937" y="3316"/>
                      <a:pt x="946" y="3319"/>
                      <a:pt x="954" y="3325"/>
                    </a:cubicBezTo>
                    <a:cubicBezTo>
                      <a:pt x="965" y="3336"/>
                      <a:pt x="969" y="3351"/>
                      <a:pt x="966" y="3365"/>
                    </a:cubicBezTo>
                    <a:cubicBezTo>
                      <a:pt x="922" y="3524"/>
                      <a:pt x="817" y="3801"/>
                      <a:pt x="612" y="3865"/>
                    </a:cubicBezTo>
                    <a:cubicBezTo>
                      <a:pt x="603" y="3868"/>
                      <a:pt x="595" y="3876"/>
                      <a:pt x="595" y="3886"/>
                    </a:cubicBezTo>
                    <a:cubicBezTo>
                      <a:pt x="593" y="3949"/>
                      <a:pt x="592" y="4015"/>
                      <a:pt x="592" y="4077"/>
                    </a:cubicBezTo>
                    <a:cubicBezTo>
                      <a:pt x="590" y="4177"/>
                      <a:pt x="590" y="4281"/>
                      <a:pt x="584" y="4382"/>
                    </a:cubicBezTo>
                    <a:cubicBezTo>
                      <a:pt x="584" y="4394"/>
                      <a:pt x="593" y="4405"/>
                      <a:pt x="606" y="4406"/>
                    </a:cubicBezTo>
                    <a:lnTo>
                      <a:pt x="609" y="4406"/>
                    </a:lnTo>
                    <a:cubicBezTo>
                      <a:pt x="621" y="4406"/>
                      <a:pt x="632" y="4395"/>
                      <a:pt x="632" y="4383"/>
                    </a:cubicBezTo>
                    <a:cubicBezTo>
                      <a:pt x="636" y="4282"/>
                      <a:pt x="638" y="4178"/>
                      <a:pt x="639" y="4077"/>
                    </a:cubicBezTo>
                    <a:cubicBezTo>
                      <a:pt x="639" y="4019"/>
                      <a:pt x="641" y="3961"/>
                      <a:pt x="642" y="3903"/>
                    </a:cubicBezTo>
                    <a:cubicBezTo>
                      <a:pt x="858" y="3825"/>
                      <a:pt x="966" y="3542"/>
                      <a:pt x="1011" y="3379"/>
                    </a:cubicBezTo>
                    <a:cubicBezTo>
                      <a:pt x="1020" y="3345"/>
                      <a:pt x="1011" y="3311"/>
                      <a:pt x="985" y="3290"/>
                    </a:cubicBezTo>
                    <a:cubicBezTo>
                      <a:pt x="968" y="3276"/>
                      <a:pt x="948" y="3269"/>
                      <a:pt x="928" y="3269"/>
                    </a:cubicBezTo>
                    <a:cubicBezTo>
                      <a:pt x="917" y="3269"/>
                      <a:pt x="906" y="3271"/>
                      <a:pt x="895" y="3276"/>
                    </a:cubicBezTo>
                    <a:lnTo>
                      <a:pt x="625" y="3394"/>
                    </a:lnTo>
                    <a:cubicBezTo>
                      <a:pt x="532" y="1712"/>
                      <a:pt x="54" y="35"/>
                      <a:pt x="49" y="17"/>
                    </a:cubicBezTo>
                    <a:cubicBezTo>
                      <a:pt x="47" y="7"/>
                      <a:pt x="37" y="1"/>
                      <a:pt x="26" y="1"/>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721" name="Google Shape;721;p37"/>
              <p:cNvSpPr/>
              <p:nvPr/>
            </p:nvSpPr>
            <p:spPr>
              <a:xfrm>
                <a:off x="6911985" y="1432155"/>
                <a:ext cx="15893" cy="51383"/>
              </a:xfrm>
              <a:custGeom>
                <a:avLst/>
                <a:gdLst/>
                <a:ahLst/>
                <a:cxnLst/>
                <a:rect l="l" t="t" r="r" b="b"/>
                <a:pathLst>
                  <a:path w="339" h="1096" extrusionOk="0">
                    <a:moveTo>
                      <a:pt x="25" y="0"/>
                    </a:moveTo>
                    <a:cubicBezTo>
                      <a:pt x="15" y="0"/>
                      <a:pt x="6" y="7"/>
                      <a:pt x="3" y="19"/>
                    </a:cubicBezTo>
                    <a:cubicBezTo>
                      <a:pt x="0" y="31"/>
                      <a:pt x="8" y="44"/>
                      <a:pt x="20" y="47"/>
                    </a:cubicBezTo>
                    <a:cubicBezTo>
                      <a:pt x="75" y="60"/>
                      <a:pt x="214" y="103"/>
                      <a:pt x="274" y="163"/>
                    </a:cubicBezTo>
                    <a:cubicBezTo>
                      <a:pt x="170" y="190"/>
                      <a:pt x="87" y="192"/>
                      <a:pt x="87" y="192"/>
                    </a:cubicBezTo>
                    <a:cubicBezTo>
                      <a:pt x="80" y="192"/>
                      <a:pt x="74" y="195"/>
                      <a:pt x="69" y="200"/>
                    </a:cubicBezTo>
                    <a:cubicBezTo>
                      <a:pt x="64" y="206"/>
                      <a:pt x="63" y="213"/>
                      <a:pt x="64" y="219"/>
                    </a:cubicBezTo>
                    <a:cubicBezTo>
                      <a:pt x="64" y="226"/>
                      <a:pt x="181" y="787"/>
                      <a:pt x="147" y="1069"/>
                    </a:cubicBezTo>
                    <a:cubicBezTo>
                      <a:pt x="145" y="1083"/>
                      <a:pt x="155" y="1094"/>
                      <a:pt x="167" y="1095"/>
                    </a:cubicBezTo>
                    <a:lnTo>
                      <a:pt x="170" y="1095"/>
                    </a:lnTo>
                    <a:cubicBezTo>
                      <a:pt x="181" y="1095"/>
                      <a:pt x="191" y="1086"/>
                      <a:pt x="193" y="1076"/>
                    </a:cubicBezTo>
                    <a:cubicBezTo>
                      <a:pt x="225" y="817"/>
                      <a:pt x="138" y="354"/>
                      <a:pt x="115" y="236"/>
                    </a:cubicBezTo>
                    <a:cubicBezTo>
                      <a:pt x="155" y="235"/>
                      <a:pt x="233" y="226"/>
                      <a:pt x="321" y="198"/>
                    </a:cubicBezTo>
                    <a:cubicBezTo>
                      <a:pt x="327" y="195"/>
                      <a:pt x="334" y="190"/>
                      <a:pt x="335" y="184"/>
                    </a:cubicBezTo>
                    <a:cubicBezTo>
                      <a:pt x="338" y="177"/>
                      <a:pt x="338" y="169"/>
                      <a:pt x="334" y="163"/>
                    </a:cubicBezTo>
                    <a:cubicBezTo>
                      <a:pt x="274" y="60"/>
                      <a:pt x="41" y="4"/>
                      <a:pt x="31" y="1"/>
                    </a:cubicBezTo>
                    <a:cubicBezTo>
                      <a:pt x="29" y="0"/>
                      <a:pt x="27" y="0"/>
                      <a:pt x="25" y="0"/>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722" name="Google Shape;722;p37"/>
              <p:cNvSpPr/>
              <p:nvPr/>
            </p:nvSpPr>
            <p:spPr>
              <a:xfrm>
                <a:off x="6930879" y="1220059"/>
                <a:ext cx="13737" cy="39288"/>
              </a:xfrm>
              <a:custGeom>
                <a:avLst/>
                <a:gdLst/>
                <a:ahLst/>
                <a:cxnLst/>
                <a:rect l="l" t="t" r="r" b="b"/>
                <a:pathLst>
                  <a:path w="293" h="838" extrusionOk="0">
                    <a:moveTo>
                      <a:pt x="114" y="1"/>
                    </a:moveTo>
                    <a:cubicBezTo>
                      <a:pt x="113" y="1"/>
                      <a:pt x="112" y="1"/>
                      <a:pt x="111" y="1"/>
                    </a:cubicBezTo>
                    <a:cubicBezTo>
                      <a:pt x="41" y="7"/>
                      <a:pt x="1" y="200"/>
                      <a:pt x="21" y="431"/>
                    </a:cubicBezTo>
                    <a:cubicBezTo>
                      <a:pt x="40" y="658"/>
                      <a:pt x="110" y="837"/>
                      <a:pt x="179" y="837"/>
                    </a:cubicBezTo>
                    <a:cubicBezTo>
                      <a:pt x="180" y="837"/>
                      <a:pt x="182" y="837"/>
                      <a:pt x="183" y="837"/>
                    </a:cubicBezTo>
                    <a:cubicBezTo>
                      <a:pt x="252" y="831"/>
                      <a:pt x="293" y="638"/>
                      <a:pt x="273" y="409"/>
                    </a:cubicBezTo>
                    <a:cubicBezTo>
                      <a:pt x="253" y="182"/>
                      <a:pt x="182" y="1"/>
                      <a:pt x="114"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23" name="Google Shape;723;p37"/>
              <p:cNvSpPr/>
              <p:nvPr/>
            </p:nvSpPr>
            <p:spPr>
              <a:xfrm>
                <a:off x="6842927" y="1233889"/>
                <a:ext cx="15987" cy="38678"/>
              </a:xfrm>
              <a:custGeom>
                <a:avLst/>
                <a:gdLst/>
                <a:ahLst/>
                <a:cxnLst/>
                <a:rect l="l" t="t" r="r" b="b"/>
                <a:pathLst>
                  <a:path w="341" h="825" extrusionOk="0">
                    <a:moveTo>
                      <a:pt x="96" y="0"/>
                    </a:moveTo>
                    <a:cubicBezTo>
                      <a:pt x="93" y="0"/>
                      <a:pt x="91" y="0"/>
                      <a:pt x="88" y="1"/>
                    </a:cubicBezTo>
                    <a:cubicBezTo>
                      <a:pt x="19" y="15"/>
                      <a:pt x="1" y="210"/>
                      <a:pt x="47" y="438"/>
                    </a:cubicBezTo>
                    <a:cubicBezTo>
                      <a:pt x="91" y="656"/>
                      <a:pt x="179" y="824"/>
                      <a:pt x="247" y="824"/>
                    </a:cubicBezTo>
                    <a:cubicBezTo>
                      <a:pt x="250" y="824"/>
                      <a:pt x="252" y="824"/>
                      <a:pt x="255" y="823"/>
                    </a:cubicBezTo>
                    <a:cubicBezTo>
                      <a:pt x="322" y="810"/>
                      <a:pt x="340" y="614"/>
                      <a:pt x="294" y="388"/>
                    </a:cubicBezTo>
                    <a:cubicBezTo>
                      <a:pt x="250" y="168"/>
                      <a:pt x="164" y="0"/>
                      <a:pt x="9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24" name="Google Shape;724;p37"/>
              <p:cNvSpPr/>
              <p:nvPr/>
            </p:nvSpPr>
            <p:spPr>
              <a:xfrm>
                <a:off x="6908000" y="1192820"/>
                <a:ext cx="55415" cy="25035"/>
              </a:xfrm>
              <a:custGeom>
                <a:avLst/>
                <a:gdLst/>
                <a:ahLst/>
                <a:cxnLst/>
                <a:rect l="l" t="t" r="r" b="b"/>
                <a:pathLst>
                  <a:path w="1182" h="534" extrusionOk="0">
                    <a:moveTo>
                      <a:pt x="13" y="0"/>
                    </a:moveTo>
                    <a:cubicBezTo>
                      <a:pt x="7" y="0"/>
                      <a:pt x="0" y="7"/>
                      <a:pt x="1" y="15"/>
                    </a:cubicBezTo>
                    <a:lnTo>
                      <a:pt x="39" y="229"/>
                    </a:lnTo>
                    <a:cubicBezTo>
                      <a:pt x="48" y="283"/>
                      <a:pt x="94" y="321"/>
                      <a:pt x="148" y="321"/>
                    </a:cubicBezTo>
                    <a:cubicBezTo>
                      <a:pt x="149" y="321"/>
                      <a:pt x="150" y="320"/>
                      <a:pt x="151" y="320"/>
                    </a:cubicBezTo>
                    <a:cubicBezTo>
                      <a:pt x="166" y="320"/>
                      <a:pt x="183" y="320"/>
                      <a:pt x="202" y="320"/>
                    </a:cubicBezTo>
                    <a:cubicBezTo>
                      <a:pt x="401" y="320"/>
                      <a:pt x="774" y="348"/>
                      <a:pt x="1146" y="531"/>
                    </a:cubicBezTo>
                    <a:cubicBezTo>
                      <a:pt x="1149" y="533"/>
                      <a:pt x="1153" y="534"/>
                      <a:pt x="1156" y="534"/>
                    </a:cubicBezTo>
                    <a:cubicBezTo>
                      <a:pt x="1170" y="534"/>
                      <a:pt x="1181" y="518"/>
                      <a:pt x="1172" y="504"/>
                    </a:cubicBezTo>
                    <a:cubicBezTo>
                      <a:pt x="1099" y="377"/>
                      <a:pt x="831" y="181"/>
                      <a:pt x="180" y="116"/>
                    </a:cubicBezTo>
                    <a:cubicBezTo>
                      <a:pt x="136" y="111"/>
                      <a:pt x="94" y="90"/>
                      <a:pt x="65" y="56"/>
                    </a:cubicBezTo>
                    <a:lnTo>
                      <a:pt x="23" y="6"/>
                    </a:lnTo>
                    <a:cubicBezTo>
                      <a:pt x="20" y="2"/>
                      <a:pt x="17" y="0"/>
                      <a:pt x="13" y="0"/>
                    </a:cubicBezTo>
                    <a:close/>
                  </a:path>
                </a:pathLst>
              </a:custGeom>
              <a:solidFill>
                <a:srgbClr val="9E3C1E"/>
              </a:solidFill>
              <a:ln>
                <a:noFill/>
              </a:ln>
            </p:spPr>
            <p:txBody>
              <a:bodyPr spcFirstLastPara="1" wrap="square" lIns="121900" tIns="121900" rIns="121900" bIns="121900" anchor="ctr" anchorCtr="0">
                <a:noAutofit/>
              </a:bodyPr>
              <a:lstStyle/>
              <a:p>
                <a:endParaRPr sz="2400"/>
              </a:p>
            </p:txBody>
          </p:sp>
          <p:sp>
            <p:nvSpPr>
              <p:cNvPr id="725" name="Google Shape;725;p37"/>
              <p:cNvSpPr/>
              <p:nvPr/>
            </p:nvSpPr>
            <p:spPr>
              <a:xfrm>
                <a:off x="6804483" y="1188366"/>
                <a:ext cx="68402" cy="55274"/>
              </a:xfrm>
              <a:custGeom>
                <a:avLst/>
                <a:gdLst/>
                <a:ahLst/>
                <a:cxnLst/>
                <a:rect l="l" t="t" r="r" b="b"/>
                <a:pathLst>
                  <a:path w="1459" h="1179" extrusionOk="0">
                    <a:moveTo>
                      <a:pt x="1400" y="1"/>
                    </a:moveTo>
                    <a:cubicBezTo>
                      <a:pt x="1393" y="1"/>
                      <a:pt x="1387" y="4"/>
                      <a:pt x="1384" y="10"/>
                    </a:cubicBezTo>
                    <a:lnTo>
                      <a:pt x="1345" y="97"/>
                    </a:lnTo>
                    <a:cubicBezTo>
                      <a:pt x="1318" y="154"/>
                      <a:pt x="1270" y="200"/>
                      <a:pt x="1211" y="223"/>
                    </a:cubicBezTo>
                    <a:cubicBezTo>
                      <a:pt x="345" y="568"/>
                      <a:pt x="56" y="941"/>
                      <a:pt x="4" y="1142"/>
                    </a:cubicBezTo>
                    <a:cubicBezTo>
                      <a:pt x="0" y="1163"/>
                      <a:pt x="16" y="1179"/>
                      <a:pt x="34" y="1179"/>
                    </a:cubicBezTo>
                    <a:cubicBezTo>
                      <a:pt x="40" y="1179"/>
                      <a:pt x="47" y="1176"/>
                      <a:pt x="53" y="1171"/>
                    </a:cubicBezTo>
                    <a:cubicBezTo>
                      <a:pt x="529" y="738"/>
                      <a:pt x="1082" y="556"/>
                      <a:pt x="1332" y="493"/>
                    </a:cubicBezTo>
                    <a:cubicBezTo>
                      <a:pt x="1408" y="474"/>
                      <a:pt x="1458" y="402"/>
                      <a:pt x="1449" y="324"/>
                    </a:cubicBezTo>
                    <a:lnTo>
                      <a:pt x="1417" y="16"/>
                    </a:lnTo>
                    <a:cubicBezTo>
                      <a:pt x="1416" y="6"/>
                      <a:pt x="1408" y="1"/>
                      <a:pt x="1400" y="1"/>
                    </a:cubicBezTo>
                    <a:close/>
                  </a:path>
                </a:pathLst>
              </a:custGeom>
              <a:solidFill>
                <a:srgbClr val="9E3C1E"/>
              </a:solidFill>
              <a:ln>
                <a:noFill/>
              </a:ln>
            </p:spPr>
            <p:txBody>
              <a:bodyPr spcFirstLastPara="1" wrap="square" lIns="121900" tIns="121900" rIns="121900" bIns="121900" anchor="ctr" anchorCtr="0">
                <a:noAutofit/>
              </a:bodyPr>
              <a:lstStyle/>
              <a:p>
                <a:endParaRPr sz="2400"/>
              </a:p>
            </p:txBody>
          </p:sp>
          <p:sp>
            <p:nvSpPr>
              <p:cNvPr id="726" name="Google Shape;726;p37"/>
              <p:cNvSpPr/>
              <p:nvPr/>
            </p:nvSpPr>
            <p:spPr>
              <a:xfrm>
                <a:off x="6714141" y="1162253"/>
                <a:ext cx="248712" cy="154900"/>
              </a:xfrm>
              <a:custGeom>
                <a:avLst/>
                <a:gdLst/>
                <a:ahLst/>
                <a:cxnLst/>
                <a:rect l="l" t="t" r="r" b="b"/>
                <a:pathLst>
                  <a:path w="5305" h="3304" extrusionOk="0">
                    <a:moveTo>
                      <a:pt x="3642" y="0"/>
                    </a:moveTo>
                    <a:cubicBezTo>
                      <a:pt x="3456" y="0"/>
                      <a:pt x="3251" y="17"/>
                      <a:pt x="3025" y="54"/>
                    </a:cubicBezTo>
                    <a:cubicBezTo>
                      <a:pt x="1" y="547"/>
                      <a:pt x="2999" y="3032"/>
                      <a:pt x="661" y="3142"/>
                    </a:cubicBezTo>
                    <a:cubicBezTo>
                      <a:pt x="652" y="3189"/>
                      <a:pt x="641" y="3235"/>
                      <a:pt x="629" y="3280"/>
                    </a:cubicBezTo>
                    <a:cubicBezTo>
                      <a:pt x="694" y="3292"/>
                      <a:pt x="786" y="3304"/>
                      <a:pt x="892" y="3304"/>
                    </a:cubicBezTo>
                    <a:cubicBezTo>
                      <a:pt x="1150" y="3304"/>
                      <a:pt x="1493" y="3232"/>
                      <a:pt x="1731" y="2913"/>
                    </a:cubicBezTo>
                    <a:cubicBezTo>
                      <a:pt x="2161" y="2335"/>
                      <a:pt x="1681" y="1165"/>
                      <a:pt x="1872" y="1024"/>
                    </a:cubicBezTo>
                    <a:cubicBezTo>
                      <a:pt x="2523" y="559"/>
                      <a:pt x="3133" y="406"/>
                      <a:pt x="3655" y="406"/>
                    </a:cubicBezTo>
                    <a:cubicBezTo>
                      <a:pt x="4521" y="406"/>
                      <a:pt x="5144" y="828"/>
                      <a:pt x="5304" y="948"/>
                    </a:cubicBezTo>
                    <a:cubicBezTo>
                      <a:pt x="5301" y="899"/>
                      <a:pt x="5298" y="853"/>
                      <a:pt x="5297" y="813"/>
                    </a:cubicBezTo>
                    <a:cubicBezTo>
                      <a:pt x="5290" y="800"/>
                      <a:pt x="4947" y="0"/>
                      <a:pt x="3642" y="0"/>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727" name="Google Shape;727;p37"/>
              <p:cNvSpPr/>
              <p:nvPr/>
            </p:nvSpPr>
            <p:spPr>
              <a:xfrm>
                <a:off x="7251508" y="3088373"/>
                <a:ext cx="158744" cy="203564"/>
              </a:xfrm>
              <a:custGeom>
                <a:avLst/>
                <a:gdLst/>
                <a:ahLst/>
                <a:cxnLst/>
                <a:rect l="l" t="t" r="r" b="b"/>
                <a:pathLst>
                  <a:path w="3386" h="4342" extrusionOk="0">
                    <a:moveTo>
                      <a:pt x="3367" y="1"/>
                    </a:moveTo>
                    <a:cubicBezTo>
                      <a:pt x="3362" y="1"/>
                      <a:pt x="3357" y="4"/>
                      <a:pt x="3355" y="9"/>
                    </a:cubicBezTo>
                    <a:cubicBezTo>
                      <a:pt x="3343" y="30"/>
                      <a:pt x="2222" y="2197"/>
                      <a:pt x="7" y="4316"/>
                    </a:cubicBezTo>
                    <a:cubicBezTo>
                      <a:pt x="1" y="4320"/>
                      <a:pt x="1" y="4331"/>
                      <a:pt x="7" y="4337"/>
                    </a:cubicBezTo>
                    <a:cubicBezTo>
                      <a:pt x="10" y="4340"/>
                      <a:pt x="13" y="4342"/>
                      <a:pt x="17" y="4342"/>
                    </a:cubicBezTo>
                    <a:cubicBezTo>
                      <a:pt x="22" y="4342"/>
                      <a:pt x="25" y="4340"/>
                      <a:pt x="28" y="4337"/>
                    </a:cubicBezTo>
                    <a:cubicBezTo>
                      <a:pt x="2246" y="2217"/>
                      <a:pt x="3372" y="46"/>
                      <a:pt x="3382" y="23"/>
                    </a:cubicBezTo>
                    <a:cubicBezTo>
                      <a:pt x="3385" y="15"/>
                      <a:pt x="3382" y="6"/>
                      <a:pt x="3375" y="3"/>
                    </a:cubicBezTo>
                    <a:cubicBezTo>
                      <a:pt x="3372" y="1"/>
                      <a:pt x="3370" y="1"/>
                      <a:pt x="3367" y="1"/>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28" name="Google Shape;728;p37"/>
              <p:cNvSpPr/>
              <p:nvPr/>
            </p:nvSpPr>
            <p:spPr>
              <a:xfrm>
                <a:off x="6618079" y="1015088"/>
                <a:ext cx="56962" cy="82560"/>
              </a:xfrm>
              <a:custGeom>
                <a:avLst/>
                <a:gdLst/>
                <a:ahLst/>
                <a:cxnLst/>
                <a:rect l="l" t="t" r="r" b="b"/>
                <a:pathLst>
                  <a:path w="1215" h="1761" extrusionOk="0">
                    <a:moveTo>
                      <a:pt x="744" y="1"/>
                    </a:moveTo>
                    <a:cubicBezTo>
                      <a:pt x="740" y="1"/>
                      <a:pt x="735" y="1"/>
                      <a:pt x="730" y="2"/>
                    </a:cubicBezTo>
                    <a:cubicBezTo>
                      <a:pt x="418" y="45"/>
                      <a:pt x="823" y="1301"/>
                      <a:pt x="823" y="1301"/>
                    </a:cubicBezTo>
                    <a:cubicBezTo>
                      <a:pt x="823" y="1301"/>
                      <a:pt x="405" y="730"/>
                      <a:pt x="199" y="730"/>
                    </a:cubicBezTo>
                    <a:cubicBezTo>
                      <a:pt x="176" y="730"/>
                      <a:pt x="155" y="738"/>
                      <a:pt x="138" y="754"/>
                    </a:cubicBezTo>
                    <a:cubicBezTo>
                      <a:pt x="1" y="889"/>
                      <a:pt x="614" y="1551"/>
                      <a:pt x="816" y="1760"/>
                    </a:cubicBezTo>
                    <a:cubicBezTo>
                      <a:pt x="938" y="1581"/>
                      <a:pt x="1073" y="1419"/>
                      <a:pt x="1215" y="1272"/>
                    </a:cubicBezTo>
                    <a:cubicBezTo>
                      <a:pt x="1164" y="947"/>
                      <a:pt x="996" y="1"/>
                      <a:pt x="744" y="1"/>
                    </a:cubicBezTo>
                    <a:close/>
                  </a:path>
                </a:pathLst>
              </a:custGeom>
              <a:solidFill>
                <a:srgbClr val="9E3C1E"/>
              </a:solidFill>
              <a:ln>
                <a:noFill/>
              </a:ln>
            </p:spPr>
            <p:txBody>
              <a:bodyPr spcFirstLastPara="1" wrap="square" lIns="121900" tIns="121900" rIns="121900" bIns="121900" anchor="ctr" anchorCtr="0">
                <a:noAutofit/>
              </a:bodyPr>
              <a:lstStyle/>
              <a:p>
                <a:endParaRPr sz="2400"/>
              </a:p>
            </p:txBody>
          </p:sp>
          <p:sp>
            <p:nvSpPr>
              <p:cNvPr id="729" name="Google Shape;729;p37"/>
              <p:cNvSpPr/>
              <p:nvPr/>
            </p:nvSpPr>
            <p:spPr>
              <a:xfrm>
                <a:off x="6714235" y="1072566"/>
                <a:ext cx="271778" cy="236991"/>
              </a:xfrm>
              <a:custGeom>
                <a:avLst/>
                <a:gdLst/>
                <a:ahLst/>
                <a:cxnLst/>
                <a:rect l="l" t="t" r="r" b="b"/>
                <a:pathLst>
                  <a:path w="5797" h="5055" extrusionOk="0">
                    <a:moveTo>
                      <a:pt x="3893" y="0"/>
                    </a:moveTo>
                    <a:cubicBezTo>
                      <a:pt x="3798" y="0"/>
                      <a:pt x="3703" y="7"/>
                      <a:pt x="3608" y="20"/>
                    </a:cubicBezTo>
                    <a:cubicBezTo>
                      <a:pt x="2731" y="144"/>
                      <a:pt x="1527" y="736"/>
                      <a:pt x="1017" y="2927"/>
                    </a:cubicBezTo>
                    <a:cubicBezTo>
                      <a:pt x="925" y="3480"/>
                      <a:pt x="1887" y="4705"/>
                      <a:pt x="659" y="5055"/>
                    </a:cubicBezTo>
                    <a:cubicBezTo>
                      <a:pt x="2998" y="4945"/>
                      <a:pt x="0" y="2460"/>
                      <a:pt x="3024" y="1967"/>
                    </a:cubicBezTo>
                    <a:cubicBezTo>
                      <a:pt x="3250" y="1930"/>
                      <a:pt x="3455" y="1913"/>
                      <a:pt x="3641" y="1913"/>
                    </a:cubicBezTo>
                    <a:cubicBezTo>
                      <a:pt x="4945" y="1913"/>
                      <a:pt x="5289" y="2713"/>
                      <a:pt x="5295" y="2726"/>
                    </a:cubicBezTo>
                    <a:cubicBezTo>
                      <a:pt x="5295" y="2726"/>
                      <a:pt x="5295" y="2725"/>
                      <a:pt x="5298" y="2723"/>
                    </a:cubicBezTo>
                    <a:cubicBezTo>
                      <a:pt x="5298" y="2723"/>
                      <a:pt x="5298" y="2722"/>
                      <a:pt x="5299" y="2722"/>
                    </a:cubicBezTo>
                    <a:cubicBezTo>
                      <a:pt x="5343" y="2674"/>
                      <a:pt x="5668" y="2321"/>
                      <a:pt x="5746" y="1831"/>
                    </a:cubicBezTo>
                    <a:cubicBezTo>
                      <a:pt x="5796" y="1511"/>
                      <a:pt x="5741" y="1132"/>
                      <a:pt x="5437" y="742"/>
                    </a:cubicBezTo>
                    <a:cubicBezTo>
                      <a:pt x="5218" y="464"/>
                      <a:pt x="4932" y="257"/>
                      <a:pt x="4614" y="135"/>
                    </a:cubicBezTo>
                    <a:lnTo>
                      <a:pt x="4613" y="135"/>
                    </a:lnTo>
                    <a:cubicBezTo>
                      <a:pt x="4385" y="46"/>
                      <a:pt x="4141" y="0"/>
                      <a:pt x="3893" y="0"/>
                    </a:cubicBezTo>
                    <a:close/>
                  </a:path>
                </a:pathLst>
              </a:custGeom>
              <a:solidFill>
                <a:srgbClr val="AA5C35"/>
              </a:solidFill>
              <a:ln>
                <a:noFill/>
              </a:ln>
            </p:spPr>
            <p:txBody>
              <a:bodyPr spcFirstLastPara="1" wrap="square" lIns="121900" tIns="121900" rIns="121900" bIns="121900" anchor="ctr" anchorCtr="0">
                <a:noAutofit/>
              </a:bodyPr>
              <a:lstStyle/>
              <a:p>
                <a:endParaRPr sz="2400"/>
              </a:p>
            </p:txBody>
          </p:sp>
          <p:sp>
            <p:nvSpPr>
              <p:cNvPr id="730" name="Google Shape;730;p37"/>
              <p:cNvSpPr/>
              <p:nvPr/>
            </p:nvSpPr>
            <p:spPr>
              <a:xfrm>
                <a:off x="6868197" y="1411199"/>
                <a:ext cx="63526" cy="11486"/>
              </a:xfrm>
              <a:custGeom>
                <a:avLst/>
                <a:gdLst/>
                <a:ahLst/>
                <a:cxnLst/>
                <a:rect l="l" t="t" r="r" b="b"/>
                <a:pathLst>
                  <a:path w="1355" h="245" extrusionOk="0">
                    <a:moveTo>
                      <a:pt x="27" y="0"/>
                    </a:moveTo>
                    <a:cubicBezTo>
                      <a:pt x="19" y="0"/>
                      <a:pt x="10" y="5"/>
                      <a:pt x="6" y="14"/>
                    </a:cubicBezTo>
                    <a:cubicBezTo>
                      <a:pt x="0" y="24"/>
                      <a:pt x="5" y="38"/>
                      <a:pt x="17" y="44"/>
                    </a:cubicBezTo>
                    <a:cubicBezTo>
                      <a:pt x="359" y="209"/>
                      <a:pt x="737" y="244"/>
                      <a:pt x="1000" y="244"/>
                    </a:cubicBezTo>
                    <a:cubicBezTo>
                      <a:pt x="1197" y="244"/>
                      <a:pt x="1330" y="225"/>
                      <a:pt x="1333" y="225"/>
                    </a:cubicBezTo>
                    <a:cubicBezTo>
                      <a:pt x="1345" y="222"/>
                      <a:pt x="1355" y="209"/>
                      <a:pt x="1352" y="197"/>
                    </a:cubicBezTo>
                    <a:cubicBezTo>
                      <a:pt x="1350" y="186"/>
                      <a:pt x="1341" y="178"/>
                      <a:pt x="1330" y="178"/>
                    </a:cubicBezTo>
                    <a:cubicBezTo>
                      <a:pt x="1329" y="178"/>
                      <a:pt x="1327" y="178"/>
                      <a:pt x="1326" y="179"/>
                    </a:cubicBezTo>
                    <a:cubicBezTo>
                      <a:pt x="1323" y="179"/>
                      <a:pt x="1194" y="198"/>
                      <a:pt x="1001" y="198"/>
                    </a:cubicBezTo>
                    <a:cubicBezTo>
                      <a:pt x="743" y="198"/>
                      <a:pt x="372" y="164"/>
                      <a:pt x="37" y="3"/>
                    </a:cubicBezTo>
                    <a:cubicBezTo>
                      <a:pt x="34" y="1"/>
                      <a:pt x="30" y="0"/>
                      <a:pt x="27" y="0"/>
                    </a:cubicBez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731" name="Google Shape;731;p37"/>
              <p:cNvSpPr/>
              <p:nvPr/>
            </p:nvSpPr>
            <p:spPr>
              <a:xfrm>
                <a:off x="7204647" y="4585097"/>
                <a:ext cx="347634" cy="22035"/>
              </a:xfrm>
              <a:custGeom>
                <a:avLst/>
                <a:gdLst/>
                <a:ahLst/>
                <a:cxnLst/>
                <a:rect l="l" t="t" r="r" b="b"/>
                <a:pathLst>
                  <a:path w="7415" h="470" extrusionOk="0">
                    <a:moveTo>
                      <a:pt x="11" y="1"/>
                    </a:moveTo>
                    <a:cubicBezTo>
                      <a:pt x="7" y="270"/>
                      <a:pt x="1" y="470"/>
                      <a:pt x="1" y="470"/>
                    </a:cubicBezTo>
                    <a:lnTo>
                      <a:pt x="6874" y="470"/>
                    </a:lnTo>
                    <a:cubicBezTo>
                      <a:pt x="7182" y="470"/>
                      <a:pt x="7379" y="247"/>
                      <a:pt x="7414" y="1"/>
                    </a:cubicBezTo>
                    <a:close/>
                  </a:path>
                </a:pathLst>
              </a:custGeom>
              <a:solidFill>
                <a:srgbClr val="333746">
                  <a:alpha val="50000"/>
                </a:srgbClr>
              </a:solidFill>
              <a:ln>
                <a:noFill/>
              </a:ln>
            </p:spPr>
            <p:txBody>
              <a:bodyPr spcFirstLastPara="1" wrap="square" lIns="121900" tIns="121900" rIns="121900" bIns="121900" anchor="ctr" anchorCtr="0">
                <a:noAutofit/>
              </a:bodyPr>
              <a:lstStyle/>
              <a:p>
                <a:endParaRPr sz="2400"/>
              </a:p>
            </p:txBody>
          </p:sp>
          <p:sp>
            <p:nvSpPr>
              <p:cNvPr id="732" name="Google Shape;732;p37"/>
              <p:cNvSpPr/>
              <p:nvPr/>
            </p:nvSpPr>
            <p:spPr>
              <a:xfrm>
                <a:off x="6939833" y="2366851"/>
                <a:ext cx="175950" cy="7407"/>
              </a:xfrm>
              <a:custGeom>
                <a:avLst/>
                <a:gdLst/>
                <a:ahLst/>
                <a:cxnLst/>
                <a:rect l="l" t="t" r="r" b="b"/>
                <a:pathLst>
                  <a:path w="3753" h="158" extrusionOk="0">
                    <a:moveTo>
                      <a:pt x="19" y="0"/>
                    </a:moveTo>
                    <a:cubicBezTo>
                      <a:pt x="10" y="0"/>
                      <a:pt x="2" y="6"/>
                      <a:pt x="1" y="14"/>
                    </a:cubicBezTo>
                    <a:cubicBezTo>
                      <a:pt x="1" y="23"/>
                      <a:pt x="7" y="31"/>
                      <a:pt x="15" y="32"/>
                    </a:cubicBezTo>
                    <a:cubicBezTo>
                      <a:pt x="834" y="127"/>
                      <a:pt x="1530" y="158"/>
                      <a:pt x="2091" y="158"/>
                    </a:cubicBezTo>
                    <a:cubicBezTo>
                      <a:pt x="3152" y="158"/>
                      <a:pt x="3730" y="48"/>
                      <a:pt x="3739" y="45"/>
                    </a:cubicBezTo>
                    <a:cubicBezTo>
                      <a:pt x="3747" y="43"/>
                      <a:pt x="3753" y="35"/>
                      <a:pt x="3751" y="26"/>
                    </a:cubicBezTo>
                    <a:cubicBezTo>
                      <a:pt x="3749" y="19"/>
                      <a:pt x="3742" y="14"/>
                      <a:pt x="3735" y="14"/>
                    </a:cubicBezTo>
                    <a:cubicBezTo>
                      <a:pt x="3735" y="14"/>
                      <a:pt x="3734" y="14"/>
                      <a:pt x="3733" y="14"/>
                    </a:cubicBezTo>
                    <a:cubicBezTo>
                      <a:pt x="3724" y="16"/>
                      <a:pt x="3149" y="126"/>
                      <a:pt x="2094" y="126"/>
                    </a:cubicBezTo>
                    <a:cubicBezTo>
                      <a:pt x="1533" y="126"/>
                      <a:pt x="838" y="95"/>
                      <a:pt x="1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33" name="Google Shape;733;p37"/>
              <p:cNvSpPr/>
              <p:nvPr/>
            </p:nvSpPr>
            <p:spPr>
              <a:xfrm>
                <a:off x="6856851" y="2178524"/>
                <a:ext cx="8439" cy="206189"/>
              </a:xfrm>
              <a:custGeom>
                <a:avLst/>
                <a:gdLst/>
                <a:ahLst/>
                <a:cxnLst/>
                <a:rect l="l" t="t" r="r" b="b"/>
                <a:pathLst>
                  <a:path w="180" h="4398" extrusionOk="0">
                    <a:moveTo>
                      <a:pt x="164" y="1"/>
                    </a:moveTo>
                    <a:cubicBezTo>
                      <a:pt x="155" y="1"/>
                      <a:pt x="147" y="7"/>
                      <a:pt x="147" y="16"/>
                    </a:cubicBezTo>
                    <a:cubicBezTo>
                      <a:pt x="147" y="44"/>
                      <a:pt x="92" y="2800"/>
                      <a:pt x="2" y="4381"/>
                    </a:cubicBezTo>
                    <a:cubicBezTo>
                      <a:pt x="1" y="4390"/>
                      <a:pt x="8" y="4398"/>
                      <a:pt x="16" y="4398"/>
                    </a:cubicBezTo>
                    <a:lnTo>
                      <a:pt x="17" y="4398"/>
                    </a:lnTo>
                    <a:cubicBezTo>
                      <a:pt x="25" y="4398"/>
                      <a:pt x="33" y="4392"/>
                      <a:pt x="33" y="4383"/>
                    </a:cubicBezTo>
                    <a:cubicBezTo>
                      <a:pt x="124" y="2802"/>
                      <a:pt x="178" y="44"/>
                      <a:pt x="179" y="16"/>
                    </a:cubicBezTo>
                    <a:cubicBezTo>
                      <a:pt x="179" y="9"/>
                      <a:pt x="172" y="1"/>
                      <a:pt x="16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34" name="Google Shape;734;p37"/>
              <p:cNvSpPr/>
              <p:nvPr/>
            </p:nvSpPr>
            <p:spPr>
              <a:xfrm>
                <a:off x="6744333" y="2004684"/>
                <a:ext cx="100891" cy="380030"/>
              </a:xfrm>
              <a:custGeom>
                <a:avLst/>
                <a:gdLst/>
                <a:ahLst/>
                <a:cxnLst/>
                <a:rect l="l" t="t" r="r" b="b"/>
                <a:pathLst>
                  <a:path w="2152" h="8106" extrusionOk="0">
                    <a:moveTo>
                      <a:pt x="18" y="0"/>
                    </a:moveTo>
                    <a:cubicBezTo>
                      <a:pt x="16" y="0"/>
                      <a:pt x="14" y="1"/>
                      <a:pt x="12" y="1"/>
                    </a:cubicBezTo>
                    <a:cubicBezTo>
                      <a:pt x="5" y="4"/>
                      <a:pt x="0" y="12"/>
                      <a:pt x="3" y="21"/>
                    </a:cubicBezTo>
                    <a:cubicBezTo>
                      <a:pt x="23" y="82"/>
                      <a:pt x="2006" y="6128"/>
                      <a:pt x="2119" y="8092"/>
                    </a:cubicBezTo>
                    <a:cubicBezTo>
                      <a:pt x="2121" y="8100"/>
                      <a:pt x="2127" y="8106"/>
                      <a:pt x="2134" y="8106"/>
                    </a:cubicBezTo>
                    <a:lnTo>
                      <a:pt x="2136" y="8106"/>
                    </a:lnTo>
                    <a:cubicBezTo>
                      <a:pt x="2145" y="8106"/>
                      <a:pt x="2151" y="8098"/>
                      <a:pt x="2151" y="8089"/>
                    </a:cubicBezTo>
                    <a:cubicBezTo>
                      <a:pt x="2037" y="6121"/>
                      <a:pt x="52" y="72"/>
                      <a:pt x="32" y="11"/>
                    </a:cubicBezTo>
                    <a:cubicBezTo>
                      <a:pt x="30" y="5"/>
                      <a:pt x="25" y="0"/>
                      <a:pt x="1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35" name="Google Shape;735;p37"/>
              <p:cNvSpPr/>
              <p:nvPr/>
            </p:nvSpPr>
            <p:spPr>
              <a:xfrm>
                <a:off x="7160697" y="3298782"/>
                <a:ext cx="55040" cy="345149"/>
              </a:xfrm>
              <a:custGeom>
                <a:avLst/>
                <a:gdLst/>
                <a:ahLst/>
                <a:cxnLst/>
                <a:rect l="l" t="t" r="r" b="b"/>
                <a:pathLst>
                  <a:path w="1174" h="7362" extrusionOk="0">
                    <a:moveTo>
                      <a:pt x="18" y="0"/>
                    </a:moveTo>
                    <a:cubicBezTo>
                      <a:pt x="17" y="0"/>
                      <a:pt x="16" y="0"/>
                      <a:pt x="16" y="1"/>
                    </a:cubicBezTo>
                    <a:cubicBezTo>
                      <a:pt x="7" y="2"/>
                      <a:pt x="0" y="10"/>
                      <a:pt x="2" y="19"/>
                    </a:cubicBezTo>
                    <a:lnTo>
                      <a:pt x="1141" y="7350"/>
                    </a:lnTo>
                    <a:cubicBezTo>
                      <a:pt x="1142" y="7357"/>
                      <a:pt x="1149" y="7362"/>
                      <a:pt x="1156" y="7362"/>
                    </a:cubicBezTo>
                    <a:lnTo>
                      <a:pt x="1159" y="7362"/>
                    </a:lnTo>
                    <a:cubicBezTo>
                      <a:pt x="1167" y="7360"/>
                      <a:pt x="1173" y="7353"/>
                      <a:pt x="1172" y="7344"/>
                    </a:cubicBezTo>
                    <a:lnTo>
                      <a:pt x="33" y="14"/>
                    </a:lnTo>
                    <a:cubicBezTo>
                      <a:pt x="31" y="6"/>
                      <a:pt x="25" y="0"/>
                      <a:pt x="18"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sp>
            <p:nvSpPr>
              <p:cNvPr id="736" name="Google Shape;736;p37"/>
              <p:cNvSpPr/>
              <p:nvPr/>
            </p:nvSpPr>
            <p:spPr>
              <a:xfrm>
                <a:off x="6819439" y="1554893"/>
                <a:ext cx="137881" cy="171965"/>
              </a:xfrm>
              <a:custGeom>
                <a:avLst/>
                <a:gdLst/>
                <a:ahLst/>
                <a:cxnLst/>
                <a:rect l="l" t="t" r="r" b="b"/>
                <a:pathLst>
                  <a:path w="2941" h="3668" extrusionOk="0">
                    <a:moveTo>
                      <a:pt x="2922" y="1"/>
                    </a:moveTo>
                    <a:cubicBezTo>
                      <a:pt x="2916" y="1"/>
                      <a:pt x="2910" y="5"/>
                      <a:pt x="2908" y="12"/>
                    </a:cubicBezTo>
                    <a:cubicBezTo>
                      <a:pt x="2905" y="22"/>
                      <a:pt x="2626" y="911"/>
                      <a:pt x="1503" y="1387"/>
                    </a:cubicBezTo>
                    <a:cubicBezTo>
                      <a:pt x="1127" y="838"/>
                      <a:pt x="817" y="249"/>
                      <a:pt x="814" y="243"/>
                    </a:cubicBezTo>
                    <a:cubicBezTo>
                      <a:pt x="811" y="238"/>
                      <a:pt x="806" y="235"/>
                      <a:pt x="799" y="235"/>
                    </a:cubicBezTo>
                    <a:cubicBezTo>
                      <a:pt x="798" y="235"/>
                      <a:pt x="797" y="235"/>
                      <a:pt x="795" y="236"/>
                    </a:cubicBezTo>
                    <a:cubicBezTo>
                      <a:pt x="789" y="237"/>
                      <a:pt x="785" y="245"/>
                      <a:pt x="785" y="252"/>
                    </a:cubicBezTo>
                    <a:lnTo>
                      <a:pt x="854" y="1482"/>
                    </a:lnTo>
                    <a:cubicBezTo>
                      <a:pt x="854" y="1486"/>
                      <a:pt x="855" y="1489"/>
                      <a:pt x="858" y="1492"/>
                    </a:cubicBezTo>
                    <a:lnTo>
                      <a:pt x="1384" y="1959"/>
                    </a:lnTo>
                    <a:cubicBezTo>
                      <a:pt x="1390" y="2049"/>
                      <a:pt x="1471" y="3063"/>
                      <a:pt x="1448" y="3556"/>
                    </a:cubicBezTo>
                    <a:cubicBezTo>
                      <a:pt x="1369" y="3272"/>
                      <a:pt x="1077" y="2368"/>
                      <a:pt x="349" y="1288"/>
                    </a:cubicBezTo>
                    <a:lnTo>
                      <a:pt x="612" y="951"/>
                    </a:lnTo>
                    <a:cubicBezTo>
                      <a:pt x="615" y="947"/>
                      <a:pt x="615" y="939"/>
                      <a:pt x="612" y="933"/>
                    </a:cubicBezTo>
                    <a:cubicBezTo>
                      <a:pt x="595" y="911"/>
                      <a:pt x="224" y="415"/>
                      <a:pt x="26" y="278"/>
                    </a:cubicBezTo>
                    <a:cubicBezTo>
                      <a:pt x="24" y="277"/>
                      <a:pt x="21" y="276"/>
                      <a:pt x="18" y="276"/>
                    </a:cubicBezTo>
                    <a:cubicBezTo>
                      <a:pt x="13" y="276"/>
                      <a:pt x="8" y="278"/>
                      <a:pt x="5" y="283"/>
                    </a:cubicBezTo>
                    <a:cubicBezTo>
                      <a:pt x="0" y="289"/>
                      <a:pt x="2" y="300"/>
                      <a:pt x="10" y="304"/>
                    </a:cubicBezTo>
                    <a:cubicBezTo>
                      <a:pt x="188" y="428"/>
                      <a:pt x="526" y="872"/>
                      <a:pt x="580" y="942"/>
                    </a:cubicBezTo>
                    <a:lnTo>
                      <a:pt x="317" y="1277"/>
                    </a:lnTo>
                    <a:cubicBezTo>
                      <a:pt x="314" y="1283"/>
                      <a:pt x="314" y="1291"/>
                      <a:pt x="317" y="1295"/>
                    </a:cubicBezTo>
                    <a:cubicBezTo>
                      <a:pt x="1198" y="2598"/>
                      <a:pt x="1441" y="3645"/>
                      <a:pt x="1442" y="3656"/>
                    </a:cubicBezTo>
                    <a:cubicBezTo>
                      <a:pt x="1444" y="3662"/>
                      <a:pt x="1450" y="3668"/>
                      <a:pt x="1457" y="3668"/>
                    </a:cubicBezTo>
                    <a:lnTo>
                      <a:pt x="1459" y="3668"/>
                    </a:lnTo>
                    <a:cubicBezTo>
                      <a:pt x="1467" y="3668"/>
                      <a:pt x="1473" y="3662"/>
                      <a:pt x="1473" y="3654"/>
                    </a:cubicBezTo>
                    <a:cubicBezTo>
                      <a:pt x="1516" y="3191"/>
                      <a:pt x="1415" y="1963"/>
                      <a:pt x="1415" y="1951"/>
                    </a:cubicBezTo>
                    <a:cubicBezTo>
                      <a:pt x="1413" y="1946"/>
                      <a:pt x="1412" y="1943"/>
                      <a:pt x="1409" y="1940"/>
                    </a:cubicBezTo>
                    <a:lnTo>
                      <a:pt x="884" y="1474"/>
                    </a:lnTo>
                    <a:lnTo>
                      <a:pt x="820" y="320"/>
                    </a:lnTo>
                    <a:lnTo>
                      <a:pt x="820" y="320"/>
                    </a:lnTo>
                    <a:cubicBezTo>
                      <a:pt x="910" y="488"/>
                      <a:pt x="1176" y="966"/>
                      <a:pt x="1485" y="1414"/>
                    </a:cubicBezTo>
                    <a:cubicBezTo>
                      <a:pt x="1488" y="1419"/>
                      <a:pt x="1493" y="1422"/>
                      <a:pt x="1498" y="1422"/>
                    </a:cubicBezTo>
                    <a:cubicBezTo>
                      <a:pt x="1500" y="1422"/>
                      <a:pt x="1502" y="1421"/>
                      <a:pt x="1503" y="1421"/>
                    </a:cubicBezTo>
                    <a:cubicBezTo>
                      <a:pt x="2103" y="1170"/>
                      <a:pt x="2460" y="803"/>
                      <a:pt x="2655" y="540"/>
                    </a:cubicBezTo>
                    <a:cubicBezTo>
                      <a:pt x="2866" y="254"/>
                      <a:pt x="2937" y="23"/>
                      <a:pt x="2937" y="22"/>
                    </a:cubicBezTo>
                    <a:cubicBezTo>
                      <a:pt x="2940" y="12"/>
                      <a:pt x="2936" y="5"/>
                      <a:pt x="2927" y="2"/>
                    </a:cubicBezTo>
                    <a:cubicBezTo>
                      <a:pt x="2925" y="1"/>
                      <a:pt x="2923" y="1"/>
                      <a:pt x="292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37" name="Google Shape;737;p37"/>
              <p:cNvSpPr/>
              <p:nvPr/>
            </p:nvSpPr>
            <p:spPr>
              <a:xfrm>
                <a:off x="6886950" y="1725358"/>
                <a:ext cx="176794" cy="648573"/>
              </a:xfrm>
              <a:custGeom>
                <a:avLst/>
                <a:gdLst/>
                <a:ahLst/>
                <a:cxnLst/>
                <a:rect l="l" t="t" r="r" b="b"/>
                <a:pathLst>
                  <a:path w="3771" h="13834" extrusionOk="0">
                    <a:moveTo>
                      <a:pt x="18" y="1"/>
                    </a:moveTo>
                    <a:cubicBezTo>
                      <a:pt x="14" y="1"/>
                      <a:pt x="11" y="2"/>
                      <a:pt x="8" y="4"/>
                    </a:cubicBezTo>
                    <a:cubicBezTo>
                      <a:pt x="1" y="9"/>
                      <a:pt x="1" y="20"/>
                      <a:pt x="5" y="26"/>
                    </a:cubicBezTo>
                    <a:cubicBezTo>
                      <a:pt x="8" y="29"/>
                      <a:pt x="212" y="278"/>
                      <a:pt x="380" y="715"/>
                    </a:cubicBezTo>
                    <a:cubicBezTo>
                      <a:pt x="536" y="1121"/>
                      <a:pt x="693" y="1772"/>
                      <a:pt x="559" y="2582"/>
                    </a:cubicBezTo>
                    <a:cubicBezTo>
                      <a:pt x="400" y="3539"/>
                      <a:pt x="812" y="5057"/>
                      <a:pt x="1072" y="5875"/>
                    </a:cubicBezTo>
                    <a:cubicBezTo>
                      <a:pt x="1453" y="7071"/>
                      <a:pt x="1977" y="8256"/>
                      <a:pt x="2377" y="8828"/>
                    </a:cubicBezTo>
                    <a:cubicBezTo>
                      <a:pt x="2664" y="9237"/>
                      <a:pt x="3084" y="10077"/>
                      <a:pt x="3375" y="11028"/>
                    </a:cubicBezTo>
                    <a:cubicBezTo>
                      <a:pt x="3690" y="12063"/>
                      <a:pt x="3740" y="12887"/>
                      <a:pt x="3516" y="13347"/>
                    </a:cubicBezTo>
                    <a:cubicBezTo>
                      <a:pt x="3376" y="13631"/>
                      <a:pt x="3132" y="13784"/>
                      <a:pt x="2791" y="13801"/>
                    </a:cubicBezTo>
                    <a:cubicBezTo>
                      <a:pt x="2782" y="13802"/>
                      <a:pt x="2776" y="13809"/>
                      <a:pt x="2776" y="13818"/>
                    </a:cubicBezTo>
                    <a:cubicBezTo>
                      <a:pt x="2776" y="13825"/>
                      <a:pt x="2783" y="13833"/>
                      <a:pt x="2791" y="13833"/>
                    </a:cubicBezTo>
                    <a:lnTo>
                      <a:pt x="2792" y="13833"/>
                    </a:lnTo>
                    <a:cubicBezTo>
                      <a:pt x="3146" y="13815"/>
                      <a:pt x="3399" y="13656"/>
                      <a:pt x="3543" y="13361"/>
                    </a:cubicBezTo>
                    <a:cubicBezTo>
                      <a:pt x="3771" y="12894"/>
                      <a:pt x="3722" y="12063"/>
                      <a:pt x="3404" y="11020"/>
                    </a:cubicBezTo>
                    <a:cubicBezTo>
                      <a:pt x="3113" y="10064"/>
                      <a:pt x="2691" y="9220"/>
                      <a:pt x="2403" y="8809"/>
                    </a:cubicBezTo>
                    <a:cubicBezTo>
                      <a:pt x="2003" y="8240"/>
                      <a:pt x="1482" y="7059"/>
                      <a:pt x="1103" y="5866"/>
                    </a:cubicBezTo>
                    <a:cubicBezTo>
                      <a:pt x="843" y="5050"/>
                      <a:pt x="432" y="3538"/>
                      <a:pt x="589" y="2587"/>
                    </a:cubicBezTo>
                    <a:cubicBezTo>
                      <a:pt x="725" y="1769"/>
                      <a:pt x="566" y="1111"/>
                      <a:pt x="409" y="703"/>
                    </a:cubicBezTo>
                    <a:cubicBezTo>
                      <a:pt x="238" y="261"/>
                      <a:pt x="31" y="9"/>
                      <a:pt x="30" y="6"/>
                    </a:cubicBezTo>
                    <a:cubicBezTo>
                      <a:pt x="26" y="3"/>
                      <a:pt x="22" y="1"/>
                      <a:pt x="1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38" name="Google Shape;738;p37"/>
              <p:cNvSpPr/>
              <p:nvPr/>
            </p:nvSpPr>
            <p:spPr>
              <a:xfrm>
                <a:off x="6667915" y="1493665"/>
                <a:ext cx="153868" cy="142710"/>
              </a:xfrm>
              <a:custGeom>
                <a:avLst/>
                <a:gdLst/>
                <a:ahLst/>
                <a:cxnLst/>
                <a:rect l="l" t="t" r="r" b="b"/>
                <a:pathLst>
                  <a:path w="3282" h="3044" extrusionOk="0">
                    <a:moveTo>
                      <a:pt x="537" y="51"/>
                    </a:moveTo>
                    <a:cubicBezTo>
                      <a:pt x="586" y="134"/>
                      <a:pt x="745" y="381"/>
                      <a:pt x="1046" y="655"/>
                    </a:cubicBezTo>
                    <a:cubicBezTo>
                      <a:pt x="1234" y="826"/>
                      <a:pt x="1444" y="978"/>
                      <a:pt x="1670" y="1107"/>
                    </a:cubicBezTo>
                    <a:cubicBezTo>
                      <a:pt x="2130" y="1369"/>
                      <a:pt x="2656" y="1539"/>
                      <a:pt x="3235" y="1612"/>
                    </a:cubicBezTo>
                    <a:cubicBezTo>
                      <a:pt x="3239" y="1649"/>
                      <a:pt x="3246" y="1771"/>
                      <a:pt x="3228" y="1944"/>
                    </a:cubicBezTo>
                    <a:cubicBezTo>
                      <a:pt x="3222" y="2013"/>
                      <a:pt x="3211" y="2083"/>
                      <a:pt x="3197" y="2152"/>
                    </a:cubicBezTo>
                    <a:cubicBezTo>
                      <a:pt x="3197" y="2153"/>
                      <a:pt x="3197" y="2153"/>
                      <a:pt x="3197" y="2153"/>
                    </a:cubicBezTo>
                    <a:cubicBezTo>
                      <a:pt x="3185" y="2216"/>
                      <a:pt x="3170" y="2279"/>
                      <a:pt x="3153" y="2338"/>
                    </a:cubicBezTo>
                    <a:cubicBezTo>
                      <a:pt x="3086" y="2577"/>
                      <a:pt x="2983" y="2803"/>
                      <a:pt x="2847" y="3012"/>
                    </a:cubicBezTo>
                    <a:cubicBezTo>
                      <a:pt x="2488" y="3008"/>
                      <a:pt x="1893" y="2785"/>
                      <a:pt x="1294" y="2427"/>
                    </a:cubicBezTo>
                    <a:cubicBezTo>
                      <a:pt x="679" y="2060"/>
                      <a:pt x="208" y="1644"/>
                      <a:pt x="34" y="1314"/>
                    </a:cubicBezTo>
                    <a:cubicBezTo>
                      <a:pt x="71" y="1221"/>
                      <a:pt x="107" y="1129"/>
                      <a:pt x="143" y="1040"/>
                    </a:cubicBezTo>
                    <a:cubicBezTo>
                      <a:pt x="334" y="556"/>
                      <a:pt x="493" y="160"/>
                      <a:pt x="537" y="51"/>
                    </a:cubicBezTo>
                    <a:close/>
                    <a:moveTo>
                      <a:pt x="534" y="1"/>
                    </a:moveTo>
                    <a:cubicBezTo>
                      <a:pt x="528" y="1"/>
                      <a:pt x="523" y="5"/>
                      <a:pt x="520" y="10"/>
                    </a:cubicBezTo>
                    <a:cubicBezTo>
                      <a:pt x="519" y="14"/>
                      <a:pt x="338" y="461"/>
                      <a:pt x="114" y="1030"/>
                    </a:cubicBezTo>
                    <a:cubicBezTo>
                      <a:pt x="77" y="1120"/>
                      <a:pt x="40" y="1213"/>
                      <a:pt x="2" y="1309"/>
                    </a:cubicBezTo>
                    <a:cubicBezTo>
                      <a:pt x="0" y="1312"/>
                      <a:pt x="2" y="1317"/>
                      <a:pt x="3" y="1322"/>
                    </a:cubicBezTo>
                    <a:cubicBezTo>
                      <a:pt x="178" y="1658"/>
                      <a:pt x="655" y="2081"/>
                      <a:pt x="1279" y="2454"/>
                    </a:cubicBezTo>
                    <a:cubicBezTo>
                      <a:pt x="1887" y="2817"/>
                      <a:pt x="2491" y="3043"/>
                      <a:pt x="2856" y="3043"/>
                    </a:cubicBezTo>
                    <a:cubicBezTo>
                      <a:pt x="2861" y="3043"/>
                      <a:pt x="2866" y="3041"/>
                      <a:pt x="2869" y="3037"/>
                    </a:cubicBezTo>
                    <a:cubicBezTo>
                      <a:pt x="3009" y="2823"/>
                      <a:pt x="3115" y="2592"/>
                      <a:pt x="3182" y="2347"/>
                    </a:cubicBezTo>
                    <a:cubicBezTo>
                      <a:pt x="3200" y="2286"/>
                      <a:pt x="3214" y="2224"/>
                      <a:pt x="3226" y="2161"/>
                    </a:cubicBezTo>
                    <a:cubicBezTo>
                      <a:pt x="3226" y="2161"/>
                      <a:pt x="3228" y="2161"/>
                      <a:pt x="3228" y="2159"/>
                    </a:cubicBezTo>
                    <a:cubicBezTo>
                      <a:pt x="3242" y="2089"/>
                      <a:pt x="3252" y="2017"/>
                      <a:pt x="3260" y="1947"/>
                    </a:cubicBezTo>
                    <a:cubicBezTo>
                      <a:pt x="3281" y="1734"/>
                      <a:pt x="3266" y="1601"/>
                      <a:pt x="3266" y="1597"/>
                    </a:cubicBezTo>
                    <a:cubicBezTo>
                      <a:pt x="3265" y="1589"/>
                      <a:pt x="3258" y="1583"/>
                      <a:pt x="3252" y="1583"/>
                    </a:cubicBezTo>
                    <a:cubicBezTo>
                      <a:pt x="2671" y="1511"/>
                      <a:pt x="2144" y="1341"/>
                      <a:pt x="1685" y="1080"/>
                    </a:cubicBezTo>
                    <a:cubicBezTo>
                      <a:pt x="1460" y="952"/>
                      <a:pt x="1253" y="802"/>
                      <a:pt x="1068" y="634"/>
                    </a:cubicBezTo>
                    <a:cubicBezTo>
                      <a:pt x="705" y="303"/>
                      <a:pt x="551" y="11"/>
                      <a:pt x="549" y="8"/>
                    </a:cubicBezTo>
                    <a:cubicBezTo>
                      <a:pt x="546" y="4"/>
                      <a:pt x="540" y="1"/>
                      <a:pt x="534"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39" name="Google Shape;739;p37"/>
              <p:cNvSpPr/>
              <p:nvPr/>
            </p:nvSpPr>
            <p:spPr>
              <a:xfrm>
                <a:off x="6663883" y="1555315"/>
                <a:ext cx="152603" cy="98875"/>
              </a:xfrm>
              <a:custGeom>
                <a:avLst/>
                <a:gdLst/>
                <a:ahLst/>
                <a:cxnLst/>
                <a:rect l="l" t="t" r="r" b="b"/>
                <a:pathLst>
                  <a:path w="3255" h="2109" extrusionOk="0">
                    <a:moveTo>
                      <a:pt x="103" y="0"/>
                    </a:moveTo>
                    <a:cubicBezTo>
                      <a:pt x="70" y="14"/>
                      <a:pt x="36" y="28"/>
                      <a:pt x="1" y="43"/>
                    </a:cubicBezTo>
                    <a:cubicBezTo>
                      <a:pt x="912" y="1745"/>
                      <a:pt x="2997" y="2109"/>
                      <a:pt x="2997" y="2109"/>
                    </a:cubicBezTo>
                    <a:lnTo>
                      <a:pt x="3254" y="1028"/>
                    </a:lnTo>
                    <a:lnTo>
                      <a:pt x="3254" y="1028"/>
                    </a:lnTo>
                    <a:cubicBezTo>
                      <a:pt x="3253" y="1029"/>
                      <a:pt x="3253" y="1031"/>
                      <a:pt x="3253" y="1032"/>
                    </a:cubicBezTo>
                    <a:cubicBezTo>
                      <a:pt x="3250" y="1045"/>
                      <a:pt x="3247" y="1057"/>
                      <a:pt x="3242" y="1068"/>
                    </a:cubicBezTo>
                    <a:cubicBezTo>
                      <a:pt x="3239" y="1078"/>
                      <a:pt x="3236" y="1087"/>
                      <a:pt x="3233" y="1098"/>
                    </a:cubicBezTo>
                    <a:cubicBezTo>
                      <a:pt x="3214" y="1158"/>
                      <a:pt x="3193" y="1219"/>
                      <a:pt x="3167" y="1282"/>
                    </a:cubicBezTo>
                    <a:cubicBezTo>
                      <a:pt x="3164" y="1291"/>
                      <a:pt x="3159" y="1301"/>
                      <a:pt x="3156" y="1311"/>
                    </a:cubicBezTo>
                    <a:cubicBezTo>
                      <a:pt x="3155" y="1315"/>
                      <a:pt x="3153" y="1318"/>
                      <a:pt x="3150" y="1323"/>
                    </a:cubicBezTo>
                    <a:cubicBezTo>
                      <a:pt x="3147" y="1331"/>
                      <a:pt x="3144" y="1338"/>
                      <a:pt x="3141" y="1346"/>
                    </a:cubicBezTo>
                    <a:cubicBezTo>
                      <a:pt x="3138" y="1355"/>
                      <a:pt x="3133" y="1364"/>
                      <a:pt x="3129" y="1372"/>
                    </a:cubicBezTo>
                    <a:cubicBezTo>
                      <a:pt x="3124" y="1386"/>
                      <a:pt x="3118" y="1398"/>
                      <a:pt x="3112" y="1410"/>
                    </a:cubicBezTo>
                    <a:cubicBezTo>
                      <a:pt x="3107" y="1421"/>
                      <a:pt x="3103" y="1430"/>
                      <a:pt x="3097" y="1441"/>
                    </a:cubicBezTo>
                    <a:cubicBezTo>
                      <a:pt x="3089" y="1457"/>
                      <a:pt x="3081" y="1474"/>
                      <a:pt x="3072" y="1491"/>
                    </a:cubicBezTo>
                    <a:cubicBezTo>
                      <a:pt x="3066" y="1500"/>
                      <a:pt x="3062" y="1511"/>
                      <a:pt x="3055" y="1520"/>
                    </a:cubicBezTo>
                    <a:cubicBezTo>
                      <a:pt x="3048" y="1535"/>
                      <a:pt x="3040" y="1549"/>
                      <a:pt x="3033" y="1564"/>
                    </a:cubicBezTo>
                    <a:cubicBezTo>
                      <a:pt x="3026" y="1575"/>
                      <a:pt x="3020" y="1587"/>
                      <a:pt x="3013" y="1598"/>
                    </a:cubicBezTo>
                    <a:cubicBezTo>
                      <a:pt x="3013" y="1600"/>
                      <a:pt x="3011" y="1600"/>
                      <a:pt x="3011" y="1601"/>
                    </a:cubicBezTo>
                    <a:cubicBezTo>
                      <a:pt x="3005" y="1612"/>
                      <a:pt x="2999" y="1623"/>
                      <a:pt x="2991" y="1635"/>
                    </a:cubicBezTo>
                    <a:cubicBezTo>
                      <a:pt x="2982" y="1650"/>
                      <a:pt x="2973" y="1665"/>
                      <a:pt x="2964" y="1681"/>
                    </a:cubicBezTo>
                    <a:cubicBezTo>
                      <a:pt x="2956" y="1691"/>
                      <a:pt x="2950" y="1702"/>
                      <a:pt x="2942" y="1713"/>
                    </a:cubicBezTo>
                    <a:cubicBezTo>
                      <a:pt x="2169" y="1713"/>
                      <a:pt x="476" y="719"/>
                      <a:pt x="103" y="0"/>
                    </a:cubicBezTo>
                    <a:close/>
                  </a:path>
                </a:pathLst>
              </a:custGeom>
              <a:solidFill>
                <a:srgbClr val="C8D3F4">
                  <a:alpha val="14470"/>
                </a:srgbClr>
              </a:solidFill>
              <a:ln>
                <a:noFill/>
              </a:ln>
            </p:spPr>
            <p:txBody>
              <a:bodyPr spcFirstLastPara="1" wrap="square" lIns="121900" tIns="121900" rIns="121900" bIns="121900" anchor="ctr" anchorCtr="0">
                <a:noAutofit/>
              </a:bodyPr>
              <a:lstStyle/>
              <a:p>
                <a:endParaRPr sz="2400"/>
              </a:p>
            </p:txBody>
          </p:sp>
          <p:sp>
            <p:nvSpPr>
              <p:cNvPr id="740" name="Google Shape;740;p37"/>
              <p:cNvSpPr/>
              <p:nvPr/>
            </p:nvSpPr>
            <p:spPr>
              <a:xfrm>
                <a:off x="6611796" y="1067081"/>
                <a:ext cx="298735" cy="353588"/>
              </a:xfrm>
              <a:custGeom>
                <a:avLst/>
                <a:gdLst/>
                <a:ahLst/>
                <a:cxnLst/>
                <a:rect l="l" t="t" r="r" b="b"/>
                <a:pathLst>
                  <a:path w="6372" h="7542" extrusionOk="0">
                    <a:moveTo>
                      <a:pt x="6369" y="139"/>
                    </a:moveTo>
                    <a:cubicBezTo>
                      <a:pt x="6369" y="139"/>
                      <a:pt x="6370" y="139"/>
                      <a:pt x="6370" y="139"/>
                    </a:cubicBezTo>
                    <a:lnTo>
                      <a:pt x="6371" y="139"/>
                    </a:lnTo>
                    <a:cubicBezTo>
                      <a:pt x="6370" y="139"/>
                      <a:pt x="6369" y="139"/>
                      <a:pt x="6369" y="139"/>
                    </a:cubicBezTo>
                    <a:close/>
                    <a:moveTo>
                      <a:pt x="5449" y="1"/>
                    </a:moveTo>
                    <a:cubicBezTo>
                      <a:pt x="4757" y="1"/>
                      <a:pt x="3788" y="223"/>
                      <a:pt x="2954" y="1231"/>
                    </a:cubicBezTo>
                    <a:cubicBezTo>
                      <a:pt x="3298" y="1063"/>
                      <a:pt x="3533" y="1055"/>
                      <a:pt x="3578" y="1055"/>
                    </a:cubicBezTo>
                    <a:cubicBezTo>
                      <a:pt x="3583" y="1055"/>
                      <a:pt x="3585" y="1055"/>
                      <a:pt x="3585" y="1055"/>
                    </a:cubicBezTo>
                    <a:cubicBezTo>
                      <a:pt x="3585" y="1055"/>
                      <a:pt x="2774" y="1623"/>
                      <a:pt x="2254" y="2683"/>
                    </a:cubicBezTo>
                    <a:cubicBezTo>
                      <a:pt x="2365" y="2574"/>
                      <a:pt x="2533" y="2544"/>
                      <a:pt x="2683" y="2544"/>
                    </a:cubicBezTo>
                    <a:cubicBezTo>
                      <a:pt x="2862" y="2544"/>
                      <a:pt x="3015" y="2587"/>
                      <a:pt x="3015" y="2587"/>
                    </a:cubicBezTo>
                    <a:cubicBezTo>
                      <a:pt x="3015" y="2587"/>
                      <a:pt x="2603" y="3678"/>
                      <a:pt x="1322" y="3678"/>
                    </a:cubicBezTo>
                    <a:cubicBezTo>
                      <a:pt x="972" y="3678"/>
                      <a:pt x="558" y="3597"/>
                      <a:pt x="69" y="3389"/>
                    </a:cubicBezTo>
                    <a:lnTo>
                      <a:pt x="69" y="3389"/>
                    </a:lnTo>
                    <a:cubicBezTo>
                      <a:pt x="0" y="4770"/>
                      <a:pt x="557" y="5851"/>
                      <a:pt x="1733" y="6277"/>
                    </a:cubicBezTo>
                    <a:cubicBezTo>
                      <a:pt x="1358" y="7104"/>
                      <a:pt x="1943" y="7542"/>
                      <a:pt x="2335" y="7542"/>
                    </a:cubicBezTo>
                    <a:cubicBezTo>
                      <a:pt x="2339" y="7542"/>
                      <a:pt x="2344" y="7542"/>
                      <a:pt x="2349" y="7542"/>
                    </a:cubicBezTo>
                    <a:cubicBezTo>
                      <a:pt x="2350" y="7520"/>
                      <a:pt x="2350" y="7500"/>
                      <a:pt x="2350" y="7479"/>
                    </a:cubicBezTo>
                    <a:cubicBezTo>
                      <a:pt x="2350" y="7462"/>
                      <a:pt x="2350" y="7444"/>
                      <a:pt x="2352" y="7427"/>
                    </a:cubicBezTo>
                    <a:cubicBezTo>
                      <a:pt x="2352" y="7410"/>
                      <a:pt x="2352" y="7392"/>
                      <a:pt x="2352" y="7375"/>
                    </a:cubicBezTo>
                    <a:cubicBezTo>
                      <a:pt x="2353" y="7340"/>
                      <a:pt x="2353" y="7306"/>
                      <a:pt x="2353" y="7271"/>
                    </a:cubicBezTo>
                    <a:cubicBezTo>
                      <a:pt x="2355" y="7254"/>
                      <a:pt x="2355" y="7237"/>
                      <a:pt x="2355" y="7221"/>
                    </a:cubicBezTo>
                    <a:cubicBezTo>
                      <a:pt x="2355" y="7185"/>
                      <a:pt x="2355" y="7152"/>
                      <a:pt x="2355" y="7118"/>
                    </a:cubicBezTo>
                    <a:cubicBezTo>
                      <a:pt x="2356" y="6984"/>
                      <a:pt x="2356" y="6854"/>
                      <a:pt x="2355" y="6731"/>
                    </a:cubicBezTo>
                    <a:lnTo>
                      <a:pt x="2355" y="6730"/>
                    </a:lnTo>
                    <a:cubicBezTo>
                      <a:pt x="2353" y="6684"/>
                      <a:pt x="2353" y="6640"/>
                      <a:pt x="2352" y="6597"/>
                    </a:cubicBezTo>
                    <a:cubicBezTo>
                      <a:pt x="2352" y="6582"/>
                      <a:pt x="2350" y="6566"/>
                      <a:pt x="2350" y="6551"/>
                    </a:cubicBezTo>
                    <a:cubicBezTo>
                      <a:pt x="2350" y="6523"/>
                      <a:pt x="2349" y="6497"/>
                      <a:pt x="2347" y="6471"/>
                    </a:cubicBezTo>
                    <a:cubicBezTo>
                      <a:pt x="2346" y="6403"/>
                      <a:pt x="2341" y="6337"/>
                      <a:pt x="2338" y="6277"/>
                    </a:cubicBezTo>
                    <a:cubicBezTo>
                      <a:pt x="2321" y="6146"/>
                      <a:pt x="2307" y="6014"/>
                      <a:pt x="2295" y="5889"/>
                    </a:cubicBezTo>
                    <a:cubicBezTo>
                      <a:pt x="2286" y="5892"/>
                      <a:pt x="2275" y="5894"/>
                      <a:pt x="2266" y="5895"/>
                    </a:cubicBezTo>
                    <a:cubicBezTo>
                      <a:pt x="2244" y="5898"/>
                      <a:pt x="2223" y="5899"/>
                      <a:pt x="2201" y="5899"/>
                    </a:cubicBezTo>
                    <a:cubicBezTo>
                      <a:pt x="1818" y="5899"/>
                      <a:pt x="1457" y="5457"/>
                      <a:pt x="1379" y="4869"/>
                    </a:cubicBezTo>
                    <a:cubicBezTo>
                      <a:pt x="1297" y="4250"/>
                      <a:pt x="1560" y="3703"/>
                      <a:pt x="1966" y="3648"/>
                    </a:cubicBezTo>
                    <a:cubicBezTo>
                      <a:pt x="1988" y="3645"/>
                      <a:pt x="2009" y="3644"/>
                      <a:pt x="2030" y="3644"/>
                    </a:cubicBezTo>
                    <a:cubicBezTo>
                      <a:pt x="2175" y="3644"/>
                      <a:pt x="2316" y="3706"/>
                      <a:pt x="2440" y="3816"/>
                    </a:cubicBezTo>
                    <a:cubicBezTo>
                      <a:pt x="2645" y="3998"/>
                      <a:pt x="2803" y="4307"/>
                      <a:pt x="2852" y="4674"/>
                    </a:cubicBezTo>
                    <a:cubicBezTo>
                      <a:pt x="2875" y="4848"/>
                      <a:pt x="2872" y="5018"/>
                      <a:pt x="2844" y="5170"/>
                    </a:cubicBezTo>
                    <a:cubicBezTo>
                      <a:pt x="4073" y="4822"/>
                      <a:pt x="3110" y="3597"/>
                      <a:pt x="3202" y="3042"/>
                    </a:cubicBezTo>
                    <a:cubicBezTo>
                      <a:pt x="3712" y="851"/>
                      <a:pt x="4916" y="260"/>
                      <a:pt x="5793" y="137"/>
                    </a:cubicBezTo>
                    <a:cubicBezTo>
                      <a:pt x="5888" y="124"/>
                      <a:pt x="5982" y="117"/>
                      <a:pt x="6076" y="117"/>
                    </a:cubicBezTo>
                    <a:cubicBezTo>
                      <a:pt x="6175" y="117"/>
                      <a:pt x="6273" y="125"/>
                      <a:pt x="6369" y="139"/>
                    </a:cubicBezTo>
                    <a:lnTo>
                      <a:pt x="6369" y="139"/>
                    </a:lnTo>
                    <a:cubicBezTo>
                      <a:pt x="6347" y="131"/>
                      <a:pt x="5979" y="1"/>
                      <a:pt x="5449" y="1"/>
                    </a:cubicBezTo>
                    <a:close/>
                  </a:path>
                </a:pathLst>
              </a:custGeom>
              <a:solidFill>
                <a:srgbClr val="9E3C1E"/>
              </a:solidFill>
              <a:ln>
                <a:noFill/>
              </a:ln>
            </p:spPr>
            <p:txBody>
              <a:bodyPr spcFirstLastPara="1" wrap="square" lIns="121900" tIns="121900" rIns="121900" bIns="121900" anchor="ctr" anchorCtr="0">
                <a:noAutofit/>
              </a:bodyPr>
              <a:lstStyle/>
              <a:p>
                <a:endParaRPr sz="2400"/>
              </a:p>
            </p:txBody>
          </p:sp>
          <p:sp>
            <p:nvSpPr>
              <p:cNvPr id="741" name="Google Shape;741;p37"/>
              <p:cNvSpPr/>
              <p:nvPr/>
            </p:nvSpPr>
            <p:spPr>
              <a:xfrm>
                <a:off x="7008797" y="1575850"/>
                <a:ext cx="96015" cy="500611"/>
              </a:xfrm>
              <a:custGeom>
                <a:avLst/>
                <a:gdLst/>
                <a:ahLst/>
                <a:cxnLst/>
                <a:rect l="l" t="t" r="r" b="b"/>
                <a:pathLst>
                  <a:path w="2048" h="10678" extrusionOk="0">
                    <a:moveTo>
                      <a:pt x="19" y="0"/>
                    </a:moveTo>
                    <a:cubicBezTo>
                      <a:pt x="17" y="0"/>
                      <a:pt x="15" y="1"/>
                      <a:pt x="13" y="1"/>
                    </a:cubicBezTo>
                    <a:cubicBezTo>
                      <a:pt x="5" y="4"/>
                      <a:pt x="1" y="13"/>
                      <a:pt x="4" y="21"/>
                    </a:cubicBezTo>
                    <a:cubicBezTo>
                      <a:pt x="343" y="980"/>
                      <a:pt x="1147" y="3346"/>
                      <a:pt x="1300" y="4632"/>
                    </a:cubicBezTo>
                    <a:cubicBezTo>
                      <a:pt x="1328" y="4863"/>
                      <a:pt x="1374" y="5205"/>
                      <a:pt x="1432" y="5640"/>
                    </a:cubicBezTo>
                    <a:cubicBezTo>
                      <a:pt x="1562" y="6629"/>
                      <a:pt x="1742" y="7983"/>
                      <a:pt x="1887" y="9344"/>
                    </a:cubicBezTo>
                    <a:cubicBezTo>
                      <a:pt x="1938" y="9818"/>
                      <a:pt x="1982" y="10261"/>
                      <a:pt x="2016" y="10663"/>
                    </a:cubicBezTo>
                    <a:cubicBezTo>
                      <a:pt x="2017" y="10671"/>
                      <a:pt x="2023" y="10677"/>
                      <a:pt x="2031" y="10677"/>
                    </a:cubicBezTo>
                    <a:lnTo>
                      <a:pt x="2033" y="10677"/>
                    </a:lnTo>
                    <a:cubicBezTo>
                      <a:pt x="2042" y="10677"/>
                      <a:pt x="2048" y="10670"/>
                      <a:pt x="2046" y="10660"/>
                    </a:cubicBezTo>
                    <a:cubicBezTo>
                      <a:pt x="2013" y="10258"/>
                      <a:pt x="1970" y="9815"/>
                      <a:pt x="1918" y="9339"/>
                    </a:cubicBezTo>
                    <a:cubicBezTo>
                      <a:pt x="1773" y="7979"/>
                      <a:pt x="1594" y="6624"/>
                      <a:pt x="1462" y="5637"/>
                    </a:cubicBezTo>
                    <a:cubicBezTo>
                      <a:pt x="1404" y="5201"/>
                      <a:pt x="1358" y="4858"/>
                      <a:pt x="1331" y="4628"/>
                    </a:cubicBezTo>
                    <a:cubicBezTo>
                      <a:pt x="1178" y="3339"/>
                      <a:pt x="372" y="970"/>
                      <a:pt x="33" y="10"/>
                    </a:cubicBezTo>
                    <a:cubicBezTo>
                      <a:pt x="32" y="4"/>
                      <a:pt x="26" y="0"/>
                      <a:pt x="19"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42" name="Google Shape;742;p37"/>
              <p:cNvSpPr/>
              <p:nvPr/>
            </p:nvSpPr>
            <p:spPr>
              <a:xfrm>
                <a:off x="6539410" y="1603979"/>
                <a:ext cx="113503" cy="430616"/>
              </a:xfrm>
              <a:custGeom>
                <a:avLst/>
                <a:gdLst/>
                <a:ahLst/>
                <a:cxnLst/>
                <a:rect l="l" t="t" r="r" b="b"/>
                <a:pathLst>
                  <a:path w="2421" h="9185" extrusionOk="0">
                    <a:moveTo>
                      <a:pt x="18" y="1"/>
                    </a:moveTo>
                    <a:cubicBezTo>
                      <a:pt x="12" y="1"/>
                      <a:pt x="7" y="4"/>
                      <a:pt x="3" y="8"/>
                    </a:cubicBezTo>
                    <a:cubicBezTo>
                      <a:pt x="0" y="16"/>
                      <a:pt x="2" y="26"/>
                      <a:pt x="9" y="30"/>
                    </a:cubicBezTo>
                    <a:cubicBezTo>
                      <a:pt x="335" y="201"/>
                      <a:pt x="957" y="586"/>
                      <a:pt x="1471" y="1253"/>
                    </a:cubicBezTo>
                    <a:cubicBezTo>
                      <a:pt x="1472" y="1253"/>
                      <a:pt x="1472" y="1254"/>
                      <a:pt x="1472" y="1254"/>
                    </a:cubicBezTo>
                    <a:cubicBezTo>
                      <a:pt x="1691" y="1539"/>
                      <a:pt x="1871" y="1847"/>
                      <a:pt x="2008" y="2173"/>
                    </a:cubicBezTo>
                    <a:cubicBezTo>
                      <a:pt x="2287" y="2844"/>
                      <a:pt x="2388" y="3601"/>
                      <a:pt x="2307" y="4422"/>
                    </a:cubicBezTo>
                    <a:cubicBezTo>
                      <a:pt x="1980" y="7753"/>
                      <a:pt x="1491" y="9105"/>
                      <a:pt x="1471" y="9161"/>
                    </a:cubicBezTo>
                    <a:cubicBezTo>
                      <a:pt x="1468" y="9168"/>
                      <a:pt x="1468" y="9174"/>
                      <a:pt x="1472" y="9180"/>
                    </a:cubicBezTo>
                    <a:lnTo>
                      <a:pt x="1474" y="9180"/>
                    </a:lnTo>
                    <a:cubicBezTo>
                      <a:pt x="1477" y="9183"/>
                      <a:pt x="1480" y="9184"/>
                      <a:pt x="1485" y="9184"/>
                    </a:cubicBezTo>
                    <a:cubicBezTo>
                      <a:pt x="1486" y="9184"/>
                      <a:pt x="1486" y="9184"/>
                      <a:pt x="1488" y="9183"/>
                    </a:cubicBezTo>
                    <a:cubicBezTo>
                      <a:pt x="1492" y="9183"/>
                      <a:pt x="1497" y="9178"/>
                      <a:pt x="1498" y="9174"/>
                    </a:cubicBezTo>
                    <a:cubicBezTo>
                      <a:pt x="1505" y="9160"/>
                      <a:pt x="2004" y="7818"/>
                      <a:pt x="2339" y="4425"/>
                    </a:cubicBezTo>
                    <a:cubicBezTo>
                      <a:pt x="2420" y="3599"/>
                      <a:pt x="2318" y="2838"/>
                      <a:pt x="2037" y="2161"/>
                    </a:cubicBezTo>
                    <a:cubicBezTo>
                      <a:pt x="1899" y="1832"/>
                      <a:pt x="1717" y="1522"/>
                      <a:pt x="1497" y="1236"/>
                    </a:cubicBezTo>
                    <a:cubicBezTo>
                      <a:pt x="1497" y="1236"/>
                      <a:pt x="1497" y="1234"/>
                      <a:pt x="1497" y="1234"/>
                    </a:cubicBezTo>
                    <a:cubicBezTo>
                      <a:pt x="979" y="563"/>
                      <a:pt x="352" y="175"/>
                      <a:pt x="25" y="2"/>
                    </a:cubicBezTo>
                    <a:cubicBezTo>
                      <a:pt x="23" y="1"/>
                      <a:pt x="20" y="1"/>
                      <a:pt x="1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43" name="Google Shape;743;p37"/>
              <p:cNvSpPr/>
              <p:nvPr/>
            </p:nvSpPr>
            <p:spPr>
              <a:xfrm>
                <a:off x="6380572" y="1598588"/>
                <a:ext cx="153353" cy="447259"/>
              </a:xfrm>
              <a:custGeom>
                <a:avLst/>
                <a:gdLst/>
                <a:ahLst/>
                <a:cxnLst/>
                <a:rect l="l" t="t" r="r" b="b"/>
                <a:pathLst>
                  <a:path w="3271" h="9540" extrusionOk="0">
                    <a:moveTo>
                      <a:pt x="3127" y="1"/>
                    </a:moveTo>
                    <a:cubicBezTo>
                      <a:pt x="0" y="1770"/>
                      <a:pt x="243" y="8122"/>
                      <a:pt x="219" y="9263"/>
                    </a:cubicBezTo>
                    <a:cubicBezTo>
                      <a:pt x="297" y="9273"/>
                      <a:pt x="375" y="9280"/>
                      <a:pt x="448" y="9283"/>
                    </a:cubicBezTo>
                    <a:cubicBezTo>
                      <a:pt x="499" y="9285"/>
                      <a:pt x="549" y="9286"/>
                      <a:pt x="598" y="9286"/>
                    </a:cubicBezTo>
                    <a:cubicBezTo>
                      <a:pt x="939" y="9286"/>
                      <a:pt x="1225" y="9229"/>
                      <a:pt x="1454" y="9166"/>
                    </a:cubicBezTo>
                    <a:cubicBezTo>
                      <a:pt x="1737" y="9087"/>
                      <a:pt x="1930" y="8999"/>
                      <a:pt x="2024" y="8999"/>
                    </a:cubicBezTo>
                    <a:cubicBezTo>
                      <a:pt x="2065" y="8999"/>
                      <a:pt x="2087" y="9015"/>
                      <a:pt x="2090" y="9056"/>
                    </a:cubicBezTo>
                    <a:cubicBezTo>
                      <a:pt x="2107" y="9278"/>
                      <a:pt x="1503" y="9309"/>
                      <a:pt x="1468" y="9425"/>
                    </a:cubicBezTo>
                    <a:cubicBezTo>
                      <a:pt x="1465" y="9434"/>
                      <a:pt x="1465" y="9443"/>
                      <a:pt x="1468" y="9452"/>
                    </a:cubicBezTo>
                    <a:cubicBezTo>
                      <a:pt x="1490" y="9508"/>
                      <a:pt x="1616" y="9540"/>
                      <a:pt x="1828" y="9540"/>
                    </a:cubicBezTo>
                    <a:cubicBezTo>
                      <a:pt x="2019" y="9540"/>
                      <a:pt x="2280" y="9513"/>
                      <a:pt x="2595" y="9454"/>
                    </a:cubicBezTo>
                    <a:cubicBezTo>
                      <a:pt x="1390" y="5442"/>
                      <a:pt x="2989" y="819"/>
                      <a:pt x="3270" y="64"/>
                    </a:cubicBezTo>
                    <a:cubicBezTo>
                      <a:pt x="3179" y="21"/>
                      <a:pt x="3127" y="1"/>
                      <a:pt x="3127" y="1"/>
                    </a:cubicBezTo>
                    <a:close/>
                  </a:path>
                </a:pathLst>
              </a:custGeom>
              <a:solidFill>
                <a:srgbClr val="333746">
                  <a:alpha val="10000"/>
                </a:srgbClr>
              </a:solidFill>
              <a:ln>
                <a:noFill/>
              </a:ln>
            </p:spPr>
            <p:txBody>
              <a:bodyPr spcFirstLastPara="1" wrap="square" lIns="121900" tIns="121900" rIns="121900" bIns="121900" anchor="ctr" anchorCtr="0">
                <a:noAutofit/>
              </a:bodyPr>
              <a:lstStyle/>
              <a:p>
                <a:endParaRPr sz="2400"/>
              </a:p>
            </p:txBody>
          </p:sp>
          <p:sp>
            <p:nvSpPr>
              <p:cNvPr id="744" name="Google Shape;744;p37"/>
              <p:cNvSpPr/>
              <p:nvPr/>
            </p:nvSpPr>
            <p:spPr>
              <a:xfrm>
                <a:off x="6477384" y="1736094"/>
                <a:ext cx="20253" cy="279795"/>
              </a:xfrm>
              <a:custGeom>
                <a:avLst/>
                <a:gdLst/>
                <a:ahLst/>
                <a:cxnLst/>
                <a:rect l="l" t="t" r="r" b="b"/>
                <a:pathLst>
                  <a:path w="432" h="5968" extrusionOk="0">
                    <a:moveTo>
                      <a:pt x="415" y="1"/>
                    </a:moveTo>
                    <a:cubicBezTo>
                      <a:pt x="408" y="1"/>
                      <a:pt x="402" y="5"/>
                      <a:pt x="400" y="11"/>
                    </a:cubicBezTo>
                    <a:cubicBezTo>
                      <a:pt x="398" y="17"/>
                      <a:pt x="215" y="621"/>
                      <a:pt x="118" y="1650"/>
                    </a:cubicBezTo>
                    <a:cubicBezTo>
                      <a:pt x="31" y="2601"/>
                      <a:pt x="1" y="4117"/>
                      <a:pt x="363" y="5955"/>
                    </a:cubicBezTo>
                    <a:cubicBezTo>
                      <a:pt x="365" y="5963"/>
                      <a:pt x="371" y="5967"/>
                      <a:pt x="378" y="5967"/>
                    </a:cubicBezTo>
                    <a:lnTo>
                      <a:pt x="381" y="5967"/>
                    </a:lnTo>
                    <a:cubicBezTo>
                      <a:pt x="391" y="5966"/>
                      <a:pt x="395" y="5957"/>
                      <a:pt x="394" y="5949"/>
                    </a:cubicBezTo>
                    <a:cubicBezTo>
                      <a:pt x="33" y="4116"/>
                      <a:pt x="62" y="2602"/>
                      <a:pt x="150" y="1654"/>
                    </a:cubicBezTo>
                    <a:cubicBezTo>
                      <a:pt x="245" y="627"/>
                      <a:pt x="429" y="26"/>
                      <a:pt x="430" y="20"/>
                    </a:cubicBezTo>
                    <a:cubicBezTo>
                      <a:pt x="432" y="12"/>
                      <a:pt x="427" y="3"/>
                      <a:pt x="420" y="2"/>
                    </a:cubicBezTo>
                    <a:cubicBezTo>
                      <a:pt x="418" y="1"/>
                      <a:pt x="416" y="1"/>
                      <a:pt x="41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45" name="Google Shape;745;p37"/>
              <p:cNvSpPr/>
              <p:nvPr/>
            </p:nvSpPr>
            <p:spPr>
              <a:xfrm>
                <a:off x="6426142" y="1670224"/>
                <a:ext cx="56728" cy="351056"/>
              </a:xfrm>
              <a:custGeom>
                <a:avLst/>
                <a:gdLst/>
                <a:ahLst/>
                <a:cxnLst/>
                <a:rect l="l" t="t" r="r" b="b"/>
                <a:pathLst>
                  <a:path w="1210" h="7488" extrusionOk="0">
                    <a:moveTo>
                      <a:pt x="1192" y="1"/>
                    </a:moveTo>
                    <a:cubicBezTo>
                      <a:pt x="1185" y="1"/>
                      <a:pt x="1180" y="5"/>
                      <a:pt x="1178" y="12"/>
                    </a:cubicBezTo>
                    <a:cubicBezTo>
                      <a:pt x="1173" y="23"/>
                      <a:pt x="777" y="1135"/>
                      <a:pt x="481" y="2602"/>
                    </a:cubicBezTo>
                    <a:cubicBezTo>
                      <a:pt x="308" y="3466"/>
                      <a:pt x="202" y="4281"/>
                      <a:pt x="169" y="5026"/>
                    </a:cubicBezTo>
                    <a:cubicBezTo>
                      <a:pt x="126" y="5957"/>
                      <a:pt x="195" y="6781"/>
                      <a:pt x="375" y="7475"/>
                    </a:cubicBezTo>
                    <a:cubicBezTo>
                      <a:pt x="377" y="7481"/>
                      <a:pt x="383" y="7485"/>
                      <a:pt x="390" y="7485"/>
                    </a:cubicBezTo>
                    <a:lnTo>
                      <a:pt x="390" y="7487"/>
                    </a:lnTo>
                    <a:cubicBezTo>
                      <a:pt x="392" y="7487"/>
                      <a:pt x="393" y="7485"/>
                      <a:pt x="393" y="7485"/>
                    </a:cubicBezTo>
                    <a:cubicBezTo>
                      <a:pt x="403" y="7484"/>
                      <a:pt x="407" y="7475"/>
                      <a:pt x="406" y="7467"/>
                    </a:cubicBezTo>
                    <a:cubicBezTo>
                      <a:pt x="0" y="5903"/>
                      <a:pt x="239" y="3963"/>
                      <a:pt x="511" y="2610"/>
                    </a:cubicBezTo>
                    <a:cubicBezTo>
                      <a:pt x="806" y="1144"/>
                      <a:pt x="1202" y="34"/>
                      <a:pt x="1207" y="22"/>
                    </a:cubicBezTo>
                    <a:cubicBezTo>
                      <a:pt x="1210" y="14"/>
                      <a:pt x="1205" y="5"/>
                      <a:pt x="1198" y="2"/>
                    </a:cubicBezTo>
                    <a:cubicBezTo>
                      <a:pt x="1196" y="1"/>
                      <a:pt x="1194" y="1"/>
                      <a:pt x="1192"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46" name="Google Shape;746;p37"/>
              <p:cNvSpPr/>
              <p:nvPr/>
            </p:nvSpPr>
            <p:spPr>
              <a:xfrm>
                <a:off x="6637066" y="2206138"/>
                <a:ext cx="72387" cy="165167"/>
              </a:xfrm>
              <a:custGeom>
                <a:avLst/>
                <a:gdLst/>
                <a:ahLst/>
                <a:cxnLst/>
                <a:rect l="l" t="t" r="r" b="b"/>
                <a:pathLst>
                  <a:path w="1544" h="3523" extrusionOk="0">
                    <a:moveTo>
                      <a:pt x="18" y="1"/>
                    </a:moveTo>
                    <a:cubicBezTo>
                      <a:pt x="16" y="1"/>
                      <a:pt x="14" y="1"/>
                      <a:pt x="12" y="2"/>
                    </a:cubicBezTo>
                    <a:cubicBezTo>
                      <a:pt x="4" y="7"/>
                      <a:pt x="1" y="16"/>
                      <a:pt x="4" y="23"/>
                    </a:cubicBezTo>
                    <a:cubicBezTo>
                      <a:pt x="18" y="51"/>
                      <a:pt x="1345" y="2830"/>
                      <a:pt x="1512" y="3511"/>
                    </a:cubicBezTo>
                    <a:cubicBezTo>
                      <a:pt x="1513" y="3518"/>
                      <a:pt x="1519" y="3523"/>
                      <a:pt x="1527" y="3523"/>
                    </a:cubicBezTo>
                    <a:lnTo>
                      <a:pt x="1531" y="3523"/>
                    </a:lnTo>
                    <a:cubicBezTo>
                      <a:pt x="1539" y="3521"/>
                      <a:pt x="1544" y="3512"/>
                      <a:pt x="1542" y="3505"/>
                    </a:cubicBezTo>
                    <a:cubicBezTo>
                      <a:pt x="1374" y="2820"/>
                      <a:pt x="47" y="37"/>
                      <a:pt x="33" y="10"/>
                    </a:cubicBezTo>
                    <a:cubicBezTo>
                      <a:pt x="30" y="4"/>
                      <a:pt x="24" y="1"/>
                      <a:pt x="18"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47" name="Google Shape;747;p37"/>
              <p:cNvSpPr/>
              <p:nvPr/>
            </p:nvSpPr>
            <p:spPr>
              <a:xfrm>
                <a:off x="7306782" y="1626717"/>
                <a:ext cx="87577" cy="40975"/>
              </a:xfrm>
              <a:custGeom>
                <a:avLst/>
                <a:gdLst/>
                <a:ahLst/>
                <a:cxnLst/>
                <a:rect l="l" t="t" r="r" b="b"/>
                <a:pathLst>
                  <a:path w="1868" h="874" extrusionOk="0">
                    <a:moveTo>
                      <a:pt x="129" y="0"/>
                    </a:moveTo>
                    <a:cubicBezTo>
                      <a:pt x="92" y="138"/>
                      <a:pt x="48" y="295"/>
                      <a:pt x="0" y="470"/>
                    </a:cubicBezTo>
                    <a:lnTo>
                      <a:pt x="1824" y="873"/>
                    </a:lnTo>
                    <a:cubicBezTo>
                      <a:pt x="1838" y="788"/>
                      <a:pt x="1853" y="700"/>
                      <a:pt x="1867" y="612"/>
                    </a:cubicBezTo>
                    <a:lnTo>
                      <a:pt x="129" y="0"/>
                    </a:lnTo>
                    <a:close/>
                  </a:path>
                </a:pathLst>
              </a:custGeom>
              <a:solidFill>
                <a:srgbClr val="F28879"/>
              </a:solidFill>
              <a:ln>
                <a:noFill/>
              </a:ln>
            </p:spPr>
            <p:txBody>
              <a:bodyPr spcFirstLastPara="1" wrap="square" lIns="121900" tIns="121900" rIns="121900" bIns="121900" anchor="ctr" anchorCtr="0">
                <a:noAutofit/>
              </a:bodyPr>
              <a:lstStyle/>
              <a:p>
                <a:endParaRPr sz="2400"/>
              </a:p>
            </p:txBody>
          </p:sp>
          <p:sp>
            <p:nvSpPr>
              <p:cNvPr id="748" name="Google Shape;748;p37"/>
              <p:cNvSpPr/>
              <p:nvPr/>
            </p:nvSpPr>
            <p:spPr>
              <a:xfrm>
                <a:off x="6389104" y="1013447"/>
                <a:ext cx="1331651" cy="3595278"/>
              </a:xfrm>
              <a:custGeom>
                <a:avLst/>
                <a:gdLst/>
                <a:ahLst/>
                <a:cxnLst/>
                <a:rect l="l" t="t" r="r" b="b"/>
                <a:pathLst>
                  <a:path w="28404" h="76687" extrusionOk="0">
                    <a:moveTo>
                      <a:pt x="5628" y="68"/>
                    </a:moveTo>
                    <a:cubicBezTo>
                      <a:pt x="5776" y="68"/>
                      <a:pt x="5945" y="552"/>
                      <a:pt x="6064" y="1310"/>
                    </a:cubicBezTo>
                    <a:lnTo>
                      <a:pt x="6074" y="1379"/>
                    </a:lnTo>
                    <a:lnTo>
                      <a:pt x="6122" y="1329"/>
                    </a:lnTo>
                    <a:cubicBezTo>
                      <a:pt x="6823" y="603"/>
                      <a:pt x="7805" y="202"/>
                      <a:pt x="8886" y="202"/>
                    </a:cubicBezTo>
                    <a:cubicBezTo>
                      <a:pt x="10074" y="202"/>
                      <a:pt x="11181" y="710"/>
                      <a:pt x="11517" y="1408"/>
                    </a:cubicBezTo>
                    <a:lnTo>
                      <a:pt x="11526" y="1428"/>
                    </a:lnTo>
                    <a:lnTo>
                      <a:pt x="11542" y="1428"/>
                    </a:lnTo>
                    <a:cubicBezTo>
                      <a:pt x="11858" y="1552"/>
                      <a:pt x="12135" y="1757"/>
                      <a:pt x="12344" y="2023"/>
                    </a:cubicBezTo>
                    <a:cubicBezTo>
                      <a:pt x="12603" y="2353"/>
                      <a:pt x="12705" y="2711"/>
                      <a:pt x="12645" y="3084"/>
                    </a:cubicBezTo>
                    <a:cubicBezTo>
                      <a:pt x="12570" y="3567"/>
                      <a:pt x="12245" y="3919"/>
                      <a:pt x="12208" y="3957"/>
                    </a:cubicBezTo>
                    <a:lnTo>
                      <a:pt x="12193" y="3972"/>
                    </a:lnTo>
                    <a:lnTo>
                      <a:pt x="12196" y="4017"/>
                    </a:lnTo>
                    <a:cubicBezTo>
                      <a:pt x="12197" y="4049"/>
                      <a:pt x="12200" y="4084"/>
                      <a:pt x="12202" y="4122"/>
                    </a:cubicBezTo>
                    <a:cubicBezTo>
                      <a:pt x="12259" y="5110"/>
                      <a:pt x="12415" y="8427"/>
                      <a:pt x="12083" y="9638"/>
                    </a:cubicBezTo>
                    <a:cubicBezTo>
                      <a:pt x="11977" y="9996"/>
                      <a:pt x="11507" y="10510"/>
                      <a:pt x="10676" y="10510"/>
                    </a:cubicBezTo>
                    <a:cubicBezTo>
                      <a:pt x="10597" y="10510"/>
                      <a:pt x="10515" y="10506"/>
                      <a:pt x="10430" y="10496"/>
                    </a:cubicBezTo>
                    <a:lnTo>
                      <a:pt x="10389" y="10490"/>
                    </a:lnTo>
                    <a:lnTo>
                      <a:pt x="10403" y="10638"/>
                    </a:lnTo>
                    <a:lnTo>
                      <a:pt x="10436" y="10636"/>
                    </a:lnTo>
                    <a:cubicBezTo>
                      <a:pt x="10508" y="10633"/>
                      <a:pt x="10575" y="10631"/>
                      <a:pt x="10636" y="10631"/>
                    </a:cubicBezTo>
                    <a:cubicBezTo>
                      <a:pt x="11064" y="10631"/>
                      <a:pt x="11239" y="10713"/>
                      <a:pt x="11263" y="10727"/>
                    </a:cubicBezTo>
                    <a:cubicBezTo>
                      <a:pt x="11305" y="10766"/>
                      <a:pt x="11733" y="11187"/>
                      <a:pt x="12066" y="11575"/>
                    </a:cubicBezTo>
                    <a:lnTo>
                      <a:pt x="12074" y="11584"/>
                    </a:lnTo>
                    <a:cubicBezTo>
                      <a:pt x="12069" y="11601"/>
                      <a:pt x="12060" y="11624"/>
                      <a:pt x="12048" y="11652"/>
                    </a:cubicBezTo>
                    <a:lnTo>
                      <a:pt x="12031" y="11691"/>
                    </a:lnTo>
                    <a:lnTo>
                      <a:pt x="12074" y="11699"/>
                    </a:lnTo>
                    <a:cubicBezTo>
                      <a:pt x="12101" y="11704"/>
                      <a:pt x="12182" y="11716"/>
                      <a:pt x="12295" y="11739"/>
                    </a:cubicBezTo>
                    <a:cubicBezTo>
                      <a:pt x="12548" y="11792"/>
                      <a:pt x="12911" y="11886"/>
                      <a:pt x="13206" y="12034"/>
                    </a:cubicBezTo>
                    <a:lnTo>
                      <a:pt x="13232" y="12049"/>
                    </a:lnTo>
                    <a:lnTo>
                      <a:pt x="13234" y="12048"/>
                    </a:lnTo>
                    <a:lnTo>
                      <a:pt x="13239" y="12049"/>
                    </a:lnTo>
                    <a:lnTo>
                      <a:pt x="13240" y="12045"/>
                    </a:lnTo>
                    <a:lnTo>
                      <a:pt x="13263" y="12037"/>
                    </a:lnTo>
                    <a:cubicBezTo>
                      <a:pt x="13277" y="12031"/>
                      <a:pt x="13305" y="12022"/>
                      <a:pt x="13338" y="12022"/>
                    </a:cubicBezTo>
                    <a:cubicBezTo>
                      <a:pt x="13358" y="12022"/>
                      <a:pt x="13380" y="12026"/>
                      <a:pt x="13402" y="12035"/>
                    </a:cubicBezTo>
                    <a:cubicBezTo>
                      <a:pt x="13453" y="12057"/>
                      <a:pt x="13492" y="12106"/>
                      <a:pt x="13521" y="12181"/>
                    </a:cubicBezTo>
                    <a:lnTo>
                      <a:pt x="13525" y="12190"/>
                    </a:lnTo>
                    <a:lnTo>
                      <a:pt x="13534" y="12196"/>
                    </a:lnTo>
                    <a:cubicBezTo>
                      <a:pt x="14008" y="12512"/>
                      <a:pt x="15827" y="13818"/>
                      <a:pt x="16061" y="14420"/>
                    </a:cubicBezTo>
                    <a:cubicBezTo>
                      <a:pt x="16306" y="15050"/>
                      <a:pt x="16345" y="16228"/>
                      <a:pt x="16345" y="16240"/>
                    </a:cubicBezTo>
                    <a:lnTo>
                      <a:pt x="16347" y="16275"/>
                    </a:lnTo>
                    <a:lnTo>
                      <a:pt x="16380" y="16273"/>
                    </a:lnTo>
                    <a:cubicBezTo>
                      <a:pt x="16381" y="16273"/>
                      <a:pt x="16394" y="16273"/>
                      <a:pt x="16415" y="16273"/>
                    </a:cubicBezTo>
                    <a:cubicBezTo>
                      <a:pt x="16566" y="16273"/>
                      <a:pt x="17166" y="16292"/>
                      <a:pt x="17336" y="16594"/>
                    </a:cubicBezTo>
                    <a:cubicBezTo>
                      <a:pt x="17529" y="16937"/>
                      <a:pt x="17344" y="17234"/>
                      <a:pt x="17336" y="17246"/>
                    </a:cubicBezTo>
                    <a:lnTo>
                      <a:pt x="17331" y="17255"/>
                    </a:lnTo>
                    <a:lnTo>
                      <a:pt x="17331" y="17266"/>
                    </a:lnTo>
                    <a:cubicBezTo>
                      <a:pt x="17331" y="17270"/>
                      <a:pt x="17341" y="17836"/>
                      <a:pt x="17278" y="18421"/>
                    </a:cubicBezTo>
                    <a:lnTo>
                      <a:pt x="17276" y="18432"/>
                    </a:lnTo>
                    <a:lnTo>
                      <a:pt x="17284" y="18443"/>
                    </a:lnTo>
                    <a:cubicBezTo>
                      <a:pt x="17316" y="18496"/>
                      <a:pt x="17351" y="18550"/>
                      <a:pt x="17385" y="18605"/>
                    </a:cubicBezTo>
                    <a:cubicBezTo>
                      <a:pt x="17498" y="18779"/>
                      <a:pt x="17602" y="18935"/>
                      <a:pt x="17695" y="19067"/>
                    </a:cubicBezTo>
                    <a:lnTo>
                      <a:pt x="17726" y="19109"/>
                    </a:lnTo>
                    <a:lnTo>
                      <a:pt x="17752" y="19065"/>
                    </a:lnTo>
                    <a:cubicBezTo>
                      <a:pt x="17824" y="18943"/>
                      <a:pt x="17917" y="18782"/>
                      <a:pt x="18001" y="18623"/>
                    </a:cubicBezTo>
                    <a:cubicBezTo>
                      <a:pt x="18085" y="18463"/>
                      <a:pt x="18151" y="18319"/>
                      <a:pt x="18204" y="18185"/>
                    </a:cubicBezTo>
                    <a:cubicBezTo>
                      <a:pt x="18585" y="17211"/>
                      <a:pt x="19247" y="14868"/>
                      <a:pt x="19606" y="13558"/>
                    </a:cubicBezTo>
                    <a:cubicBezTo>
                      <a:pt x="19655" y="13384"/>
                      <a:pt x="19698" y="13226"/>
                      <a:pt x="19736" y="13089"/>
                    </a:cubicBezTo>
                    <a:lnTo>
                      <a:pt x="19744" y="13058"/>
                    </a:lnTo>
                    <a:lnTo>
                      <a:pt x="19007" y="12798"/>
                    </a:lnTo>
                    <a:cubicBezTo>
                      <a:pt x="18993" y="12794"/>
                      <a:pt x="18986" y="12778"/>
                      <a:pt x="18990" y="12765"/>
                    </a:cubicBezTo>
                    <a:lnTo>
                      <a:pt x="20741" y="7796"/>
                    </a:lnTo>
                    <a:cubicBezTo>
                      <a:pt x="20744" y="7785"/>
                      <a:pt x="20754" y="7779"/>
                      <a:pt x="20765" y="7779"/>
                    </a:cubicBezTo>
                    <a:cubicBezTo>
                      <a:pt x="20768" y="7779"/>
                      <a:pt x="20771" y="7780"/>
                      <a:pt x="20774" y="7781"/>
                    </a:cubicBezTo>
                    <a:lnTo>
                      <a:pt x="21141" y="7909"/>
                    </a:lnTo>
                    <a:lnTo>
                      <a:pt x="23727" y="8820"/>
                    </a:lnTo>
                    <a:cubicBezTo>
                      <a:pt x="23740" y="8825"/>
                      <a:pt x="23747" y="8840"/>
                      <a:pt x="23742" y="8854"/>
                    </a:cubicBezTo>
                    <a:lnTo>
                      <a:pt x="23037" y="10855"/>
                    </a:lnTo>
                    <a:lnTo>
                      <a:pt x="23054" y="10870"/>
                    </a:lnTo>
                    <a:cubicBezTo>
                      <a:pt x="23146" y="10956"/>
                      <a:pt x="23199" y="11042"/>
                      <a:pt x="23211" y="11124"/>
                    </a:cubicBezTo>
                    <a:cubicBezTo>
                      <a:pt x="23239" y="11317"/>
                      <a:pt x="23201" y="11461"/>
                      <a:pt x="22926" y="11584"/>
                    </a:cubicBezTo>
                    <a:lnTo>
                      <a:pt x="22887" y="11601"/>
                    </a:lnTo>
                    <a:lnTo>
                      <a:pt x="22910" y="11635"/>
                    </a:lnTo>
                    <a:cubicBezTo>
                      <a:pt x="22945" y="11685"/>
                      <a:pt x="22968" y="11736"/>
                      <a:pt x="22974" y="11785"/>
                    </a:cubicBezTo>
                    <a:cubicBezTo>
                      <a:pt x="23004" y="11977"/>
                      <a:pt x="22965" y="12121"/>
                      <a:pt x="22689" y="12245"/>
                    </a:cubicBezTo>
                    <a:lnTo>
                      <a:pt x="22650" y="12262"/>
                    </a:lnTo>
                    <a:lnTo>
                      <a:pt x="22675" y="12295"/>
                    </a:lnTo>
                    <a:cubicBezTo>
                      <a:pt x="22710" y="12346"/>
                      <a:pt x="22731" y="12396"/>
                      <a:pt x="22739" y="12445"/>
                    </a:cubicBezTo>
                    <a:cubicBezTo>
                      <a:pt x="22764" y="12621"/>
                      <a:pt x="22733" y="12763"/>
                      <a:pt x="22501" y="12882"/>
                    </a:cubicBezTo>
                    <a:lnTo>
                      <a:pt x="22468" y="12898"/>
                    </a:lnTo>
                    <a:lnTo>
                      <a:pt x="22485" y="12930"/>
                    </a:lnTo>
                    <a:cubicBezTo>
                      <a:pt x="22505" y="12965"/>
                      <a:pt x="22519" y="13000"/>
                      <a:pt x="22523" y="13035"/>
                    </a:cubicBezTo>
                    <a:cubicBezTo>
                      <a:pt x="22553" y="13237"/>
                      <a:pt x="22502" y="13379"/>
                      <a:pt x="22160" y="13502"/>
                    </a:cubicBezTo>
                    <a:lnTo>
                      <a:pt x="22160" y="13347"/>
                    </a:lnTo>
                    <a:lnTo>
                      <a:pt x="21993" y="13823"/>
                    </a:lnTo>
                    <a:cubicBezTo>
                      <a:pt x="21989" y="13833"/>
                      <a:pt x="21980" y="13840"/>
                      <a:pt x="21969" y="13840"/>
                    </a:cubicBezTo>
                    <a:cubicBezTo>
                      <a:pt x="21966" y="13840"/>
                      <a:pt x="21963" y="13839"/>
                      <a:pt x="21959" y="13838"/>
                    </a:cubicBezTo>
                    <a:lnTo>
                      <a:pt x="21414" y="13647"/>
                    </a:lnTo>
                    <a:lnTo>
                      <a:pt x="21392" y="13781"/>
                    </a:lnTo>
                    <a:cubicBezTo>
                      <a:pt x="21383" y="13836"/>
                      <a:pt x="21374" y="13893"/>
                      <a:pt x="21365" y="13948"/>
                    </a:cubicBezTo>
                    <a:cubicBezTo>
                      <a:pt x="20574" y="18718"/>
                      <a:pt x="19403" y="21848"/>
                      <a:pt x="19064" y="22693"/>
                    </a:cubicBezTo>
                    <a:cubicBezTo>
                      <a:pt x="18987" y="22884"/>
                      <a:pt x="18811" y="23023"/>
                      <a:pt x="18606" y="23055"/>
                    </a:cubicBezTo>
                    <a:cubicBezTo>
                      <a:pt x="18478" y="23076"/>
                      <a:pt x="18315" y="23093"/>
                      <a:pt x="18141" y="23093"/>
                    </a:cubicBezTo>
                    <a:cubicBezTo>
                      <a:pt x="17786" y="23093"/>
                      <a:pt x="17387" y="23019"/>
                      <a:pt x="17143" y="22739"/>
                    </a:cubicBezTo>
                    <a:lnTo>
                      <a:pt x="17140" y="22736"/>
                    </a:lnTo>
                    <a:lnTo>
                      <a:pt x="15553" y="21372"/>
                    </a:lnTo>
                    <a:lnTo>
                      <a:pt x="15532" y="21387"/>
                    </a:lnTo>
                    <a:cubicBezTo>
                      <a:pt x="15492" y="21415"/>
                      <a:pt x="15449" y="21443"/>
                      <a:pt x="15405" y="21470"/>
                    </a:cubicBezTo>
                    <a:cubicBezTo>
                      <a:pt x="15392" y="21478"/>
                      <a:pt x="15378" y="21481"/>
                      <a:pt x="15364" y="21481"/>
                    </a:cubicBezTo>
                    <a:cubicBezTo>
                      <a:pt x="15343" y="21481"/>
                      <a:pt x="15322" y="21474"/>
                      <a:pt x="15306" y="21459"/>
                    </a:cubicBezTo>
                    <a:cubicBezTo>
                      <a:pt x="15274" y="21430"/>
                      <a:pt x="15243" y="21403"/>
                      <a:pt x="15214" y="21377"/>
                    </a:cubicBezTo>
                    <a:lnTo>
                      <a:pt x="15095" y="21267"/>
                    </a:lnTo>
                    <a:lnTo>
                      <a:pt x="15104" y="21357"/>
                    </a:lnTo>
                    <a:cubicBezTo>
                      <a:pt x="15153" y="21805"/>
                      <a:pt x="15194" y="22236"/>
                      <a:pt x="15229" y="22640"/>
                    </a:cubicBezTo>
                    <a:lnTo>
                      <a:pt x="15214" y="22641"/>
                    </a:lnTo>
                    <a:lnTo>
                      <a:pt x="15217" y="22675"/>
                    </a:lnTo>
                    <a:cubicBezTo>
                      <a:pt x="15287" y="23516"/>
                      <a:pt x="15324" y="24207"/>
                      <a:pt x="15324" y="24731"/>
                    </a:cubicBezTo>
                    <a:cubicBezTo>
                      <a:pt x="15324" y="24953"/>
                      <a:pt x="15318" y="25152"/>
                      <a:pt x="15304" y="25321"/>
                    </a:cubicBezTo>
                    <a:lnTo>
                      <a:pt x="15303" y="25338"/>
                    </a:lnTo>
                    <a:lnTo>
                      <a:pt x="15316" y="25349"/>
                    </a:lnTo>
                    <a:cubicBezTo>
                      <a:pt x="15691" y="25691"/>
                      <a:pt x="16035" y="26080"/>
                      <a:pt x="16338" y="26505"/>
                    </a:cubicBezTo>
                    <a:lnTo>
                      <a:pt x="16322" y="26505"/>
                    </a:lnTo>
                    <a:lnTo>
                      <a:pt x="16356" y="26557"/>
                    </a:lnTo>
                    <a:cubicBezTo>
                      <a:pt x="16524" y="26815"/>
                      <a:pt x="16619" y="27038"/>
                      <a:pt x="16616" y="27165"/>
                    </a:cubicBezTo>
                    <a:cubicBezTo>
                      <a:pt x="16611" y="27378"/>
                      <a:pt x="16550" y="27972"/>
                      <a:pt x="16523" y="28218"/>
                    </a:cubicBezTo>
                    <a:lnTo>
                      <a:pt x="16521" y="28234"/>
                    </a:lnTo>
                    <a:lnTo>
                      <a:pt x="16533" y="28246"/>
                    </a:lnTo>
                    <a:cubicBezTo>
                      <a:pt x="16533" y="28246"/>
                      <a:pt x="16584" y="28298"/>
                      <a:pt x="16657" y="28370"/>
                    </a:cubicBezTo>
                    <a:cubicBezTo>
                      <a:pt x="16721" y="28436"/>
                      <a:pt x="16818" y="28530"/>
                      <a:pt x="16906" y="28617"/>
                    </a:cubicBezTo>
                    <a:cubicBezTo>
                      <a:pt x="16916" y="28627"/>
                      <a:pt x="16916" y="28640"/>
                      <a:pt x="16908" y="28648"/>
                    </a:cubicBezTo>
                    <a:lnTo>
                      <a:pt x="16877" y="28686"/>
                    </a:lnTo>
                    <a:lnTo>
                      <a:pt x="16925" y="28702"/>
                    </a:lnTo>
                    <a:cubicBezTo>
                      <a:pt x="16966" y="28715"/>
                      <a:pt x="17032" y="28738"/>
                      <a:pt x="17111" y="28767"/>
                    </a:cubicBezTo>
                    <a:cubicBezTo>
                      <a:pt x="17449" y="28890"/>
                      <a:pt x="17672" y="29003"/>
                      <a:pt x="17738" y="29084"/>
                    </a:cubicBezTo>
                    <a:cubicBezTo>
                      <a:pt x="17740" y="29085"/>
                      <a:pt x="17741" y="29087"/>
                      <a:pt x="17741" y="29088"/>
                    </a:cubicBezTo>
                    <a:lnTo>
                      <a:pt x="17758" y="29114"/>
                    </a:lnTo>
                    <a:lnTo>
                      <a:pt x="17772" y="29108"/>
                    </a:lnTo>
                    <a:cubicBezTo>
                      <a:pt x="17815" y="29197"/>
                      <a:pt x="18015" y="29616"/>
                      <a:pt x="18178" y="30209"/>
                    </a:cubicBezTo>
                    <a:lnTo>
                      <a:pt x="18180" y="30217"/>
                    </a:lnTo>
                    <a:lnTo>
                      <a:pt x="18186" y="30223"/>
                    </a:lnTo>
                    <a:cubicBezTo>
                      <a:pt x="18473" y="30547"/>
                      <a:pt x="25272" y="38210"/>
                      <a:pt x="27583" y="43620"/>
                    </a:cubicBezTo>
                    <a:cubicBezTo>
                      <a:pt x="28332" y="45378"/>
                      <a:pt x="26969" y="47869"/>
                      <a:pt x="24273" y="49679"/>
                    </a:cubicBezTo>
                    <a:lnTo>
                      <a:pt x="24257" y="49690"/>
                    </a:lnTo>
                    <a:lnTo>
                      <a:pt x="24257" y="49707"/>
                    </a:lnTo>
                    <a:cubicBezTo>
                      <a:pt x="24240" y="50476"/>
                      <a:pt x="24193" y="50509"/>
                      <a:pt x="23383" y="51077"/>
                    </a:cubicBezTo>
                    <a:lnTo>
                      <a:pt x="23248" y="51171"/>
                    </a:lnTo>
                    <a:cubicBezTo>
                      <a:pt x="22326" y="51820"/>
                      <a:pt x="19140" y="53887"/>
                      <a:pt x="19108" y="53908"/>
                    </a:cubicBezTo>
                    <a:lnTo>
                      <a:pt x="19102" y="53911"/>
                    </a:lnTo>
                    <a:lnTo>
                      <a:pt x="19097" y="53919"/>
                    </a:lnTo>
                    <a:cubicBezTo>
                      <a:pt x="19093" y="53926"/>
                      <a:pt x="18576" y="54741"/>
                      <a:pt x="17490" y="55287"/>
                    </a:cubicBezTo>
                    <a:lnTo>
                      <a:pt x="17467" y="55298"/>
                    </a:lnTo>
                    <a:lnTo>
                      <a:pt x="17472" y="55322"/>
                    </a:lnTo>
                    <a:cubicBezTo>
                      <a:pt x="17851" y="57846"/>
                      <a:pt x="17966" y="60196"/>
                      <a:pt x="17967" y="60219"/>
                    </a:cubicBezTo>
                    <a:lnTo>
                      <a:pt x="17967" y="60225"/>
                    </a:lnTo>
                    <a:cubicBezTo>
                      <a:pt x="17983" y="60288"/>
                      <a:pt x="19463" y="66587"/>
                      <a:pt x="19929" y="68561"/>
                    </a:cubicBezTo>
                    <a:cubicBezTo>
                      <a:pt x="19892" y="68694"/>
                      <a:pt x="19678" y="68871"/>
                      <a:pt x="18889" y="68983"/>
                    </a:cubicBezTo>
                    <a:lnTo>
                      <a:pt x="18836" y="68990"/>
                    </a:lnTo>
                    <a:lnTo>
                      <a:pt x="18845" y="69057"/>
                    </a:lnTo>
                    <a:lnTo>
                      <a:pt x="18866" y="69054"/>
                    </a:lnTo>
                    <a:cubicBezTo>
                      <a:pt x="18882" y="69137"/>
                      <a:pt x="18900" y="69242"/>
                      <a:pt x="18923" y="69366"/>
                    </a:cubicBezTo>
                    <a:cubicBezTo>
                      <a:pt x="19079" y="70206"/>
                      <a:pt x="19478" y="72296"/>
                      <a:pt x="19842" y="73560"/>
                    </a:cubicBezTo>
                    <a:lnTo>
                      <a:pt x="19849" y="73586"/>
                    </a:lnTo>
                    <a:lnTo>
                      <a:pt x="19877" y="73584"/>
                    </a:lnTo>
                    <a:lnTo>
                      <a:pt x="19877" y="73583"/>
                    </a:lnTo>
                    <a:cubicBezTo>
                      <a:pt x="19900" y="73581"/>
                      <a:pt x="19921" y="73581"/>
                      <a:pt x="19940" y="73581"/>
                    </a:cubicBezTo>
                    <a:cubicBezTo>
                      <a:pt x="20203" y="73581"/>
                      <a:pt x="20371" y="73730"/>
                      <a:pt x="20605" y="73935"/>
                    </a:cubicBezTo>
                    <a:cubicBezTo>
                      <a:pt x="20781" y="74089"/>
                      <a:pt x="20999" y="74280"/>
                      <a:pt x="21322" y="74464"/>
                    </a:cubicBezTo>
                    <a:cubicBezTo>
                      <a:pt x="22196" y="74957"/>
                      <a:pt x="22875" y="75144"/>
                      <a:pt x="23473" y="75311"/>
                    </a:cubicBezTo>
                    <a:cubicBezTo>
                      <a:pt x="23780" y="75395"/>
                      <a:pt x="24069" y="75474"/>
                      <a:pt x="24360" y="75587"/>
                    </a:cubicBezTo>
                    <a:cubicBezTo>
                      <a:pt x="24415" y="75610"/>
                      <a:pt x="24468" y="75635"/>
                      <a:pt x="24516" y="75661"/>
                    </a:cubicBezTo>
                    <a:cubicBezTo>
                      <a:pt x="24742" y="75788"/>
                      <a:pt x="24797" y="76011"/>
                      <a:pt x="24772" y="76177"/>
                    </a:cubicBezTo>
                    <a:cubicBezTo>
                      <a:pt x="24742" y="76390"/>
                      <a:pt x="24569" y="76618"/>
                      <a:pt x="24266" y="76618"/>
                    </a:cubicBezTo>
                    <a:lnTo>
                      <a:pt x="17428" y="76618"/>
                    </a:lnTo>
                    <a:cubicBezTo>
                      <a:pt x="17429" y="76549"/>
                      <a:pt x="17434" y="76384"/>
                      <a:pt x="17437" y="76182"/>
                    </a:cubicBezTo>
                    <a:cubicBezTo>
                      <a:pt x="17448" y="75593"/>
                      <a:pt x="17446" y="75184"/>
                      <a:pt x="17431" y="74964"/>
                    </a:cubicBezTo>
                    <a:cubicBezTo>
                      <a:pt x="17409" y="74638"/>
                      <a:pt x="17461" y="74370"/>
                      <a:pt x="17561" y="74280"/>
                    </a:cubicBezTo>
                    <a:cubicBezTo>
                      <a:pt x="17582" y="74262"/>
                      <a:pt x="17604" y="74253"/>
                      <a:pt x="17627" y="74253"/>
                    </a:cubicBezTo>
                    <a:cubicBezTo>
                      <a:pt x="17632" y="74253"/>
                      <a:pt x="17637" y="74253"/>
                      <a:pt x="17642" y="74254"/>
                    </a:cubicBezTo>
                    <a:lnTo>
                      <a:pt x="17697" y="74265"/>
                    </a:lnTo>
                    <a:lnTo>
                      <a:pt x="17680" y="74210"/>
                    </a:lnTo>
                    <a:cubicBezTo>
                      <a:pt x="17438" y="73468"/>
                      <a:pt x="16620" y="70941"/>
                      <a:pt x="16208" y="69567"/>
                    </a:cubicBezTo>
                    <a:cubicBezTo>
                      <a:pt x="16153" y="69386"/>
                      <a:pt x="16107" y="69229"/>
                      <a:pt x="16070" y="69099"/>
                    </a:cubicBezTo>
                    <a:lnTo>
                      <a:pt x="16062" y="69076"/>
                    </a:lnTo>
                    <a:lnTo>
                      <a:pt x="16038" y="69074"/>
                    </a:lnTo>
                    <a:cubicBezTo>
                      <a:pt x="15819" y="69068"/>
                      <a:pt x="15663" y="69061"/>
                      <a:pt x="15605" y="69057"/>
                    </a:cubicBezTo>
                    <a:cubicBezTo>
                      <a:pt x="15507" y="68721"/>
                      <a:pt x="14359" y="64813"/>
                      <a:pt x="13081" y="60429"/>
                    </a:cubicBezTo>
                    <a:lnTo>
                      <a:pt x="13070" y="60390"/>
                    </a:lnTo>
                    <a:lnTo>
                      <a:pt x="13035" y="60407"/>
                    </a:lnTo>
                    <a:cubicBezTo>
                      <a:pt x="12754" y="60531"/>
                      <a:pt x="12464" y="60598"/>
                      <a:pt x="12221" y="60598"/>
                    </a:cubicBezTo>
                    <a:cubicBezTo>
                      <a:pt x="12153" y="60598"/>
                      <a:pt x="12088" y="60592"/>
                      <a:pt x="12028" y="60581"/>
                    </a:cubicBezTo>
                    <a:cubicBezTo>
                      <a:pt x="11465" y="58420"/>
                      <a:pt x="10783" y="54146"/>
                      <a:pt x="10652" y="53310"/>
                    </a:cubicBezTo>
                    <a:cubicBezTo>
                      <a:pt x="10629" y="53168"/>
                      <a:pt x="10721" y="53035"/>
                      <a:pt x="10861" y="53006"/>
                    </a:cubicBezTo>
                    <a:lnTo>
                      <a:pt x="10922" y="52994"/>
                    </a:lnTo>
                    <a:lnTo>
                      <a:pt x="10912" y="52959"/>
                    </a:lnTo>
                    <a:cubicBezTo>
                      <a:pt x="10114" y="50190"/>
                      <a:pt x="9615" y="48433"/>
                      <a:pt x="9387" y="47591"/>
                    </a:cubicBezTo>
                    <a:cubicBezTo>
                      <a:pt x="9308" y="47345"/>
                      <a:pt x="9221" y="47075"/>
                      <a:pt x="9127" y="46787"/>
                    </a:cubicBezTo>
                    <a:cubicBezTo>
                      <a:pt x="8297" y="44226"/>
                      <a:pt x="7042" y="40356"/>
                      <a:pt x="6371" y="39223"/>
                    </a:cubicBezTo>
                    <a:cubicBezTo>
                      <a:pt x="6039" y="38662"/>
                      <a:pt x="5885" y="37555"/>
                      <a:pt x="5947" y="36187"/>
                    </a:cubicBezTo>
                    <a:cubicBezTo>
                      <a:pt x="5949" y="36161"/>
                      <a:pt x="5950" y="36136"/>
                      <a:pt x="5952" y="36112"/>
                    </a:cubicBezTo>
                    <a:lnTo>
                      <a:pt x="5957" y="36031"/>
                    </a:lnTo>
                    <a:cubicBezTo>
                      <a:pt x="6002" y="35234"/>
                      <a:pt x="6122" y="34400"/>
                      <a:pt x="6299" y="33617"/>
                    </a:cubicBezTo>
                    <a:lnTo>
                      <a:pt x="6304" y="33599"/>
                    </a:lnTo>
                    <a:lnTo>
                      <a:pt x="6291" y="33585"/>
                    </a:lnTo>
                    <a:cubicBezTo>
                      <a:pt x="5834" y="33123"/>
                      <a:pt x="1789" y="29009"/>
                      <a:pt x="370" y="26451"/>
                    </a:cubicBezTo>
                    <a:cubicBezTo>
                      <a:pt x="173" y="26058"/>
                      <a:pt x="171" y="24950"/>
                      <a:pt x="171" y="24904"/>
                    </a:cubicBezTo>
                    <a:lnTo>
                      <a:pt x="171" y="24901"/>
                    </a:lnTo>
                    <a:cubicBezTo>
                      <a:pt x="182" y="24777"/>
                      <a:pt x="284" y="23664"/>
                      <a:pt x="281" y="22658"/>
                    </a:cubicBezTo>
                    <a:cubicBezTo>
                      <a:pt x="281" y="22320"/>
                      <a:pt x="287" y="22019"/>
                      <a:pt x="300" y="21764"/>
                    </a:cubicBezTo>
                    <a:lnTo>
                      <a:pt x="301" y="21730"/>
                    </a:lnTo>
                    <a:lnTo>
                      <a:pt x="268" y="21728"/>
                    </a:lnTo>
                    <a:cubicBezTo>
                      <a:pt x="203" y="21725"/>
                      <a:pt x="136" y="21721"/>
                      <a:pt x="70" y="21713"/>
                    </a:cubicBezTo>
                    <a:cubicBezTo>
                      <a:pt x="72" y="21629"/>
                      <a:pt x="72" y="21525"/>
                      <a:pt x="72" y="21395"/>
                    </a:cubicBezTo>
                    <a:cubicBezTo>
                      <a:pt x="75" y="20524"/>
                      <a:pt x="80" y="18710"/>
                      <a:pt x="443" y="16906"/>
                    </a:cubicBezTo>
                    <a:cubicBezTo>
                      <a:pt x="893" y="14682"/>
                      <a:pt x="1738" y="13203"/>
                      <a:pt x="2957" y="12512"/>
                    </a:cubicBezTo>
                    <a:cubicBezTo>
                      <a:pt x="3000" y="12502"/>
                      <a:pt x="3336" y="12425"/>
                      <a:pt x="3608" y="12389"/>
                    </a:cubicBezTo>
                    <a:lnTo>
                      <a:pt x="3617" y="12387"/>
                    </a:lnTo>
                    <a:lnTo>
                      <a:pt x="3625" y="12381"/>
                    </a:lnTo>
                    <a:cubicBezTo>
                      <a:pt x="3853" y="12185"/>
                      <a:pt x="3951" y="12130"/>
                      <a:pt x="3969" y="12129"/>
                    </a:cubicBezTo>
                    <a:cubicBezTo>
                      <a:pt x="4018" y="12129"/>
                      <a:pt x="4807" y="12113"/>
                      <a:pt x="4840" y="12112"/>
                    </a:cubicBezTo>
                    <a:lnTo>
                      <a:pt x="4848" y="12112"/>
                    </a:lnTo>
                    <a:lnTo>
                      <a:pt x="4856" y="12109"/>
                    </a:lnTo>
                    <a:cubicBezTo>
                      <a:pt x="4862" y="12106"/>
                      <a:pt x="5425" y="11826"/>
                      <a:pt x="5876" y="11632"/>
                    </a:cubicBezTo>
                    <a:cubicBezTo>
                      <a:pt x="5909" y="11616"/>
                      <a:pt x="5944" y="11601"/>
                      <a:pt x="5976" y="11587"/>
                    </a:cubicBezTo>
                    <a:lnTo>
                      <a:pt x="5990" y="11583"/>
                    </a:lnTo>
                    <a:lnTo>
                      <a:pt x="5996" y="11569"/>
                    </a:lnTo>
                    <a:cubicBezTo>
                      <a:pt x="6143" y="11195"/>
                      <a:pt x="6273" y="10866"/>
                      <a:pt x="6359" y="10656"/>
                    </a:cubicBezTo>
                    <a:cubicBezTo>
                      <a:pt x="6432" y="10470"/>
                      <a:pt x="6486" y="10338"/>
                      <a:pt x="6505" y="10291"/>
                    </a:cubicBezTo>
                    <a:cubicBezTo>
                      <a:pt x="6528" y="10290"/>
                      <a:pt x="6569" y="10288"/>
                      <a:pt x="6625" y="10288"/>
                    </a:cubicBezTo>
                    <a:cubicBezTo>
                      <a:pt x="6723" y="10288"/>
                      <a:pt x="6865" y="10293"/>
                      <a:pt x="7034" y="10312"/>
                    </a:cubicBezTo>
                    <a:lnTo>
                      <a:pt x="7070" y="10317"/>
                    </a:lnTo>
                    <a:lnTo>
                      <a:pt x="7073" y="10280"/>
                    </a:lnTo>
                    <a:cubicBezTo>
                      <a:pt x="7097" y="9786"/>
                      <a:pt x="7115" y="9335"/>
                      <a:pt x="7126" y="8941"/>
                    </a:cubicBezTo>
                    <a:cubicBezTo>
                      <a:pt x="7129" y="8858"/>
                      <a:pt x="7131" y="8774"/>
                      <a:pt x="7132" y="8690"/>
                    </a:cubicBezTo>
                    <a:lnTo>
                      <a:pt x="7134" y="8649"/>
                    </a:lnTo>
                    <a:lnTo>
                      <a:pt x="7097" y="8649"/>
                    </a:lnTo>
                    <a:cubicBezTo>
                      <a:pt x="7093" y="8649"/>
                      <a:pt x="7089" y="8649"/>
                      <a:pt x="7085" y="8649"/>
                    </a:cubicBezTo>
                    <a:cubicBezTo>
                      <a:pt x="6911" y="8649"/>
                      <a:pt x="6663" y="8552"/>
                      <a:pt x="6515" y="8329"/>
                    </a:cubicBezTo>
                    <a:cubicBezTo>
                      <a:pt x="6405" y="8164"/>
                      <a:pt x="6314" y="7874"/>
                      <a:pt x="6513" y="7434"/>
                    </a:cubicBezTo>
                    <a:lnTo>
                      <a:pt x="6528" y="7400"/>
                    </a:lnTo>
                    <a:lnTo>
                      <a:pt x="6493" y="7388"/>
                    </a:lnTo>
                    <a:cubicBezTo>
                      <a:pt x="5380" y="6983"/>
                      <a:pt x="4782" y="5943"/>
                      <a:pt x="4853" y="4535"/>
                    </a:cubicBezTo>
                    <a:cubicBezTo>
                      <a:pt x="4882" y="3980"/>
                      <a:pt x="5010" y="3385"/>
                      <a:pt x="5236" y="2770"/>
                    </a:cubicBezTo>
                    <a:cubicBezTo>
                      <a:pt x="5365" y="2422"/>
                      <a:pt x="5530" y="2099"/>
                      <a:pt x="5727" y="1813"/>
                    </a:cubicBezTo>
                    <a:lnTo>
                      <a:pt x="5743" y="1790"/>
                    </a:lnTo>
                    <a:lnTo>
                      <a:pt x="5724" y="1771"/>
                    </a:lnTo>
                    <a:cubicBezTo>
                      <a:pt x="5172" y="1196"/>
                      <a:pt x="4986" y="870"/>
                      <a:pt x="5045" y="812"/>
                    </a:cubicBezTo>
                    <a:cubicBezTo>
                      <a:pt x="5056" y="803"/>
                      <a:pt x="5068" y="798"/>
                      <a:pt x="5083" y="798"/>
                    </a:cubicBezTo>
                    <a:cubicBezTo>
                      <a:pt x="5085" y="798"/>
                      <a:pt x="5087" y="798"/>
                      <a:pt x="5090" y="798"/>
                    </a:cubicBezTo>
                    <a:cubicBezTo>
                      <a:pt x="5230" y="810"/>
                      <a:pt x="5519" y="1138"/>
                      <a:pt x="5680" y="1355"/>
                    </a:cubicBezTo>
                    <a:lnTo>
                      <a:pt x="5802" y="1520"/>
                    </a:lnTo>
                    <a:lnTo>
                      <a:pt x="5739" y="1324"/>
                    </a:lnTo>
                    <a:cubicBezTo>
                      <a:pt x="5622" y="954"/>
                      <a:pt x="5454" y="283"/>
                      <a:pt x="5565" y="106"/>
                    </a:cubicBezTo>
                    <a:cubicBezTo>
                      <a:pt x="5579" y="83"/>
                      <a:pt x="5596" y="72"/>
                      <a:pt x="5619" y="69"/>
                    </a:cubicBezTo>
                    <a:cubicBezTo>
                      <a:pt x="5622" y="69"/>
                      <a:pt x="5625" y="68"/>
                      <a:pt x="5628" y="68"/>
                    </a:cubicBezTo>
                    <a:close/>
                    <a:moveTo>
                      <a:pt x="5626" y="0"/>
                    </a:moveTo>
                    <a:cubicBezTo>
                      <a:pt x="5620" y="0"/>
                      <a:pt x="5614" y="1"/>
                      <a:pt x="5608" y="2"/>
                    </a:cubicBezTo>
                    <a:cubicBezTo>
                      <a:pt x="5565" y="8"/>
                      <a:pt x="5532" y="31"/>
                      <a:pt x="5507" y="71"/>
                    </a:cubicBezTo>
                    <a:cubicBezTo>
                      <a:pt x="5386" y="263"/>
                      <a:pt x="5532" y="855"/>
                      <a:pt x="5622" y="1171"/>
                    </a:cubicBezTo>
                    <a:cubicBezTo>
                      <a:pt x="5481" y="1002"/>
                      <a:pt x="5247" y="745"/>
                      <a:pt x="5094" y="733"/>
                    </a:cubicBezTo>
                    <a:cubicBezTo>
                      <a:pt x="5090" y="732"/>
                      <a:pt x="5086" y="732"/>
                      <a:pt x="5082" y="732"/>
                    </a:cubicBezTo>
                    <a:cubicBezTo>
                      <a:pt x="5049" y="732"/>
                      <a:pt x="5020" y="743"/>
                      <a:pt x="4998" y="765"/>
                    </a:cubicBezTo>
                    <a:cubicBezTo>
                      <a:pt x="4922" y="838"/>
                      <a:pt x="4987" y="1005"/>
                      <a:pt x="5206" y="1284"/>
                    </a:cubicBezTo>
                    <a:cubicBezTo>
                      <a:pt x="5356" y="1480"/>
                      <a:pt x="5545" y="1683"/>
                      <a:pt x="5655" y="1800"/>
                    </a:cubicBezTo>
                    <a:cubicBezTo>
                      <a:pt x="5461" y="2084"/>
                      <a:pt x="5299" y="2404"/>
                      <a:pt x="5172" y="2748"/>
                    </a:cubicBezTo>
                    <a:cubicBezTo>
                      <a:pt x="4943" y="3370"/>
                      <a:pt x="4813" y="3971"/>
                      <a:pt x="4784" y="4532"/>
                    </a:cubicBezTo>
                    <a:cubicBezTo>
                      <a:pt x="4712" y="5958"/>
                      <a:pt x="5313" y="7016"/>
                      <a:pt x="6435" y="7441"/>
                    </a:cubicBezTo>
                    <a:cubicBezTo>
                      <a:pt x="6244" y="7891"/>
                      <a:pt x="6340" y="8193"/>
                      <a:pt x="6458" y="8369"/>
                    </a:cubicBezTo>
                    <a:cubicBezTo>
                      <a:pt x="6614" y="8605"/>
                      <a:pt x="6868" y="8712"/>
                      <a:pt x="7063" y="8719"/>
                    </a:cubicBezTo>
                    <a:cubicBezTo>
                      <a:pt x="7062" y="8793"/>
                      <a:pt x="7059" y="8866"/>
                      <a:pt x="7057" y="8941"/>
                    </a:cubicBezTo>
                    <a:cubicBezTo>
                      <a:pt x="7047" y="9325"/>
                      <a:pt x="7030" y="9762"/>
                      <a:pt x="7005" y="10242"/>
                    </a:cubicBezTo>
                    <a:cubicBezTo>
                      <a:pt x="6847" y="10225"/>
                      <a:pt x="6715" y="10220"/>
                      <a:pt x="6623" y="10220"/>
                    </a:cubicBezTo>
                    <a:cubicBezTo>
                      <a:pt x="6534" y="10220"/>
                      <a:pt x="6482" y="10224"/>
                      <a:pt x="6478" y="10225"/>
                    </a:cubicBezTo>
                    <a:lnTo>
                      <a:pt x="6458" y="10227"/>
                    </a:lnTo>
                    <a:lnTo>
                      <a:pt x="6450" y="10247"/>
                    </a:lnTo>
                    <a:cubicBezTo>
                      <a:pt x="6450" y="10247"/>
                      <a:pt x="6389" y="10395"/>
                      <a:pt x="6294" y="10632"/>
                    </a:cubicBezTo>
                    <a:cubicBezTo>
                      <a:pt x="6210" y="10840"/>
                      <a:pt x="6082" y="11162"/>
                      <a:pt x="5937" y="11531"/>
                    </a:cubicBezTo>
                    <a:cubicBezTo>
                      <a:pt x="5908" y="11543"/>
                      <a:pt x="5879" y="11557"/>
                      <a:pt x="5848" y="11569"/>
                    </a:cubicBezTo>
                    <a:cubicBezTo>
                      <a:pt x="5421" y="11753"/>
                      <a:pt x="4897" y="12012"/>
                      <a:pt x="4831" y="12045"/>
                    </a:cubicBezTo>
                    <a:cubicBezTo>
                      <a:pt x="4749" y="12046"/>
                      <a:pt x="4013" y="12061"/>
                      <a:pt x="3969" y="12061"/>
                    </a:cubicBezTo>
                    <a:cubicBezTo>
                      <a:pt x="3951" y="12061"/>
                      <a:pt x="3894" y="12061"/>
                      <a:pt x="3588" y="12323"/>
                    </a:cubicBezTo>
                    <a:cubicBezTo>
                      <a:pt x="3298" y="12364"/>
                      <a:pt x="2940" y="12447"/>
                      <a:pt x="2936" y="12448"/>
                    </a:cubicBezTo>
                    <a:lnTo>
                      <a:pt x="2928" y="12451"/>
                    </a:lnTo>
                    <a:cubicBezTo>
                      <a:pt x="1688" y="13153"/>
                      <a:pt x="830" y="14647"/>
                      <a:pt x="376" y="16894"/>
                    </a:cubicBezTo>
                    <a:cubicBezTo>
                      <a:pt x="11" y="18704"/>
                      <a:pt x="6" y="20522"/>
                      <a:pt x="5" y="21397"/>
                    </a:cubicBezTo>
                    <a:cubicBezTo>
                      <a:pt x="3" y="21542"/>
                      <a:pt x="3" y="21657"/>
                      <a:pt x="2" y="21744"/>
                    </a:cubicBezTo>
                    <a:lnTo>
                      <a:pt x="0" y="21774"/>
                    </a:lnTo>
                    <a:lnTo>
                      <a:pt x="31" y="21777"/>
                    </a:lnTo>
                    <a:cubicBezTo>
                      <a:pt x="98" y="21787"/>
                      <a:pt x="165" y="21793"/>
                      <a:pt x="231" y="21796"/>
                    </a:cubicBezTo>
                    <a:cubicBezTo>
                      <a:pt x="219" y="22045"/>
                      <a:pt x="213" y="22335"/>
                      <a:pt x="214" y="22659"/>
                    </a:cubicBezTo>
                    <a:cubicBezTo>
                      <a:pt x="216" y="23662"/>
                      <a:pt x="115" y="24772"/>
                      <a:pt x="103" y="24896"/>
                    </a:cubicBezTo>
                    <a:cubicBezTo>
                      <a:pt x="103" y="24901"/>
                      <a:pt x="103" y="24904"/>
                      <a:pt x="103" y="24904"/>
                    </a:cubicBezTo>
                    <a:cubicBezTo>
                      <a:pt x="103" y="24951"/>
                      <a:pt x="101" y="26069"/>
                      <a:pt x="309" y="26485"/>
                    </a:cubicBezTo>
                    <a:cubicBezTo>
                      <a:pt x="1720" y="29027"/>
                      <a:pt x="5712" y="33099"/>
                      <a:pt x="6229" y="33621"/>
                    </a:cubicBezTo>
                    <a:cubicBezTo>
                      <a:pt x="6054" y="34392"/>
                      <a:pt x="5938" y="35213"/>
                      <a:pt x="5891" y="35996"/>
                    </a:cubicBezTo>
                    <a:lnTo>
                      <a:pt x="5889" y="35996"/>
                    </a:lnTo>
                    <a:lnTo>
                      <a:pt x="5883" y="36109"/>
                    </a:lnTo>
                    <a:cubicBezTo>
                      <a:pt x="5882" y="36135"/>
                      <a:pt x="5880" y="36159"/>
                      <a:pt x="5880" y="36185"/>
                    </a:cubicBezTo>
                    <a:cubicBezTo>
                      <a:pt x="5816" y="37566"/>
                      <a:pt x="5973" y="38687"/>
                      <a:pt x="6313" y="39258"/>
                    </a:cubicBezTo>
                    <a:cubicBezTo>
                      <a:pt x="6979" y="40387"/>
                      <a:pt x="8233" y="44252"/>
                      <a:pt x="9062" y="46809"/>
                    </a:cubicBezTo>
                    <a:cubicBezTo>
                      <a:pt x="9155" y="47098"/>
                      <a:pt x="9244" y="47367"/>
                      <a:pt x="9323" y="47611"/>
                    </a:cubicBezTo>
                    <a:cubicBezTo>
                      <a:pt x="9548" y="48450"/>
                      <a:pt x="10043" y="50194"/>
                      <a:pt x="10837" y="52943"/>
                    </a:cubicBezTo>
                    <a:cubicBezTo>
                      <a:pt x="10667" y="52985"/>
                      <a:pt x="10557" y="53148"/>
                      <a:pt x="10584" y="53321"/>
                    </a:cubicBezTo>
                    <a:cubicBezTo>
                      <a:pt x="10716" y="54162"/>
                      <a:pt x="11402" y="58462"/>
                      <a:pt x="11968" y="60621"/>
                    </a:cubicBezTo>
                    <a:lnTo>
                      <a:pt x="11973" y="60641"/>
                    </a:lnTo>
                    <a:lnTo>
                      <a:pt x="11994" y="60646"/>
                    </a:lnTo>
                    <a:cubicBezTo>
                      <a:pt x="12066" y="60660"/>
                      <a:pt x="12143" y="60668"/>
                      <a:pt x="12225" y="60668"/>
                    </a:cubicBezTo>
                    <a:cubicBezTo>
                      <a:pt x="12466" y="60668"/>
                      <a:pt x="12745" y="60605"/>
                      <a:pt x="13026" y="60485"/>
                    </a:cubicBezTo>
                    <a:cubicBezTo>
                      <a:pt x="14353" y="65035"/>
                      <a:pt x="15535" y="69061"/>
                      <a:pt x="15547" y="69102"/>
                    </a:cubicBezTo>
                    <a:lnTo>
                      <a:pt x="15555" y="69125"/>
                    </a:lnTo>
                    <a:lnTo>
                      <a:pt x="15579" y="69126"/>
                    </a:lnTo>
                    <a:cubicBezTo>
                      <a:pt x="15581" y="69126"/>
                      <a:pt x="15747" y="69134"/>
                      <a:pt x="16012" y="69143"/>
                    </a:cubicBezTo>
                    <a:cubicBezTo>
                      <a:pt x="16047" y="69268"/>
                      <a:pt x="16091" y="69418"/>
                      <a:pt x="16142" y="69588"/>
                    </a:cubicBezTo>
                    <a:cubicBezTo>
                      <a:pt x="16547" y="70936"/>
                      <a:pt x="17344" y="73395"/>
                      <a:pt x="17600" y="74188"/>
                    </a:cubicBezTo>
                    <a:cubicBezTo>
                      <a:pt x="17571" y="74193"/>
                      <a:pt x="17542" y="74208"/>
                      <a:pt x="17516" y="74231"/>
                    </a:cubicBezTo>
                    <a:cubicBezTo>
                      <a:pt x="17400" y="74335"/>
                      <a:pt x="17341" y="74620"/>
                      <a:pt x="17364" y="74970"/>
                    </a:cubicBezTo>
                    <a:cubicBezTo>
                      <a:pt x="17379" y="75184"/>
                      <a:pt x="17380" y="75604"/>
                      <a:pt x="17370" y="76182"/>
                    </a:cubicBezTo>
                    <a:cubicBezTo>
                      <a:pt x="17365" y="76450"/>
                      <a:pt x="17359" y="76650"/>
                      <a:pt x="17359" y="76653"/>
                    </a:cubicBezTo>
                    <a:lnTo>
                      <a:pt x="17357" y="76651"/>
                    </a:lnTo>
                    <a:lnTo>
                      <a:pt x="17356" y="76687"/>
                    </a:lnTo>
                    <a:lnTo>
                      <a:pt x="24265" y="76687"/>
                    </a:lnTo>
                    <a:cubicBezTo>
                      <a:pt x="24609" y="76687"/>
                      <a:pt x="24803" y="76428"/>
                      <a:pt x="24838" y="76187"/>
                    </a:cubicBezTo>
                    <a:cubicBezTo>
                      <a:pt x="24873" y="75947"/>
                      <a:pt x="24762" y="75722"/>
                      <a:pt x="24548" y="75601"/>
                    </a:cubicBezTo>
                    <a:cubicBezTo>
                      <a:pt x="24497" y="75574"/>
                      <a:pt x="24442" y="75548"/>
                      <a:pt x="24383" y="75525"/>
                    </a:cubicBezTo>
                    <a:cubicBezTo>
                      <a:pt x="24089" y="75410"/>
                      <a:pt x="23799" y="75330"/>
                      <a:pt x="23490" y="75245"/>
                    </a:cubicBezTo>
                    <a:cubicBezTo>
                      <a:pt x="22895" y="75080"/>
                      <a:pt x="22221" y="74893"/>
                      <a:pt x="21354" y="74404"/>
                    </a:cubicBezTo>
                    <a:cubicBezTo>
                      <a:pt x="21037" y="74225"/>
                      <a:pt x="20822" y="74035"/>
                      <a:pt x="20648" y="73883"/>
                    </a:cubicBezTo>
                    <a:cubicBezTo>
                      <a:pt x="20403" y="73669"/>
                      <a:pt x="20227" y="73513"/>
                      <a:pt x="19938" y="73513"/>
                    </a:cubicBezTo>
                    <a:cubicBezTo>
                      <a:pt x="19926" y="73513"/>
                      <a:pt x="19912" y="73513"/>
                      <a:pt x="19898" y="73514"/>
                    </a:cubicBezTo>
                    <a:cubicBezTo>
                      <a:pt x="19538" y="72250"/>
                      <a:pt x="19142" y="70186"/>
                      <a:pt x="18989" y="69353"/>
                    </a:cubicBezTo>
                    <a:cubicBezTo>
                      <a:pt x="18966" y="69230"/>
                      <a:pt x="18946" y="69126"/>
                      <a:pt x="18932" y="69044"/>
                    </a:cubicBezTo>
                    <a:cubicBezTo>
                      <a:pt x="19594" y="68947"/>
                      <a:pt x="19943" y="68791"/>
                      <a:pt x="19996" y="68568"/>
                    </a:cubicBezTo>
                    <a:lnTo>
                      <a:pt x="19998" y="68561"/>
                    </a:lnTo>
                    <a:lnTo>
                      <a:pt x="19996" y="68553"/>
                    </a:lnTo>
                    <a:cubicBezTo>
                      <a:pt x="19535" y="66605"/>
                      <a:pt x="18073" y="60381"/>
                      <a:pt x="18033" y="60211"/>
                    </a:cubicBezTo>
                    <a:cubicBezTo>
                      <a:pt x="18029" y="60112"/>
                      <a:pt x="17911" y="57813"/>
                      <a:pt x="17541" y="55336"/>
                    </a:cubicBezTo>
                    <a:cubicBezTo>
                      <a:pt x="18577" y="54808"/>
                      <a:pt x="19097" y="54039"/>
                      <a:pt x="19149" y="53960"/>
                    </a:cubicBezTo>
                    <a:cubicBezTo>
                      <a:pt x="19308" y="53858"/>
                      <a:pt x="22381" y="51862"/>
                      <a:pt x="23285" y="51226"/>
                    </a:cubicBezTo>
                    <a:lnTo>
                      <a:pt x="23421" y="51132"/>
                    </a:lnTo>
                    <a:cubicBezTo>
                      <a:pt x="24217" y="50575"/>
                      <a:pt x="24305" y="50512"/>
                      <a:pt x="24323" y="49727"/>
                    </a:cubicBezTo>
                    <a:cubicBezTo>
                      <a:pt x="27038" y="47898"/>
                      <a:pt x="28404" y="45378"/>
                      <a:pt x="27644" y="43594"/>
                    </a:cubicBezTo>
                    <a:cubicBezTo>
                      <a:pt x="25341" y="38203"/>
                      <a:pt x="18597" y="30585"/>
                      <a:pt x="18240" y="30183"/>
                    </a:cubicBezTo>
                    <a:cubicBezTo>
                      <a:pt x="18055" y="29515"/>
                      <a:pt x="17824" y="29064"/>
                      <a:pt x="17822" y="29059"/>
                    </a:cubicBezTo>
                    <a:cubicBezTo>
                      <a:pt x="17816" y="29049"/>
                      <a:pt x="17805" y="29039"/>
                      <a:pt x="17793" y="29035"/>
                    </a:cubicBezTo>
                    <a:cubicBezTo>
                      <a:pt x="17789" y="29035"/>
                      <a:pt x="17785" y="29033"/>
                      <a:pt x="17782" y="29033"/>
                    </a:cubicBezTo>
                    <a:cubicBezTo>
                      <a:pt x="17682" y="28920"/>
                      <a:pt x="17374" y="28792"/>
                      <a:pt x="17133" y="28703"/>
                    </a:cubicBezTo>
                    <a:cubicBezTo>
                      <a:pt x="17072" y="28682"/>
                      <a:pt x="17020" y="28663"/>
                      <a:pt x="16978" y="28650"/>
                    </a:cubicBezTo>
                    <a:cubicBezTo>
                      <a:pt x="16983" y="28621"/>
                      <a:pt x="16974" y="28590"/>
                      <a:pt x="16952" y="28569"/>
                    </a:cubicBezTo>
                    <a:cubicBezTo>
                      <a:pt x="16864" y="28481"/>
                      <a:pt x="16767" y="28387"/>
                      <a:pt x="16703" y="28322"/>
                    </a:cubicBezTo>
                    <a:cubicBezTo>
                      <a:pt x="16651" y="28270"/>
                      <a:pt x="16610" y="28229"/>
                      <a:pt x="16591" y="28209"/>
                    </a:cubicBezTo>
                    <a:cubicBezTo>
                      <a:pt x="16617" y="27954"/>
                      <a:pt x="16677" y="27378"/>
                      <a:pt x="16682" y="27168"/>
                    </a:cubicBezTo>
                    <a:cubicBezTo>
                      <a:pt x="16685" y="27027"/>
                      <a:pt x="16593" y="26804"/>
                      <a:pt x="16423" y="26537"/>
                    </a:cubicBezTo>
                    <a:cubicBezTo>
                      <a:pt x="16426" y="26524"/>
                      <a:pt x="16423" y="26509"/>
                      <a:pt x="16414" y="26497"/>
                    </a:cubicBezTo>
                    <a:cubicBezTo>
                      <a:pt x="16105" y="26060"/>
                      <a:pt x="15755" y="25661"/>
                      <a:pt x="15371" y="25311"/>
                    </a:cubicBezTo>
                    <a:cubicBezTo>
                      <a:pt x="15385" y="25142"/>
                      <a:pt x="15391" y="24947"/>
                      <a:pt x="15391" y="24731"/>
                    </a:cubicBezTo>
                    <a:cubicBezTo>
                      <a:pt x="15391" y="24210"/>
                      <a:pt x="15355" y="23523"/>
                      <a:pt x="15284" y="22690"/>
                    </a:cubicBezTo>
                    <a:cubicBezTo>
                      <a:pt x="15293" y="22681"/>
                      <a:pt x="15298" y="22667"/>
                      <a:pt x="15296" y="22653"/>
                    </a:cubicBezTo>
                    <a:cubicBezTo>
                      <a:pt x="15264" y="22271"/>
                      <a:pt x="15225" y="21863"/>
                      <a:pt x="15180" y="21439"/>
                    </a:cubicBezTo>
                    <a:lnTo>
                      <a:pt x="15180" y="21439"/>
                    </a:lnTo>
                    <a:cubicBezTo>
                      <a:pt x="15205" y="21462"/>
                      <a:pt x="15231" y="21485"/>
                      <a:pt x="15258" y="21510"/>
                    </a:cubicBezTo>
                    <a:cubicBezTo>
                      <a:pt x="15287" y="21536"/>
                      <a:pt x="15324" y="21550"/>
                      <a:pt x="15361" y="21550"/>
                    </a:cubicBezTo>
                    <a:cubicBezTo>
                      <a:pt x="15388" y="21550"/>
                      <a:pt x="15415" y="21543"/>
                      <a:pt x="15439" y="21528"/>
                    </a:cubicBezTo>
                    <a:cubicBezTo>
                      <a:pt x="15477" y="21505"/>
                      <a:pt x="15512" y="21482"/>
                      <a:pt x="15547" y="21459"/>
                    </a:cubicBezTo>
                    <a:lnTo>
                      <a:pt x="17093" y="22786"/>
                    </a:lnTo>
                    <a:cubicBezTo>
                      <a:pt x="17353" y="23084"/>
                      <a:pt x="17773" y="23162"/>
                      <a:pt x="18143" y="23162"/>
                    </a:cubicBezTo>
                    <a:cubicBezTo>
                      <a:pt x="18320" y="23162"/>
                      <a:pt x="18485" y="23145"/>
                      <a:pt x="18616" y="23124"/>
                    </a:cubicBezTo>
                    <a:cubicBezTo>
                      <a:pt x="18843" y="23088"/>
                      <a:pt x="19039" y="22933"/>
                      <a:pt x="19125" y="22719"/>
                    </a:cubicBezTo>
                    <a:cubicBezTo>
                      <a:pt x="19466" y="21872"/>
                      <a:pt x="20640" y="18736"/>
                      <a:pt x="21430" y="13960"/>
                    </a:cubicBezTo>
                    <a:cubicBezTo>
                      <a:pt x="21440" y="13904"/>
                      <a:pt x="21449" y="13849"/>
                      <a:pt x="21458" y="13792"/>
                    </a:cubicBezTo>
                    <a:lnTo>
                      <a:pt x="21467" y="13739"/>
                    </a:lnTo>
                    <a:lnTo>
                      <a:pt x="21935" y="13904"/>
                    </a:lnTo>
                    <a:cubicBezTo>
                      <a:pt x="21945" y="13907"/>
                      <a:pt x="21955" y="13909"/>
                      <a:pt x="21966" y="13909"/>
                    </a:cubicBezTo>
                    <a:cubicBezTo>
                      <a:pt x="22005" y="13909"/>
                      <a:pt x="22042" y="13884"/>
                      <a:pt x="22056" y="13846"/>
                    </a:cubicBezTo>
                    <a:lnTo>
                      <a:pt x="22150" y="13578"/>
                    </a:lnTo>
                    <a:cubicBezTo>
                      <a:pt x="22507" y="13457"/>
                      <a:pt x="22630" y="13301"/>
                      <a:pt x="22589" y="13026"/>
                    </a:cubicBezTo>
                    <a:cubicBezTo>
                      <a:pt x="22585" y="12994"/>
                      <a:pt x="22575" y="12960"/>
                      <a:pt x="22560" y="12928"/>
                    </a:cubicBezTo>
                    <a:cubicBezTo>
                      <a:pt x="22765" y="12814"/>
                      <a:pt x="22838" y="12665"/>
                      <a:pt x="22805" y="12436"/>
                    </a:cubicBezTo>
                    <a:cubicBezTo>
                      <a:pt x="22797" y="12389"/>
                      <a:pt x="22780" y="12340"/>
                      <a:pt x="22751" y="12291"/>
                    </a:cubicBezTo>
                    <a:cubicBezTo>
                      <a:pt x="22993" y="12173"/>
                      <a:pt x="23077" y="12022"/>
                      <a:pt x="23042" y="11775"/>
                    </a:cubicBezTo>
                    <a:cubicBezTo>
                      <a:pt x="23034" y="11727"/>
                      <a:pt x="23016" y="11679"/>
                      <a:pt x="22987" y="11630"/>
                    </a:cubicBezTo>
                    <a:cubicBezTo>
                      <a:pt x="23228" y="11513"/>
                      <a:pt x="23314" y="11361"/>
                      <a:pt x="23277" y="11115"/>
                    </a:cubicBezTo>
                    <a:cubicBezTo>
                      <a:pt x="23263" y="11022"/>
                      <a:pt x="23210" y="10927"/>
                      <a:pt x="23115" y="10837"/>
                    </a:cubicBezTo>
                    <a:lnTo>
                      <a:pt x="23806" y="8878"/>
                    </a:lnTo>
                    <a:cubicBezTo>
                      <a:pt x="23823" y="8828"/>
                      <a:pt x="23797" y="8774"/>
                      <a:pt x="23748" y="8756"/>
                    </a:cubicBezTo>
                    <a:lnTo>
                      <a:pt x="20796" y="7716"/>
                    </a:lnTo>
                    <a:cubicBezTo>
                      <a:pt x="20786" y="7713"/>
                      <a:pt x="20775" y="7711"/>
                      <a:pt x="20765" y="7711"/>
                    </a:cubicBezTo>
                    <a:cubicBezTo>
                      <a:pt x="20726" y="7711"/>
                      <a:pt x="20688" y="7736"/>
                      <a:pt x="20675" y="7774"/>
                    </a:cubicBezTo>
                    <a:lnTo>
                      <a:pt x="18925" y="12742"/>
                    </a:lnTo>
                    <a:cubicBezTo>
                      <a:pt x="18908" y="12792"/>
                      <a:pt x="18934" y="12846"/>
                      <a:pt x="18983" y="12864"/>
                    </a:cubicBezTo>
                    <a:lnTo>
                      <a:pt x="19660" y="13103"/>
                    </a:lnTo>
                    <a:cubicBezTo>
                      <a:pt x="19625" y="13233"/>
                      <a:pt x="19583" y="13381"/>
                      <a:pt x="19539" y="13541"/>
                    </a:cubicBezTo>
                    <a:cubicBezTo>
                      <a:pt x="19180" y="14850"/>
                      <a:pt x="18519" y="17189"/>
                      <a:pt x="18139" y="18160"/>
                    </a:cubicBezTo>
                    <a:cubicBezTo>
                      <a:pt x="18087" y="18292"/>
                      <a:pt x="18022" y="18434"/>
                      <a:pt x="17938" y="18593"/>
                    </a:cubicBezTo>
                    <a:cubicBezTo>
                      <a:pt x="17867" y="18732"/>
                      <a:pt x="17785" y="18871"/>
                      <a:pt x="17720" y="18986"/>
                    </a:cubicBezTo>
                    <a:cubicBezTo>
                      <a:pt x="17634" y="18863"/>
                      <a:pt x="17541" y="18724"/>
                      <a:pt x="17441" y="18568"/>
                    </a:cubicBezTo>
                    <a:cubicBezTo>
                      <a:pt x="17409" y="18518"/>
                      <a:pt x="17377" y="18467"/>
                      <a:pt x="17347" y="18417"/>
                    </a:cubicBezTo>
                    <a:cubicBezTo>
                      <a:pt x="17402" y="17876"/>
                      <a:pt x="17399" y="17353"/>
                      <a:pt x="17397" y="17275"/>
                    </a:cubicBezTo>
                    <a:cubicBezTo>
                      <a:pt x="17431" y="17217"/>
                      <a:pt x="17590" y="16911"/>
                      <a:pt x="17393" y="16561"/>
                    </a:cubicBezTo>
                    <a:cubicBezTo>
                      <a:pt x="17201" y="16221"/>
                      <a:pt x="16568" y="16205"/>
                      <a:pt x="16411" y="16205"/>
                    </a:cubicBezTo>
                    <a:cubicBezTo>
                      <a:pt x="16403" y="16006"/>
                      <a:pt x="16348" y="14977"/>
                      <a:pt x="16124" y="14398"/>
                    </a:cubicBezTo>
                    <a:cubicBezTo>
                      <a:pt x="15861" y="13717"/>
                      <a:pt x="13735" y="12253"/>
                      <a:pt x="13580" y="12147"/>
                    </a:cubicBezTo>
                    <a:cubicBezTo>
                      <a:pt x="13544" y="12060"/>
                      <a:pt x="13492" y="12002"/>
                      <a:pt x="13428" y="11974"/>
                    </a:cubicBezTo>
                    <a:cubicBezTo>
                      <a:pt x="13396" y="11960"/>
                      <a:pt x="13365" y="11954"/>
                      <a:pt x="13337" y="11954"/>
                    </a:cubicBezTo>
                    <a:cubicBezTo>
                      <a:pt x="13306" y="11954"/>
                      <a:pt x="13278" y="11960"/>
                      <a:pt x="13257" y="11967"/>
                    </a:cubicBezTo>
                    <a:cubicBezTo>
                      <a:pt x="13250" y="11964"/>
                      <a:pt x="13242" y="11962"/>
                      <a:pt x="13235" y="11962"/>
                    </a:cubicBezTo>
                    <a:cubicBezTo>
                      <a:pt x="13229" y="11962"/>
                      <a:pt x="13224" y="11963"/>
                      <a:pt x="13219" y="11965"/>
                    </a:cubicBezTo>
                    <a:cubicBezTo>
                      <a:pt x="12921" y="11818"/>
                      <a:pt x="12560" y="11725"/>
                      <a:pt x="12308" y="11673"/>
                    </a:cubicBezTo>
                    <a:cubicBezTo>
                      <a:pt x="12231" y="11658"/>
                      <a:pt x="12167" y="11646"/>
                      <a:pt x="12126" y="11639"/>
                    </a:cubicBezTo>
                    <a:cubicBezTo>
                      <a:pt x="12135" y="11618"/>
                      <a:pt x="12144" y="11595"/>
                      <a:pt x="12147" y="11580"/>
                    </a:cubicBezTo>
                    <a:cubicBezTo>
                      <a:pt x="12152" y="11568"/>
                      <a:pt x="12150" y="11554"/>
                      <a:pt x="12144" y="11542"/>
                    </a:cubicBezTo>
                    <a:cubicBezTo>
                      <a:pt x="12138" y="11531"/>
                      <a:pt x="12127" y="11522"/>
                      <a:pt x="12115" y="11517"/>
                    </a:cubicBezTo>
                    <a:cubicBezTo>
                      <a:pt x="12110" y="11517"/>
                      <a:pt x="12107" y="11516"/>
                      <a:pt x="12103" y="11516"/>
                    </a:cubicBezTo>
                    <a:cubicBezTo>
                      <a:pt x="11754" y="11112"/>
                      <a:pt x="11311" y="10679"/>
                      <a:pt x="11306" y="10675"/>
                    </a:cubicBezTo>
                    <a:lnTo>
                      <a:pt x="11300" y="10670"/>
                    </a:lnTo>
                    <a:cubicBezTo>
                      <a:pt x="11294" y="10666"/>
                      <a:pt x="11173" y="10595"/>
                      <a:pt x="10855" y="10571"/>
                    </a:cubicBezTo>
                    <a:cubicBezTo>
                      <a:pt x="11612" y="10503"/>
                      <a:pt x="12043" y="10010"/>
                      <a:pt x="12149" y="9658"/>
                    </a:cubicBezTo>
                    <a:cubicBezTo>
                      <a:pt x="12474" y="8470"/>
                      <a:pt x="12341" y="5388"/>
                      <a:pt x="12269" y="4119"/>
                    </a:cubicBezTo>
                    <a:cubicBezTo>
                      <a:pt x="12268" y="4081"/>
                      <a:pt x="12265" y="4046"/>
                      <a:pt x="12263" y="4013"/>
                    </a:cubicBezTo>
                    <a:lnTo>
                      <a:pt x="12263" y="4000"/>
                    </a:lnTo>
                    <a:cubicBezTo>
                      <a:pt x="12320" y="3939"/>
                      <a:pt x="12636" y="3582"/>
                      <a:pt x="12713" y="3096"/>
                    </a:cubicBezTo>
                    <a:cubicBezTo>
                      <a:pt x="12774" y="2703"/>
                      <a:pt x="12668" y="2329"/>
                      <a:pt x="12396" y="1982"/>
                    </a:cubicBezTo>
                    <a:cubicBezTo>
                      <a:pt x="12182" y="1708"/>
                      <a:pt x="11898" y="1497"/>
                      <a:pt x="11572" y="1369"/>
                    </a:cubicBezTo>
                    <a:cubicBezTo>
                      <a:pt x="11217" y="653"/>
                      <a:pt x="10091" y="136"/>
                      <a:pt x="8884" y="136"/>
                    </a:cubicBezTo>
                    <a:cubicBezTo>
                      <a:pt x="7810" y="136"/>
                      <a:pt x="6831" y="526"/>
                      <a:pt x="6120" y="1236"/>
                    </a:cubicBezTo>
                    <a:cubicBezTo>
                      <a:pt x="6026" y="652"/>
                      <a:pt x="5865" y="0"/>
                      <a:pt x="5626" y="0"/>
                    </a:cubicBezTo>
                    <a:close/>
                  </a:path>
                </a:pathLst>
              </a:custGeom>
              <a:solidFill>
                <a:schemeClr val="dk1"/>
              </a:solidFill>
              <a:ln>
                <a:noFill/>
              </a:ln>
            </p:spPr>
            <p:txBody>
              <a:bodyPr spcFirstLastPara="1" wrap="square" lIns="121900" tIns="121900" rIns="121900" bIns="121900" anchor="ctr" anchorCtr="0">
                <a:noAutofit/>
              </a:bodyPr>
              <a:lstStyle/>
              <a:p>
                <a:endParaRPr sz="2400"/>
              </a:p>
            </p:txBody>
          </p:sp>
        </p:grpSp>
        <p:grpSp>
          <p:nvGrpSpPr>
            <p:cNvPr id="749" name="Google Shape;749;p37"/>
            <p:cNvGrpSpPr/>
            <p:nvPr/>
          </p:nvGrpSpPr>
          <p:grpSpPr>
            <a:xfrm>
              <a:off x="4825898" y="1492688"/>
              <a:ext cx="1147199" cy="637372"/>
              <a:chOff x="315275" y="3124950"/>
              <a:chExt cx="658175" cy="365675"/>
            </a:xfrm>
          </p:grpSpPr>
          <p:sp>
            <p:nvSpPr>
              <p:cNvPr id="750" name="Google Shape;750;p37"/>
              <p:cNvSpPr/>
              <p:nvPr/>
            </p:nvSpPr>
            <p:spPr>
              <a:xfrm>
                <a:off x="315275" y="3124950"/>
                <a:ext cx="634175" cy="365675"/>
              </a:xfrm>
              <a:custGeom>
                <a:avLst/>
                <a:gdLst/>
                <a:ahLst/>
                <a:cxnLst/>
                <a:rect l="l" t="t" r="r" b="b"/>
                <a:pathLst>
                  <a:path w="25367" h="14627" extrusionOk="0">
                    <a:moveTo>
                      <a:pt x="763" y="0"/>
                    </a:moveTo>
                    <a:cubicBezTo>
                      <a:pt x="342" y="0"/>
                      <a:pt x="1" y="341"/>
                      <a:pt x="1" y="762"/>
                    </a:cubicBezTo>
                    <a:lnTo>
                      <a:pt x="1" y="11111"/>
                    </a:lnTo>
                    <a:cubicBezTo>
                      <a:pt x="1" y="11532"/>
                      <a:pt x="342" y="11873"/>
                      <a:pt x="763" y="11873"/>
                    </a:cubicBezTo>
                    <a:lnTo>
                      <a:pt x="22394" y="11873"/>
                    </a:lnTo>
                    <a:lnTo>
                      <a:pt x="25366" y="14626"/>
                    </a:lnTo>
                    <a:lnTo>
                      <a:pt x="25366" y="762"/>
                    </a:lnTo>
                    <a:cubicBezTo>
                      <a:pt x="25366" y="341"/>
                      <a:pt x="25026" y="0"/>
                      <a:pt x="24604" y="0"/>
                    </a:cubicBez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51" name="Google Shape;751;p37"/>
              <p:cNvSpPr/>
              <p:nvPr/>
            </p:nvSpPr>
            <p:spPr>
              <a:xfrm>
                <a:off x="875125" y="3421750"/>
                <a:ext cx="98325" cy="68875"/>
              </a:xfrm>
              <a:custGeom>
                <a:avLst/>
                <a:gdLst/>
                <a:ahLst/>
                <a:cxnLst/>
                <a:rect l="l" t="t" r="r" b="b"/>
                <a:pathLst>
                  <a:path w="3933" h="2755" extrusionOk="0">
                    <a:moveTo>
                      <a:pt x="0" y="1"/>
                    </a:moveTo>
                    <a:lnTo>
                      <a:pt x="2972" y="2754"/>
                    </a:lnTo>
                    <a:lnTo>
                      <a:pt x="3933" y="2754"/>
                    </a:lnTo>
                    <a:lnTo>
                      <a:pt x="961" y="1"/>
                    </a:lnTo>
                    <a:close/>
                  </a:path>
                </a:pathLst>
              </a:custGeom>
              <a:solidFill>
                <a:schemeClr val="accent3"/>
              </a:solidFill>
              <a:ln>
                <a:noFill/>
              </a:ln>
            </p:spPr>
            <p:txBody>
              <a:bodyPr spcFirstLastPara="1" wrap="square" lIns="121900" tIns="121900" rIns="121900" bIns="121900" anchor="ctr" anchorCtr="0">
                <a:noAutofit/>
              </a:bodyPr>
              <a:lstStyle/>
              <a:p>
                <a:endParaRPr sz="2400"/>
              </a:p>
            </p:txBody>
          </p:sp>
          <p:sp>
            <p:nvSpPr>
              <p:cNvPr id="752" name="Google Shape;752;p37"/>
              <p:cNvSpPr/>
              <p:nvPr/>
            </p:nvSpPr>
            <p:spPr>
              <a:xfrm>
                <a:off x="339300" y="3124950"/>
                <a:ext cx="634150" cy="365675"/>
              </a:xfrm>
              <a:custGeom>
                <a:avLst/>
                <a:gdLst/>
                <a:ahLst/>
                <a:cxnLst/>
                <a:rect l="l" t="t" r="r" b="b"/>
                <a:pathLst>
                  <a:path w="25366" h="14627" extrusionOk="0">
                    <a:moveTo>
                      <a:pt x="764" y="0"/>
                    </a:moveTo>
                    <a:cubicBezTo>
                      <a:pt x="343" y="0"/>
                      <a:pt x="0" y="341"/>
                      <a:pt x="0" y="762"/>
                    </a:cubicBezTo>
                    <a:lnTo>
                      <a:pt x="0" y="11111"/>
                    </a:lnTo>
                    <a:cubicBezTo>
                      <a:pt x="0" y="11532"/>
                      <a:pt x="343" y="11873"/>
                      <a:pt x="764" y="11873"/>
                    </a:cubicBezTo>
                    <a:lnTo>
                      <a:pt x="22394" y="11873"/>
                    </a:lnTo>
                    <a:lnTo>
                      <a:pt x="25366" y="14626"/>
                    </a:lnTo>
                    <a:lnTo>
                      <a:pt x="25366" y="762"/>
                    </a:lnTo>
                    <a:cubicBezTo>
                      <a:pt x="25366" y="341"/>
                      <a:pt x="25025" y="0"/>
                      <a:pt x="24604" y="0"/>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753" name="Google Shape;753;p37"/>
              <p:cNvSpPr/>
              <p:nvPr/>
            </p:nvSpPr>
            <p:spPr>
              <a:xfrm>
                <a:off x="792825" y="3237950"/>
                <a:ext cx="73725" cy="73700"/>
              </a:xfrm>
              <a:custGeom>
                <a:avLst/>
                <a:gdLst/>
                <a:ahLst/>
                <a:cxnLst/>
                <a:rect l="l" t="t" r="r" b="b"/>
                <a:pathLst>
                  <a:path w="2949" h="2948" extrusionOk="0">
                    <a:moveTo>
                      <a:pt x="1475" y="0"/>
                    </a:moveTo>
                    <a:cubicBezTo>
                      <a:pt x="661" y="0"/>
                      <a:pt x="1" y="661"/>
                      <a:pt x="1" y="1474"/>
                    </a:cubicBezTo>
                    <a:cubicBezTo>
                      <a:pt x="1" y="2288"/>
                      <a:pt x="661" y="2948"/>
                      <a:pt x="1475" y="2948"/>
                    </a:cubicBezTo>
                    <a:cubicBezTo>
                      <a:pt x="2288" y="2948"/>
                      <a:pt x="2949" y="2288"/>
                      <a:pt x="2949" y="1474"/>
                    </a:cubicBezTo>
                    <a:cubicBezTo>
                      <a:pt x="2949"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754" name="Google Shape;754;p37"/>
              <p:cNvSpPr/>
              <p:nvPr/>
            </p:nvSpPr>
            <p:spPr>
              <a:xfrm>
                <a:off x="619550" y="3237950"/>
                <a:ext cx="73675" cy="73700"/>
              </a:xfrm>
              <a:custGeom>
                <a:avLst/>
                <a:gdLst/>
                <a:ahLst/>
                <a:cxnLst/>
                <a:rect l="l" t="t" r="r" b="b"/>
                <a:pathLst>
                  <a:path w="2947" h="2948" extrusionOk="0">
                    <a:moveTo>
                      <a:pt x="1473" y="0"/>
                    </a:moveTo>
                    <a:cubicBezTo>
                      <a:pt x="660" y="0"/>
                      <a:pt x="1" y="661"/>
                      <a:pt x="1" y="1474"/>
                    </a:cubicBezTo>
                    <a:cubicBezTo>
                      <a:pt x="1" y="2288"/>
                      <a:pt x="660" y="2948"/>
                      <a:pt x="1473" y="2948"/>
                    </a:cubicBezTo>
                    <a:cubicBezTo>
                      <a:pt x="2286" y="2948"/>
                      <a:pt x="2947" y="2288"/>
                      <a:pt x="2947" y="1474"/>
                    </a:cubicBezTo>
                    <a:cubicBezTo>
                      <a:pt x="2947" y="661"/>
                      <a:pt x="2286" y="0"/>
                      <a:pt x="1473"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755" name="Google Shape;755;p37"/>
              <p:cNvSpPr/>
              <p:nvPr/>
            </p:nvSpPr>
            <p:spPr>
              <a:xfrm>
                <a:off x="446225" y="3237950"/>
                <a:ext cx="73675" cy="73700"/>
              </a:xfrm>
              <a:custGeom>
                <a:avLst/>
                <a:gdLst/>
                <a:ahLst/>
                <a:cxnLst/>
                <a:rect l="l" t="t" r="r" b="b"/>
                <a:pathLst>
                  <a:path w="2947" h="2948" extrusionOk="0">
                    <a:moveTo>
                      <a:pt x="1475" y="0"/>
                    </a:moveTo>
                    <a:cubicBezTo>
                      <a:pt x="660" y="0"/>
                      <a:pt x="1" y="661"/>
                      <a:pt x="1" y="1474"/>
                    </a:cubicBezTo>
                    <a:cubicBezTo>
                      <a:pt x="1" y="2288"/>
                      <a:pt x="660" y="2948"/>
                      <a:pt x="1475" y="2948"/>
                    </a:cubicBezTo>
                    <a:cubicBezTo>
                      <a:pt x="2288" y="2948"/>
                      <a:pt x="2947" y="2288"/>
                      <a:pt x="2947" y="1474"/>
                    </a:cubicBezTo>
                    <a:cubicBezTo>
                      <a:pt x="2947" y="661"/>
                      <a:pt x="2288" y="0"/>
                      <a:pt x="1475"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grpSp>
        <p:grpSp>
          <p:nvGrpSpPr>
            <p:cNvPr id="756" name="Google Shape;756;p37"/>
            <p:cNvGrpSpPr/>
            <p:nvPr/>
          </p:nvGrpSpPr>
          <p:grpSpPr>
            <a:xfrm>
              <a:off x="7112551" y="535097"/>
              <a:ext cx="1397100" cy="760518"/>
              <a:chOff x="238125" y="2409350"/>
              <a:chExt cx="760575" cy="414000"/>
            </a:xfrm>
          </p:grpSpPr>
          <p:sp>
            <p:nvSpPr>
              <p:cNvPr id="757" name="Google Shape;757;p37"/>
              <p:cNvSpPr/>
              <p:nvPr/>
            </p:nvSpPr>
            <p:spPr>
              <a:xfrm>
                <a:off x="238125" y="2409350"/>
                <a:ext cx="760575" cy="414000"/>
              </a:xfrm>
              <a:custGeom>
                <a:avLst/>
                <a:gdLst/>
                <a:ahLst/>
                <a:cxnLst/>
                <a:rect l="l" t="t" r="r" b="b"/>
                <a:pathLst>
                  <a:path w="30423" h="16560" extrusionOk="0">
                    <a:moveTo>
                      <a:pt x="0" y="1"/>
                    </a:moveTo>
                    <a:lnTo>
                      <a:pt x="0" y="16560"/>
                    </a:lnTo>
                    <a:lnTo>
                      <a:pt x="2330" y="14045"/>
                    </a:lnTo>
                    <a:lnTo>
                      <a:pt x="30423" y="14045"/>
                    </a:lnTo>
                    <a:lnTo>
                      <a:pt x="30423" y="1"/>
                    </a:lnTo>
                    <a:close/>
                  </a:path>
                </a:pathLst>
              </a:custGeom>
              <a:solidFill>
                <a:schemeClr val="dk2"/>
              </a:solidFill>
              <a:ln>
                <a:noFill/>
              </a:ln>
            </p:spPr>
            <p:txBody>
              <a:bodyPr spcFirstLastPara="1" wrap="square" lIns="121900" tIns="121900" rIns="121900" bIns="121900" anchor="ctr" anchorCtr="0">
                <a:noAutofit/>
              </a:bodyPr>
              <a:lstStyle/>
              <a:p>
                <a:endParaRPr sz="2400"/>
              </a:p>
            </p:txBody>
          </p:sp>
          <p:sp>
            <p:nvSpPr>
              <p:cNvPr id="758" name="Google Shape;758;p37"/>
              <p:cNvSpPr/>
              <p:nvPr/>
            </p:nvSpPr>
            <p:spPr>
              <a:xfrm>
                <a:off x="782450" y="2485325"/>
                <a:ext cx="180850" cy="180850"/>
              </a:xfrm>
              <a:custGeom>
                <a:avLst/>
                <a:gdLst/>
                <a:ahLst/>
                <a:cxnLst/>
                <a:rect l="l" t="t" r="r" b="b"/>
                <a:pathLst>
                  <a:path w="7234" h="7234" extrusionOk="0">
                    <a:moveTo>
                      <a:pt x="3618" y="0"/>
                    </a:moveTo>
                    <a:cubicBezTo>
                      <a:pt x="1620" y="0"/>
                      <a:pt x="1" y="1620"/>
                      <a:pt x="1" y="3618"/>
                    </a:cubicBezTo>
                    <a:cubicBezTo>
                      <a:pt x="1" y="5614"/>
                      <a:pt x="1620" y="7233"/>
                      <a:pt x="3618" y="7233"/>
                    </a:cubicBezTo>
                    <a:cubicBezTo>
                      <a:pt x="5614" y="7233"/>
                      <a:pt x="7234" y="5614"/>
                      <a:pt x="7234" y="3618"/>
                    </a:cubicBezTo>
                    <a:cubicBezTo>
                      <a:pt x="7234" y="1620"/>
                      <a:pt x="5614" y="0"/>
                      <a:pt x="3618" y="0"/>
                    </a:cubicBezTo>
                    <a:close/>
                  </a:path>
                </a:pathLst>
              </a:custGeom>
              <a:solidFill>
                <a:schemeClr val="accent4"/>
              </a:solidFill>
              <a:ln>
                <a:noFill/>
              </a:ln>
            </p:spPr>
            <p:txBody>
              <a:bodyPr spcFirstLastPara="1" wrap="square" lIns="121900" tIns="121900" rIns="121900" bIns="121900" anchor="ctr" anchorCtr="0">
                <a:noAutofit/>
              </a:bodyPr>
              <a:lstStyle/>
              <a:p>
                <a:endParaRPr sz="2400"/>
              </a:p>
            </p:txBody>
          </p:sp>
          <p:sp>
            <p:nvSpPr>
              <p:cNvPr id="759" name="Google Shape;759;p37"/>
              <p:cNvSpPr/>
              <p:nvPr/>
            </p:nvSpPr>
            <p:spPr>
              <a:xfrm>
                <a:off x="277200" y="2506650"/>
                <a:ext cx="457150" cy="14700"/>
              </a:xfrm>
              <a:custGeom>
                <a:avLst/>
                <a:gdLst/>
                <a:ahLst/>
                <a:cxnLst/>
                <a:rect l="l" t="t" r="r" b="b"/>
                <a:pathLst>
                  <a:path w="18286" h="588" extrusionOk="0">
                    <a:moveTo>
                      <a:pt x="294" y="0"/>
                    </a:moveTo>
                    <a:cubicBezTo>
                      <a:pt x="132" y="0"/>
                      <a:pt x="0" y="132"/>
                      <a:pt x="0" y="294"/>
                    </a:cubicBezTo>
                    <a:cubicBezTo>
                      <a:pt x="0" y="458"/>
                      <a:pt x="132" y="588"/>
                      <a:pt x="294" y="588"/>
                    </a:cubicBezTo>
                    <a:lnTo>
                      <a:pt x="17992" y="588"/>
                    </a:lnTo>
                    <a:cubicBezTo>
                      <a:pt x="18154" y="588"/>
                      <a:pt x="18286" y="458"/>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0" name="Google Shape;760;p37"/>
              <p:cNvSpPr/>
              <p:nvPr/>
            </p:nvSpPr>
            <p:spPr>
              <a:xfrm>
                <a:off x="563575" y="2561025"/>
                <a:ext cx="170775" cy="14750"/>
              </a:xfrm>
              <a:custGeom>
                <a:avLst/>
                <a:gdLst/>
                <a:ahLst/>
                <a:cxnLst/>
                <a:rect l="l" t="t" r="r" b="b"/>
                <a:pathLst>
                  <a:path w="6831" h="590" extrusionOk="0">
                    <a:moveTo>
                      <a:pt x="295" y="0"/>
                    </a:moveTo>
                    <a:cubicBezTo>
                      <a:pt x="131" y="0"/>
                      <a:pt x="1" y="132"/>
                      <a:pt x="1" y="294"/>
                    </a:cubicBezTo>
                    <a:cubicBezTo>
                      <a:pt x="1" y="458"/>
                      <a:pt x="133" y="590"/>
                      <a:pt x="295" y="590"/>
                    </a:cubicBezTo>
                    <a:lnTo>
                      <a:pt x="6537" y="590"/>
                    </a:lnTo>
                    <a:cubicBezTo>
                      <a:pt x="6699" y="590"/>
                      <a:pt x="6831" y="458"/>
                      <a:pt x="6831" y="294"/>
                    </a:cubicBezTo>
                    <a:cubicBezTo>
                      <a:pt x="6831" y="132"/>
                      <a:pt x="6699" y="0"/>
                      <a:pt x="6537"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1" name="Google Shape;761;p37"/>
              <p:cNvSpPr/>
              <p:nvPr/>
            </p:nvSpPr>
            <p:spPr>
              <a:xfrm>
                <a:off x="273525" y="2561025"/>
                <a:ext cx="265250" cy="14750"/>
              </a:xfrm>
              <a:custGeom>
                <a:avLst/>
                <a:gdLst/>
                <a:ahLst/>
                <a:cxnLst/>
                <a:rect l="l" t="t" r="r" b="b"/>
                <a:pathLst>
                  <a:path w="10610" h="590" extrusionOk="0">
                    <a:moveTo>
                      <a:pt x="294" y="0"/>
                    </a:moveTo>
                    <a:cubicBezTo>
                      <a:pt x="132" y="0"/>
                      <a:pt x="0" y="132"/>
                      <a:pt x="0" y="294"/>
                    </a:cubicBezTo>
                    <a:cubicBezTo>
                      <a:pt x="0" y="458"/>
                      <a:pt x="132" y="590"/>
                      <a:pt x="294" y="590"/>
                    </a:cubicBezTo>
                    <a:lnTo>
                      <a:pt x="10314" y="590"/>
                    </a:lnTo>
                    <a:cubicBezTo>
                      <a:pt x="10478" y="590"/>
                      <a:pt x="10609" y="458"/>
                      <a:pt x="10609" y="294"/>
                    </a:cubicBezTo>
                    <a:cubicBezTo>
                      <a:pt x="10609" y="132"/>
                      <a:pt x="10478" y="0"/>
                      <a:pt x="10314"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2" name="Google Shape;762;p37"/>
              <p:cNvSpPr/>
              <p:nvPr/>
            </p:nvSpPr>
            <p:spPr>
              <a:xfrm>
                <a:off x="277200" y="2615400"/>
                <a:ext cx="457150" cy="14725"/>
              </a:xfrm>
              <a:custGeom>
                <a:avLst/>
                <a:gdLst/>
                <a:ahLst/>
                <a:cxnLst/>
                <a:rect l="l" t="t" r="r" b="b"/>
                <a:pathLst>
                  <a:path w="18286" h="589" extrusionOk="0">
                    <a:moveTo>
                      <a:pt x="294" y="0"/>
                    </a:moveTo>
                    <a:cubicBezTo>
                      <a:pt x="132" y="0"/>
                      <a:pt x="0" y="132"/>
                      <a:pt x="0" y="294"/>
                    </a:cubicBezTo>
                    <a:cubicBezTo>
                      <a:pt x="0" y="456"/>
                      <a:pt x="132" y="588"/>
                      <a:pt x="294" y="588"/>
                    </a:cubicBezTo>
                    <a:lnTo>
                      <a:pt x="17992" y="588"/>
                    </a:lnTo>
                    <a:cubicBezTo>
                      <a:pt x="18154" y="588"/>
                      <a:pt x="18286" y="456"/>
                      <a:pt x="18286" y="294"/>
                    </a:cubicBezTo>
                    <a:cubicBezTo>
                      <a:pt x="18286" y="132"/>
                      <a:pt x="18154" y="0"/>
                      <a:pt x="17992"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3" name="Google Shape;763;p37"/>
              <p:cNvSpPr/>
              <p:nvPr/>
            </p:nvSpPr>
            <p:spPr>
              <a:xfrm>
                <a:off x="594675" y="2669775"/>
                <a:ext cx="139675" cy="14725"/>
              </a:xfrm>
              <a:custGeom>
                <a:avLst/>
                <a:gdLst/>
                <a:ahLst/>
                <a:cxnLst/>
                <a:rect l="l" t="t" r="r" b="b"/>
                <a:pathLst>
                  <a:path w="5587" h="589" extrusionOk="0">
                    <a:moveTo>
                      <a:pt x="294" y="1"/>
                    </a:moveTo>
                    <a:cubicBezTo>
                      <a:pt x="132" y="1"/>
                      <a:pt x="1" y="132"/>
                      <a:pt x="1" y="294"/>
                    </a:cubicBezTo>
                    <a:cubicBezTo>
                      <a:pt x="1" y="457"/>
                      <a:pt x="132" y="588"/>
                      <a:pt x="294" y="588"/>
                    </a:cubicBezTo>
                    <a:lnTo>
                      <a:pt x="5293" y="588"/>
                    </a:lnTo>
                    <a:cubicBezTo>
                      <a:pt x="5455" y="588"/>
                      <a:pt x="5587" y="457"/>
                      <a:pt x="5587" y="294"/>
                    </a:cubicBezTo>
                    <a:cubicBezTo>
                      <a:pt x="5587" y="132"/>
                      <a:pt x="5455" y="1"/>
                      <a:pt x="5293"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4" name="Google Shape;764;p37"/>
              <p:cNvSpPr/>
              <p:nvPr/>
            </p:nvSpPr>
            <p:spPr>
              <a:xfrm>
                <a:off x="385300" y="2669775"/>
                <a:ext cx="185775" cy="14725"/>
              </a:xfrm>
              <a:custGeom>
                <a:avLst/>
                <a:gdLst/>
                <a:ahLst/>
                <a:cxnLst/>
                <a:rect l="l" t="t" r="r" b="b"/>
                <a:pathLst>
                  <a:path w="7431" h="589" extrusionOk="0">
                    <a:moveTo>
                      <a:pt x="295" y="1"/>
                    </a:moveTo>
                    <a:cubicBezTo>
                      <a:pt x="132" y="1"/>
                      <a:pt x="1" y="132"/>
                      <a:pt x="1" y="294"/>
                    </a:cubicBezTo>
                    <a:cubicBezTo>
                      <a:pt x="1" y="457"/>
                      <a:pt x="132" y="588"/>
                      <a:pt x="295" y="588"/>
                    </a:cubicBezTo>
                    <a:lnTo>
                      <a:pt x="7135" y="588"/>
                    </a:lnTo>
                    <a:cubicBezTo>
                      <a:pt x="7299" y="588"/>
                      <a:pt x="7430" y="457"/>
                      <a:pt x="7430" y="294"/>
                    </a:cubicBezTo>
                    <a:cubicBezTo>
                      <a:pt x="7430" y="132"/>
                      <a:pt x="7299" y="1"/>
                      <a:pt x="7135" y="1"/>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5" name="Google Shape;765;p37"/>
              <p:cNvSpPr/>
              <p:nvPr/>
            </p:nvSpPr>
            <p:spPr>
              <a:xfrm>
                <a:off x="779775" y="2543150"/>
                <a:ext cx="189050" cy="65425"/>
              </a:xfrm>
              <a:custGeom>
                <a:avLst/>
                <a:gdLst/>
                <a:ahLst/>
                <a:cxnLst/>
                <a:rect l="l" t="t" r="r" b="b"/>
                <a:pathLst>
                  <a:path w="7562" h="2617" extrusionOk="0">
                    <a:moveTo>
                      <a:pt x="673" y="0"/>
                    </a:moveTo>
                    <a:cubicBezTo>
                      <a:pt x="302" y="0"/>
                      <a:pt x="0" y="302"/>
                      <a:pt x="0" y="673"/>
                    </a:cubicBezTo>
                    <a:lnTo>
                      <a:pt x="0" y="1944"/>
                    </a:lnTo>
                    <a:cubicBezTo>
                      <a:pt x="0" y="2315"/>
                      <a:pt x="302" y="2616"/>
                      <a:pt x="673" y="2616"/>
                    </a:cubicBezTo>
                    <a:lnTo>
                      <a:pt x="6889" y="2616"/>
                    </a:lnTo>
                    <a:cubicBezTo>
                      <a:pt x="7260" y="2616"/>
                      <a:pt x="7562" y="2315"/>
                      <a:pt x="7562" y="1944"/>
                    </a:cubicBezTo>
                    <a:lnTo>
                      <a:pt x="7562" y="673"/>
                    </a:lnTo>
                    <a:cubicBezTo>
                      <a:pt x="7562" y="302"/>
                      <a:pt x="7260" y="0"/>
                      <a:pt x="6889" y="0"/>
                    </a:cubicBezTo>
                    <a:close/>
                  </a:path>
                </a:pathLst>
              </a:custGeom>
              <a:solidFill>
                <a:srgbClr val="C8D3F4"/>
              </a:solidFill>
              <a:ln>
                <a:noFill/>
              </a:ln>
            </p:spPr>
            <p:txBody>
              <a:bodyPr spcFirstLastPara="1" wrap="square" lIns="121900" tIns="121900" rIns="121900" bIns="121900" anchor="ctr" anchorCtr="0">
                <a:noAutofit/>
              </a:bodyPr>
              <a:lstStyle/>
              <a:p>
                <a:endParaRPr sz="2400"/>
              </a:p>
            </p:txBody>
          </p:sp>
          <p:sp>
            <p:nvSpPr>
              <p:cNvPr id="766" name="Google Shape;766;p37"/>
              <p:cNvSpPr/>
              <p:nvPr/>
            </p:nvSpPr>
            <p:spPr>
              <a:xfrm>
                <a:off x="786050" y="2549475"/>
                <a:ext cx="176500" cy="52800"/>
              </a:xfrm>
              <a:custGeom>
                <a:avLst/>
                <a:gdLst/>
                <a:ahLst/>
                <a:cxnLst/>
                <a:rect l="l" t="t" r="r" b="b"/>
                <a:pathLst>
                  <a:path w="7060" h="2112" extrusionOk="0">
                    <a:moveTo>
                      <a:pt x="422" y="0"/>
                    </a:moveTo>
                    <a:cubicBezTo>
                      <a:pt x="190" y="0"/>
                      <a:pt x="1" y="188"/>
                      <a:pt x="1" y="421"/>
                    </a:cubicBezTo>
                    <a:lnTo>
                      <a:pt x="1" y="1691"/>
                    </a:lnTo>
                    <a:cubicBezTo>
                      <a:pt x="1" y="1923"/>
                      <a:pt x="190" y="2112"/>
                      <a:pt x="422" y="2112"/>
                    </a:cubicBezTo>
                    <a:lnTo>
                      <a:pt x="6638" y="2112"/>
                    </a:lnTo>
                    <a:cubicBezTo>
                      <a:pt x="6872" y="2112"/>
                      <a:pt x="7059" y="1923"/>
                      <a:pt x="7059" y="1691"/>
                    </a:cubicBezTo>
                    <a:lnTo>
                      <a:pt x="7059" y="420"/>
                    </a:lnTo>
                    <a:cubicBezTo>
                      <a:pt x="7059" y="188"/>
                      <a:pt x="6872" y="0"/>
                      <a:pt x="6638" y="0"/>
                    </a:cubicBezTo>
                    <a:close/>
                  </a:path>
                </a:pathLst>
              </a:custGeom>
              <a:solidFill>
                <a:schemeClr val="lt1"/>
              </a:solidFill>
              <a:ln>
                <a:noFill/>
              </a:ln>
            </p:spPr>
            <p:txBody>
              <a:bodyPr spcFirstLastPara="1" wrap="square" lIns="121900" tIns="121900" rIns="121900" bIns="121900" anchor="ctr" anchorCtr="0">
                <a:noAutofit/>
              </a:bodyPr>
              <a:lstStyle/>
              <a:p>
                <a:endParaRPr sz="2400"/>
              </a:p>
            </p:txBody>
          </p:sp>
          <p:sp>
            <p:nvSpPr>
              <p:cNvPr id="767" name="Google Shape;767;p37"/>
              <p:cNvSpPr/>
              <p:nvPr/>
            </p:nvSpPr>
            <p:spPr>
              <a:xfrm>
                <a:off x="897475" y="2569000"/>
                <a:ext cx="45300" cy="18125"/>
              </a:xfrm>
              <a:custGeom>
                <a:avLst/>
                <a:gdLst/>
                <a:ahLst/>
                <a:cxnLst/>
                <a:rect l="l" t="t" r="r" b="b"/>
                <a:pathLst>
                  <a:path w="1812" h="725" extrusionOk="0">
                    <a:moveTo>
                      <a:pt x="885" y="1"/>
                    </a:moveTo>
                    <a:cubicBezTo>
                      <a:pt x="567" y="1"/>
                      <a:pt x="268" y="140"/>
                      <a:pt x="64" y="383"/>
                    </a:cubicBezTo>
                    <a:cubicBezTo>
                      <a:pt x="0" y="457"/>
                      <a:pt x="9" y="567"/>
                      <a:pt x="83" y="631"/>
                    </a:cubicBezTo>
                    <a:cubicBezTo>
                      <a:pt x="116" y="659"/>
                      <a:pt x="157" y="672"/>
                      <a:pt x="197" y="672"/>
                    </a:cubicBezTo>
                    <a:cubicBezTo>
                      <a:pt x="247" y="672"/>
                      <a:pt x="297" y="651"/>
                      <a:pt x="332" y="610"/>
                    </a:cubicBezTo>
                    <a:cubicBezTo>
                      <a:pt x="470" y="446"/>
                      <a:pt x="671" y="354"/>
                      <a:pt x="885" y="354"/>
                    </a:cubicBezTo>
                    <a:cubicBezTo>
                      <a:pt x="1115" y="354"/>
                      <a:pt x="1333" y="464"/>
                      <a:pt x="1469" y="652"/>
                    </a:cubicBezTo>
                    <a:cubicBezTo>
                      <a:pt x="1504" y="699"/>
                      <a:pt x="1557" y="725"/>
                      <a:pt x="1612" y="725"/>
                    </a:cubicBezTo>
                    <a:cubicBezTo>
                      <a:pt x="1648" y="725"/>
                      <a:pt x="1684" y="714"/>
                      <a:pt x="1715" y="692"/>
                    </a:cubicBezTo>
                    <a:cubicBezTo>
                      <a:pt x="1794" y="634"/>
                      <a:pt x="1812" y="524"/>
                      <a:pt x="1754" y="445"/>
                    </a:cubicBezTo>
                    <a:cubicBezTo>
                      <a:pt x="1553" y="168"/>
                      <a:pt x="1227" y="1"/>
                      <a:pt x="885"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sp>
            <p:nvSpPr>
              <p:cNvPr id="768" name="Google Shape;768;p37"/>
              <p:cNvSpPr/>
              <p:nvPr/>
            </p:nvSpPr>
            <p:spPr>
              <a:xfrm>
                <a:off x="805875" y="2569000"/>
                <a:ext cx="45275" cy="18125"/>
              </a:xfrm>
              <a:custGeom>
                <a:avLst/>
                <a:gdLst/>
                <a:ahLst/>
                <a:cxnLst/>
                <a:rect l="l" t="t" r="r" b="b"/>
                <a:pathLst>
                  <a:path w="1811" h="725" extrusionOk="0">
                    <a:moveTo>
                      <a:pt x="927" y="1"/>
                    </a:moveTo>
                    <a:cubicBezTo>
                      <a:pt x="583" y="1"/>
                      <a:pt x="259" y="168"/>
                      <a:pt x="56" y="445"/>
                    </a:cubicBezTo>
                    <a:cubicBezTo>
                      <a:pt x="0" y="524"/>
                      <a:pt x="17" y="634"/>
                      <a:pt x="95" y="692"/>
                    </a:cubicBezTo>
                    <a:cubicBezTo>
                      <a:pt x="127" y="714"/>
                      <a:pt x="164" y="725"/>
                      <a:pt x="200" y="725"/>
                    </a:cubicBezTo>
                    <a:cubicBezTo>
                      <a:pt x="255" y="725"/>
                      <a:pt x="308" y="699"/>
                      <a:pt x="342" y="652"/>
                    </a:cubicBezTo>
                    <a:cubicBezTo>
                      <a:pt x="477" y="464"/>
                      <a:pt x="697" y="354"/>
                      <a:pt x="927" y="354"/>
                    </a:cubicBezTo>
                    <a:cubicBezTo>
                      <a:pt x="1141" y="354"/>
                      <a:pt x="1341" y="446"/>
                      <a:pt x="1478" y="610"/>
                    </a:cubicBezTo>
                    <a:cubicBezTo>
                      <a:pt x="1514" y="651"/>
                      <a:pt x="1564" y="672"/>
                      <a:pt x="1614" y="672"/>
                    </a:cubicBezTo>
                    <a:cubicBezTo>
                      <a:pt x="1654" y="672"/>
                      <a:pt x="1694" y="659"/>
                      <a:pt x="1727" y="631"/>
                    </a:cubicBezTo>
                    <a:cubicBezTo>
                      <a:pt x="1801" y="567"/>
                      <a:pt x="1810" y="457"/>
                      <a:pt x="1748" y="383"/>
                    </a:cubicBezTo>
                    <a:cubicBezTo>
                      <a:pt x="1544" y="140"/>
                      <a:pt x="1244" y="1"/>
                      <a:pt x="927" y="1"/>
                    </a:cubicBezTo>
                    <a:close/>
                  </a:path>
                </a:pathLst>
              </a:custGeom>
              <a:solidFill>
                <a:schemeClr val="accent2"/>
              </a:solidFill>
              <a:ln>
                <a:noFill/>
              </a:ln>
            </p:spPr>
            <p:txBody>
              <a:bodyPr spcFirstLastPara="1" wrap="square" lIns="121900" tIns="121900" rIns="121900" bIns="121900" anchor="ctr" anchorCtr="0">
                <a:noAutofit/>
              </a:bodyPr>
              <a:lstStyle/>
              <a:p>
                <a:endParaRPr sz="2400"/>
              </a:p>
            </p:txBody>
          </p:sp>
        </p:grpSp>
      </p:grpSp>
      <p:sp>
        <p:nvSpPr>
          <p:cNvPr id="2" name="Rectangle 1">
            <a:extLst>
              <a:ext uri="{FF2B5EF4-FFF2-40B4-BE49-F238E27FC236}">
                <a16:creationId xmlns:a16="http://schemas.microsoft.com/office/drawing/2014/main" id="{9A86D02B-ADE7-E0B5-A8AB-9A3E60EA3FDC}"/>
              </a:ext>
            </a:extLst>
          </p:cNvPr>
          <p:cNvSpPr/>
          <p:nvPr/>
        </p:nvSpPr>
        <p:spPr>
          <a:xfrm>
            <a:off x="582706" y="3888045"/>
            <a:ext cx="6208471" cy="2411649"/>
          </a:xfrm>
          <a:prstGeom prst="rect">
            <a:avLst/>
          </a:prstGeom>
          <a:solidFill>
            <a:srgbClr val="F9FA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7"/>
          <p:cNvSpPr txBox="1">
            <a:spLocks noGrp="1"/>
          </p:cNvSpPr>
          <p:nvPr>
            <p:ph type="title"/>
          </p:nvPr>
        </p:nvSpPr>
        <p:spPr>
          <a:xfrm>
            <a:off x="953400" y="241733"/>
            <a:ext cx="10285200" cy="943200"/>
          </a:xfrm>
          <a:prstGeom prst="rect">
            <a:avLst/>
          </a:prstGeom>
        </p:spPr>
        <p:txBody>
          <a:bodyPr spcFirstLastPara="1" vert="horz" wrap="square" lIns="121900" tIns="121900" rIns="121900" bIns="121900" rtlCol="0" anchor="t" anchorCtr="0">
            <a:noAutofit/>
          </a:bodyPr>
          <a:lstStyle/>
          <a:p>
            <a:r>
              <a:rPr lang="en" dirty="0"/>
              <a:t>Terms of Artificial Intelligence</a:t>
            </a:r>
            <a:endParaRPr dirty="0"/>
          </a:p>
        </p:txBody>
      </p:sp>
      <p:sp>
        <p:nvSpPr>
          <p:cNvPr id="454" name="Google Shape;454;p27"/>
          <p:cNvSpPr txBox="1">
            <a:spLocks noGrp="1"/>
          </p:cNvSpPr>
          <p:nvPr>
            <p:ph type="body" idx="1"/>
          </p:nvPr>
        </p:nvSpPr>
        <p:spPr>
          <a:xfrm>
            <a:off x="379592" y="1289048"/>
            <a:ext cx="5429537" cy="5426077"/>
          </a:xfrm>
          <a:prstGeom prst="rect">
            <a:avLst/>
          </a:prstGeom>
        </p:spPr>
        <p:txBody>
          <a:bodyPr spcFirstLastPara="1" vert="horz" wrap="square" lIns="121900" tIns="121900" rIns="121900" bIns="121900" rtlCol="0" anchor="t" anchorCtr="0">
            <a:noAutofit/>
          </a:bodyPr>
          <a:lstStyle/>
          <a:p>
            <a:pPr marL="0" indent="0">
              <a:spcBef>
                <a:spcPts val="1333"/>
              </a:spcBef>
              <a:buNone/>
            </a:pPr>
            <a:r>
              <a:rPr lang="en" sz="2667" dirty="0">
                <a:solidFill>
                  <a:schemeClr val="accent3"/>
                </a:solidFill>
                <a:latin typeface="Golos Text Medium"/>
                <a:ea typeface="Golos Text Medium"/>
                <a:cs typeface="Golos Text Medium"/>
                <a:sym typeface="Golos Text Medium"/>
              </a:rPr>
              <a:t>(a)</a:t>
            </a:r>
            <a:r>
              <a:rPr lang="en" sz="2667" dirty="0">
                <a:latin typeface="Golos Text Medium"/>
                <a:ea typeface="Golos Text Medium"/>
                <a:cs typeface="Golos Text Medium"/>
                <a:sym typeface="Golos Text Medium"/>
              </a:rPr>
              <a:t> </a:t>
            </a:r>
            <a:r>
              <a:rPr lang="en-US" sz="2667" dirty="0">
                <a:latin typeface="Golos Text Medium"/>
                <a:ea typeface="Golos Text Medium"/>
                <a:cs typeface="Golos Text Medium"/>
                <a:sym typeface="Golos Text Medium"/>
              </a:rPr>
              <a:t>Intelligence</a:t>
            </a:r>
            <a:endParaRPr sz="2667" dirty="0">
              <a:latin typeface="Golos Text Medium"/>
              <a:ea typeface="Golos Text Medium"/>
              <a:cs typeface="Golos Text Medium"/>
              <a:sym typeface="Golos Text Medium"/>
            </a:endParaRPr>
          </a:p>
          <a:p>
            <a:pPr marL="0" indent="0" algn="just">
              <a:spcBef>
                <a:spcPts val="1333"/>
              </a:spcBef>
              <a:buNone/>
            </a:pPr>
            <a:r>
              <a:rPr lang="en-US" dirty="0"/>
              <a:t>Means to acquire the knowledge, being adaptable, understanding situations and give actions. E.g. Learning new languages, making a pasta (Manning, 2020)</a:t>
            </a:r>
          </a:p>
          <a:p>
            <a:pPr marL="0" indent="0">
              <a:spcBef>
                <a:spcPts val="1333"/>
              </a:spcBef>
              <a:buNone/>
            </a:pPr>
            <a:r>
              <a:rPr lang="en-US" sz="2667" dirty="0">
                <a:solidFill>
                  <a:schemeClr val="accent3"/>
                </a:solidFill>
                <a:latin typeface="Golos Text Medium"/>
                <a:ea typeface="Golos Text Medium"/>
                <a:cs typeface="Golos Text Medium"/>
                <a:sym typeface="Golos Text Medium"/>
              </a:rPr>
              <a:t>(b)</a:t>
            </a:r>
            <a:r>
              <a:rPr lang="en-US" sz="2667" dirty="0">
                <a:latin typeface="Golos Text Medium"/>
                <a:ea typeface="Golos Text Medium"/>
                <a:cs typeface="Golos Text Medium"/>
                <a:sym typeface="Golos Text Medium"/>
              </a:rPr>
              <a:t> Artificial Intelligence</a:t>
            </a:r>
          </a:p>
          <a:p>
            <a:pPr marL="0" indent="0">
              <a:spcBef>
                <a:spcPts val="1333"/>
              </a:spcBef>
              <a:spcAft>
                <a:spcPts val="1333"/>
              </a:spcAft>
              <a:buNone/>
            </a:pPr>
            <a:r>
              <a:rPr lang="en-US" dirty="0"/>
              <a:t>A computer system which acts like a human, operated by machines. It perform task like human, understanding pattern, make decision and learn from prior experiences. E.g. Siri or Alexa (Manning, 2020)</a:t>
            </a:r>
          </a:p>
          <a:p>
            <a:pPr marL="0" indent="0">
              <a:spcBef>
                <a:spcPts val="1333"/>
              </a:spcBef>
              <a:spcAft>
                <a:spcPts val="1333"/>
              </a:spcAft>
              <a:buNone/>
            </a:pPr>
            <a:endParaRPr lang="en-US" dirty="0"/>
          </a:p>
        </p:txBody>
      </p:sp>
      <p:sp>
        <p:nvSpPr>
          <p:cNvPr id="2" name="Google Shape;454;p27">
            <a:extLst>
              <a:ext uri="{FF2B5EF4-FFF2-40B4-BE49-F238E27FC236}">
                <a16:creationId xmlns:a16="http://schemas.microsoft.com/office/drawing/2014/main" id="{8091B1A0-30C9-0F0C-CC79-3F13912CE26B}"/>
              </a:ext>
            </a:extLst>
          </p:cNvPr>
          <p:cNvSpPr txBox="1">
            <a:spLocks/>
          </p:cNvSpPr>
          <p:nvPr/>
        </p:nvSpPr>
        <p:spPr>
          <a:xfrm>
            <a:off x="6158838" y="1233391"/>
            <a:ext cx="5429537" cy="4658396"/>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0" indent="0">
              <a:spcBef>
                <a:spcPts val="1333"/>
              </a:spcBef>
              <a:buNone/>
            </a:pPr>
            <a:r>
              <a:rPr lang="en-US" sz="2667" dirty="0">
                <a:solidFill>
                  <a:schemeClr val="accent3"/>
                </a:solidFill>
                <a:latin typeface="Golos Text Medium"/>
                <a:ea typeface="Golos Text Medium"/>
                <a:cs typeface="Golos Text Medium"/>
                <a:sym typeface="Golos Text Medium"/>
              </a:rPr>
              <a:t>(c)</a:t>
            </a:r>
            <a:r>
              <a:rPr lang="en-US" sz="2667" dirty="0">
                <a:latin typeface="Golos Text Medium"/>
                <a:ea typeface="Golos Text Medium"/>
                <a:cs typeface="Golos Text Medium"/>
                <a:sym typeface="Golos Text Medium"/>
              </a:rPr>
              <a:t> Agent</a:t>
            </a:r>
          </a:p>
          <a:p>
            <a:pPr marL="0" indent="0">
              <a:spcBef>
                <a:spcPts val="1333"/>
              </a:spcBef>
              <a:buNone/>
            </a:pPr>
            <a:r>
              <a:rPr lang="en-US" sz="1867" dirty="0"/>
              <a:t>An agent is something that act on environment with their receptors. E.g. self driving cars (</a:t>
            </a:r>
            <a:r>
              <a:rPr lang="en-US" sz="1867" dirty="0" err="1"/>
              <a:t>Bansall</a:t>
            </a:r>
            <a:r>
              <a:rPr lang="en-US" sz="1867" dirty="0"/>
              <a:t>, 2019)</a:t>
            </a:r>
          </a:p>
          <a:p>
            <a:pPr marL="0" indent="0">
              <a:spcBef>
                <a:spcPts val="1333"/>
              </a:spcBef>
              <a:buNone/>
            </a:pPr>
            <a:r>
              <a:rPr lang="en-US" sz="2667" dirty="0">
                <a:solidFill>
                  <a:schemeClr val="accent3"/>
                </a:solidFill>
                <a:latin typeface="Golos Text Medium"/>
                <a:ea typeface="Golos Text Medium"/>
                <a:cs typeface="Golos Text Medium"/>
                <a:sym typeface="Golos Text Medium"/>
              </a:rPr>
              <a:t>(d)</a:t>
            </a:r>
            <a:r>
              <a:rPr lang="en-US" sz="2667" dirty="0">
                <a:latin typeface="Golos Text Medium"/>
                <a:ea typeface="Golos Text Medium"/>
                <a:cs typeface="Golos Text Medium"/>
                <a:sym typeface="Golos Text Medium"/>
              </a:rPr>
              <a:t> Rationality</a:t>
            </a:r>
          </a:p>
          <a:p>
            <a:pPr marL="0" indent="0">
              <a:spcBef>
                <a:spcPts val="1333"/>
              </a:spcBef>
              <a:spcAft>
                <a:spcPts val="1333"/>
              </a:spcAft>
              <a:buNone/>
            </a:pPr>
            <a:r>
              <a:rPr lang="en-US" sz="1867" dirty="0"/>
              <a:t>Ability to make decisions or take actions to environment with optimal expected outcome. (Steven, 2022)</a:t>
            </a:r>
          </a:p>
          <a:p>
            <a:pPr marL="0" indent="0">
              <a:spcBef>
                <a:spcPts val="1333"/>
              </a:spcBef>
              <a:spcAft>
                <a:spcPts val="1333"/>
              </a:spcAft>
              <a:buNone/>
            </a:pPr>
            <a:r>
              <a:rPr lang="en-US" sz="2667" dirty="0">
                <a:solidFill>
                  <a:schemeClr val="accent3"/>
                </a:solidFill>
                <a:latin typeface="Golos Text Medium"/>
                <a:ea typeface="Golos Text Medium"/>
                <a:cs typeface="Golos Text Medium"/>
                <a:sym typeface="Golos Text Medium"/>
              </a:rPr>
              <a:t>(e)</a:t>
            </a:r>
            <a:r>
              <a:rPr lang="en-US" sz="2667" dirty="0">
                <a:latin typeface="Golos Text Medium"/>
                <a:ea typeface="Golos Text Medium"/>
                <a:cs typeface="Golos Text Medium"/>
                <a:sym typeface="Golos Text Medium"/>
              </a:rPr>
              <a:t> Logical Reasoning</a:t>
            </a:r>
          </a:p>
          <a:p>
            <a:pPr marL="0" indent="0">
              <a:spcBef>
                <a:spcPts val="1333"/>
              </a:spcBef>
              <a:spcAft>
                <a:spcPts val="1333"/>
              </a:spcAft>
              <a:buNone/>
            </a:pPr>
            <a:r>
              <a:rPr lang="en-US" sz="1867" dirty="0"/>
              <a:t>Way  of using logics and rules to get the goal from given statements. </a:t>
            </a:r>
          </a:p>
        </p:txBody>
      </p:sp>
      <p:sp>
        <p:nvSpPr>
          <p:cNvPr id="3" name="Google Shape;204;p23">
            <a:extLst>
              <a:ext uri="{FF2B5EF4-FFF2-40B4-BE49-F238E27FC236}">
                <a16:creationId xmlns:a16="http://schemas.microsoft.com/office/drawing/2014/main" id="{34B3F6CE-0F6D-A275-26C2-3044B4F6C5FA}"/>
              </a:ext>
            </a:extLst>
          </p:cNvPr>
          <p:cNvSpPr/>
          <p:nvPr/>
        </p:nvSpPr>
        <p:spPr>
          <a:xfrm>
            <a:off x="11504183" y="477163"/>
            <a:ext cx="591600" cy="488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dirty="0">
                <a:solidFill>
                  <a:schemeClr val="accent4"/>
                </a:solidFill>
              </a:rPr>
              <a:t>03</a:t>
            </a:r>
            <a:endParaRPr sz="1600" b="1" dirty="0">
              <a:solidFill>
                <a:schemeClr val="accent4"/>
              </a:solidFill>
            </a:endParaRPr>
          </a:p>
        </p:txBody>
      </p:sp>
    </p:spTree>
    <p:extLst>
      <p:ext uri="{BB962C8B-B14F-4D97-AF65-F5344CB8AC3E}">
        <p14:creationId xmlns:p14="http://schemas.microsoft.com/office/powerpoint/2010/main" val="1715731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953467" y="2567800"/>
            <a:ext cx="10285200" cy="2447600"/>
          </a:xfrm>
          <a:prstGeom prst="rect">
            <a:avLst/>
          </a:prstGeom>
        </p:spPr>
        <p:txBody>
          <a:bodyPr spcFirstLastPara="1" vert="horz" wrap="square" lIns="121900" tIns="121900" rIns="121900" bIns="121900" rtlCol="0" anchor="t" anchorCtr="0">
            <a:noAutofit/>
          </a:bodyPr>
          <a:lstStyle/>
          <a:p>
            <a:r>
              <a:rPr lang="en" dirty="0"/>
              <a:t>Question 02</a:t>
            </a:r>
            <a:endParaRPr dirty="0"/>
          </a:p>
        </p:txBody>
      </p:sp>
      <p:sp>
        <p:nvSpPr>
          <p:cNvPr id="202" name="Google Shape;202;p23"/>
          <p:cNvSpPr txBox="1">
            <a:spLocks noGrp="1"/>
          </p:cNvSpPr>
          <p:nvPr>
            <p:ph type="title" idx="2"/>
          </p:nvPr>
        </p:nvSpPr>
        <p:spPr>
          <a:xfrm>
            <a:off x="953467" y="935800"/>
            <a:ext cx="2713600" cy="1428800"/>
          </a:xfrm>
          <a:prstGeom prst="rect">
            <a:avLst/>
          </a:prstGeom>
        </p:spPr>
        <p:txBody>
          <a:bodyPr spcFirstLastPara="1" vert="horz" wrap="square" lIns="121900" tIns="121900" rIns="121900" bIns="121900" rtlCol="0" anchor="t" anchorCtr="0">
            <a:noAutofit/>
          </a:bodyPr>
          <a:lstStyle/>
          <a:p>
            <a:r>
              <a:rPr lang="en" dirty="0"/>
              <a:t>02</a:t>
            </a:r>
            <a:endParaRPr dirty="0"/>
          </a:p>
        </p:txBody>
      </p:sp>
      <p:cxnSp>
        <p:nvCxnSpPr>
          <p:cNvPr id="203" name="Google Shape;203;p23"/>
          <p:cNvCxnSpPr/>
          <p:nvPr/>
        </p:nvCxnSpPr>
        <p:spPr>
          <a:xfrm>
            <a:off x="2488533" y="1574400"/>
            <a:ext cx="736800" cy="0"/>
          </a:xfrm>
          <a:prstGeom prst="straightConnector1">
            <a:avLst/>
          </a:prstGeom>
          <a:noFill/>
          <a:ln w="19050" cap="flat" cmpd="sng">
            <a:solidFill>
              <a:schemeClr val="dk1"/>
            </a:solidFill>
            <a:prstDash val="solid"/>
            <a:round/>
            <a:headEnd type="none" w="med" len="med"/>
            <a:tailEnd type="stealth" w="med" len="med"/>
          </a:ln>
        </p:spPr>
      </p:cxnSp>
      <p:sp>
        <p:nvSpPr>
          <p:cNvPr id="204" name="Google Shape;204;p23"/>
          <p:cNvSpPr/>
          <p:nvPr/>
        </p:nvSpPr>
        <p:spPr>
          <a:xfrm>
            <a:off x="10646933" y="5656667"/>
            <a:ext cx="591600" cy="488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a:solidFill>
                  <a:schemeClr val="accent4"/>
                </a:solidFill>
              </a:rPr>
              <a:t>(AI)</a:t>
            </a:r>
            <a:endParaRPr sz="1600" b="1">
              <a:solidFill>
                <a:schemeClr val="accent4"/>
              </a:solidFill>
            </a:endParaRPr>
          </a:p>
        </p:txBody>
      </p:sp>
    </p:spTree>
    <p:extLst>
      <p:ext uri="{BB962C8B-B14F-4D97-AF65-F5344CB8AC3E}">
        <p14:creationId xmlns:p14="http://schemas.microsoft.com/office/powerpoint/2010/main" val="2338584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27"/>
          <p:cNvSpPr txBox="1">
            <a:spLocks noGrp="1"/>
          </p:cNvSpPr>
          <p:nvPr>
            <p:ph type="title"/>
          </p:nvPr>
        </p:nvSpPr>
        <p:spPr>
          <a:xfrm>
            <a:off x="953400" y="241733"/>
            <a:ext cx="10781400" cy="943200"/>
          </a:xfrm>
          <a:prstGeom prst="rect">
            <a:avLst/>
          </a:prstGeom>
        </p:spPr>
        <p:txBody>
          <a:bodyPr spcFirstLastPara="1" vert="horz" wrap="square" lIns="121900" tIns="121900" rIns="121900" bIns="121900" rtlCol="0" anchor="t" anchorCtr="0">
            <a:noAutofit/>
          </a:bodyPr>
          <a:lstStyle/>
          <a:p>
            <a:r>
              <a:rPr lang="en-AU" sz="3600" dirty="0"/>
              <a:t>Problem Formulation using Goal formulation approach</a:t>
            </a:r>
            <a:endParaRPr sz="3600" dirty="0"/>
          </a:p>
        </p:txBody>
      </p:sp>
      <p:sp>
        <p:nvSpPr>
          <p:cNvPr id="2" name="Google Shape;454;p27">
            <a:extLst>
              <a:ext uri="{FF2B5EF4-FFF2-40B4-BE49-F238E27FC236}">
                <a16:creationId xmlns:a16="http://schemas.microsoft.com/office/drawing/2014/main" id="{8091B1A0-30C9-0F0C-CC79-3F13912CE26B}"/>
              </a:ext>
            </a:extLst>
          </p:cNvPr>
          <p:cNvSpPr txBox="1">
            <a:spLocks/>
          </p:cNvSpPr>
          <p:nvPr/>
        </p:nvSpPr>
        <p:spPr>
          <a:xfrm>
            <a:off x="810525" y="2037747"/>
            <a:ext cx="6235043" cy="3656411"/>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indent="-457200">
              <a:spcBef>
                <a:spcPts val="1333"/>
              </a:spcBef>
              <a:buFont typeface="+mj-lt"/>
              <a:buAutoNum type="arabicPeriod"/>
            </a:pPr>
            <a:r>
              <a:rPr lang="en-US" sz="1867" dirty="0"/>
              <a:t>An Initial State: State from which the agent start </a:t>
            </a:r>
          </a:p>
          <a:p>
            <a:pPr indent="-457200">
              <a:spcBef>
                <a:spcPts val="1333"/>
              </a:spcBef>
              <a:buFont typeface="+mj-lt"/>
              <a:buAutoNum type="arabicPeriod"/>
            </a:pPr>
            <a:r>
              <a:rPr lang="en-US" sz="1867" dirty="0"/>
              <a:t>Successor function: description of possible action available to the agent </a:t>
            </a:r>
          </a:p>
          <a:p>
            <a:pPr indent="-457200">
              <a:spcBef>
                <a:spcPts val="1333"/>
              </a:spcBef>
              <a:buFont typeface="+mj-lt"/>
              <a:buAutoNum type="arabicPeriod"/>
            </a:pPr>
            <a:r>
              <a:rPr lang="en-US" sz="1867" dirty="0"/>
              <a:t>Goal test: determine the given state is goal state or not</a:t>
            </a:r>
          </a:p>
          <a:p>
            <a:pPr indent="-457200">
              <a:spcBef>
                <a:spcPts val="1333"/>
              </a:spcBef>
              <a:buFont typeface="+mj-lt"/>
              <a:buAutoNum type="arabicPeriod"/>
            </a:pPr>
            <a:r>
              <a:rPr lang="en-US" sz="1867" dirty="0"/>
              <a:t>Path cost: sum of cost of each path from initial state to goal state</a:t>
            </a:r>
          </a:p>
          <a:p>
            <a:pPr marL="0" indent="0">
              <a:spcBef>
                <a:spcPts val="1333"/>
              </a:spcBef>
              <a:buNone/>
            </a:pPr>
            <a:endParaRPr lang="en-US" sz="1867" dirty="0"/>
          </a:p>
        </p:txBody>
      </p:sp>
      <p:sp>
        <p:nvSpPr>
          <p:cNvPr id="3" name="Google Shape;204;p23">
            <a:extLst>
              <a:ext uri="{FF2B5EF4-FFF2-40B4-BE49-F238E27FC236}">
                <a16:creationId xmlns:a16="http://schemas.microsoft.com/office/drawing/2014/main" id="{A68EB29C-099C-8039-3E27-3FDD14E9C11E}"/>
              </a:ext>
            </a:extLst>
          </p:cNvPr>
          <p:cNvSpPr/>
          <p:nvPr/>
        </p:nvSpPr>
        <p:spPr>
          <a:xfrm>
            <a:off x="11389883" y="6011187"/>
            <a:ext cx="591600" cy="488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dirty="0">
                <a:solidFill>
                  <a:schemeClr val="accent4"/>
                </a:solidFill>
              </a:rPr>
              <a:t>05</a:t>
            </a:r>
            <a:endParaRPr sz="1600" b="1" dirty="0">
              <a:solidFill>
                <a:schemeClr val="accent4"/>
              </a:solidFill>
            </a:endParaRPr>
          </a:p>
        </p:txBody>
      </p:sp>
      <p:sp>
        <p:nvSpPr>
          <p:cNvPr id="5" name="Google Shape;454;p27">
            <a:extLst>
              <a:ext uri="{FF2B5EF4-FFF2-40B4-BE49-F238E27FC236}">
                <a16:creationId xmlns:a16="http://schemas.microsoft.com/office/drawing/2014/main" id="{20383033-35A9-9974-4334-6495B1978842}"/>
              </a:ext>
            </a:extLst>
          </p:cNvPr>
          <p:cNvSpPr txBox="1">
            <a:spLocks/>
          </p:cNvSpPr>
          <p:nvPr/>
        </p:nvSpPr>
        <p:spPr>
          <a:xfrm>
            <a:off x="1140970" y="1334364"/>
            <a:ext cx="6092168" cy="857852"/>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0" indent="0">
              <a:spcBef>
                <a:spcPts val="1333"/>
              </a:spcBef>
              <a:buNone/>
            </a:pPr>
            <a:r>
              <a:rPr lang="en-US" sz="2800" b="1" dirty="0"/>
              <a:t>Problem Formulation</a:t>
            </a:r>
          </a:p>
        </p:txBody>
      </p:sp>
    </p:spTree>
    <p:extLst>
      <p:ext uri="{BB962C8B-B14F-4D97-AF65-F5344CB8AC3E}">
        <p14:creationId xmlns:p14="http://schemas.microsoft.com/office/powerpoint/2010/main" val="2360897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18ACF-904F-25E0-4AA6-00D0538D5AFD}"/>
              </a:ext>
            </a:extLst>
          </p:cNvPr>
          <p:cNvSpPr>
            <a:spLocks noGrp="1"/>
          </p:cNvSpPr>
          <p:nvPr>
            <p:ph type="title"/>
          </p:nvPr>
        </p:nvSpPr>
        <p:spPr>
          <a:xfrm>
            <a:off x="838200" y="74907"/>
            <a:ext cx="10515600" cy="1325563"/>
          </a:xfrm>
        </p:spPr>
        <p:txBody>
          <a:bodyPr>
            <a:normAutofit/>
          </a:bodyPr>
          <a:lstStyle/>
          <a:p>
            <a:pPr marL="0" indent="0">
              <a:spcBef>
                <a:spcPts val="1333"/>
              </a:spcBef>
              <a:buNone/>
            </a:pPr>
            <a:r>
              <a:rPr lang="en-US" sz="3200" dirty="0"/>
              <a:t>Vacuum cleaner example for </a:t>
            </a:r>
            <a:r>
              <a:rPr lang="en-AU" sz="3200" dirty="0"/>
              <a:t>illustrate how the problem can be formulated using the Goal Formulation approach</a:t>
            </a:r>
            <a:endParaRPr lang="en-US" sz="3200" dirty="0"/>
          </a:p>
        </p:txBody>
      </p:sp>
      <p:sp>
        <p:nvSpPr>
          <p:cNvPr id="3" name="Google Shape;454;p27">
            <a:extLst>
              <a:ext uri="{FF2B5EF4-FFF2-40B4-BE49-F238E27FC236}">
                <a16:creationId xmlns:a16="http://schemas.microsoft.com/office/drawing/2014/main" id="{E79C654E-45D0-8B8D-A50D-B917713AB24B}"/>
              </a:ext>
            </a:extLst>
          </p:cNvPr>
          <p:cNvSpPr txBox="1">
            <a:spLocks/>
          </p:cNvSpPr>
          <p:nvPr/>
        </p:nvSpPr>
        <p:spPr>
          <a:xfrm>
            <a:off x="480645" y="1400470"/>
            <a:ext cx="5216770" cy="426183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342900" indent="-342900">
              <a:spcBef>
                <a:spcPts val="1333"/>
              </a:spcBef>
            </a:pPr>
            <a:r>
              <a:rPr lang="en-US" sz="2000" dirty="0"/>
              <a:t>States: There are two states given A and B which are either dirty or not dirty </a:t>
            </a:r>
          </a:p>
          <a:p>
            <a:pPr marL="342900" indent="-342900">
              <a:spcBef>
                <a:spcPts val="1333"/>
              </a:spcBef>
            </a:pPr>
            <a:r>
              <a:rPr lang="en-US" sz="2000" dirty="0"/>
              <a:t>Initial State: Any state can be initial state</a:t>
            </a:r>
          </a:p>
          <a:p>
            <a:pPr marL="342900" indent="-342900">
              <a:spcBef>
                <a:spcPts val="1333"/>
              </a:spcBef>
            </a:pPr>
            <a:r>
              <a:rPr lang="en-US" sz="2000" dirty="0"/>
              <a:t>Actions: the actions can be moving left, moving right, and suck dirt </a:t>
            </a:r>
          </a:p>
          <a:p>
            <a:pPr marL="342900" indent="-342900">
              <a:spcBef>
                <a:spcPts val="1333"/>
              </a:spcBef>
            </a:pPr>
            <a:r>
              <a:rPr lang="en-US" sz="2000" dirty="0"/>
              <a:t>Goal test: Check whether the locations are clean or not </a:t>
            </a:r>
          </a:p>
          <a:p>
            <a:pPr marL="342900" indent="-342900">
              <a:spcBef>
                <a:spcPts val="1333"/>
              </a:spcBef>
            </a:pPr>
            <a:r>
              <a:rPr lang="en-US" sz="2000" dirty="0"/>
              <a:t>Path cost: Number of actions that takes to complete the goal</a:t>
            </a:r>
          </a:p>
        </p:txBody>
      </p:sp>
      <p:pic>
        <p:nvPicPr>
          <p:cNvPr id="6" name="Picture 5" descr="A diagram of a diagram&#10;&#10;Description automatically generated with medium confidence">
            <a:extLst>
              <a:ext uri="{FF2B5EF4-FFF2-40B4-BE49-F238E27FC236}">
                <a16:creationId xmlns:a16="http://schemas.microsoft.com/office/drawing/2014/main" id="{16D09D31-A6E6-88C3-E9E7-D93E5F133262}"/>
              </a:ext>
            </a:extLst>
          </p:cNvPr>
          <p:cNvPicPr>
            <a:picLocks noChangeAspect="1"/>
          </p:cNvPicPr>
          <p:nvPr/>
        </p:nvPicPr>
        <p:blipFill>
          <a:blip r:embed="rId2"/>
          <a:stretch>
            <a:fillRect/>
          </a:stretch>
        </p:blipFill>
        <p:spPr>
          <a:xfrm>
            <a:off x="5838092" y="1386182"/>
            <a:ext cx="5990492" cy="4261835"/>
          </a:xfrm>
          <a:prstGeom prst="rect">
            <a:avLst/>
          </a:prstGeom>
        </p:spPr>
      </p:pic>
      <p:sp>
        <p:nvSpPr>
          <p:cNvPr id="8" name="Google Shape;454;p27">
            <a:extLst>
              <a:ext uri="{FF2B5EF4-FFF2-40B4-BE49-F238E27FC236}">
                <a16:creationId xmlns:a16="http://schemas.microsoft.com/office/drawing/2014/main" id="{517478F6-CDD8-208C-1FCB-16682E2AC76A}"/>
              </a:ext>
            </a:extLst>
          </p:cNvPr>
          <p:cNvSpPr txBox="1">
            <a:spLocks/>
          </p:cNvSpPr>
          <p:nvPr/>
        </p:nvSpPr>
        <p:spPr>
          <a:xfrm>
            <a:off x="7432432" y="5584181"/>
            <a:ext cx="5216770" cy="571428"/>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0" indent="0">
              <a:spcBef>
                <a:spcPts val="1333"/>
              </a:spcBef>
              <a:buNone/>
            </a:pPr>
            <a:r>
              <a:rPr lang="en-US" sz="2000" b="1" dirty="0"/>
              <a:t>Total number of states</a:t>
            </a:r>
            <a:r>
              <a:rPr lang="en-US" sz="2000" dirty="0"/>
              <a:t>: </a:t>
            </a:r>
            <a:r>
              <a:rPr lang="en-US" sz="2000" b="1" dirty="0"/>
              <a:t>8</a:t>
            </a:r>
          </a:p>
        </p:txBody>
      </p:sp>
    </p:spTree>
    <p:extLst>
      <p:ext uri="{BB962C8B-B14F-4D97-AF65-F5344CB8AC3E}">
        <p14:creationId xmlns:p14="http://schemas.microsoft.com/office/powerpoint/2010/main" val="531653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3"/>
          <p:cNvSpPr txBox="1">
            <a:spLocks noGrp="1"/>
          </p:cNvSpPr>
          <p:nvPr>
            <p:ph type="title"/>
          </p:nvPr>
        </p:nvSpPr>
        <p:spPr>
          <a:xfrm>
            <a:off x="953467" y="2567800"/>
            <a:ext cx="10285200" cy="2447600"/>
          </a:xfrm>
          <a:prstGeom prst="rect">
            <a:avLst/>
          </a:prstGeom>
        </p:spPr>
        <p:txBody>
          <a:bodyPr spcFirstLastPara="1" vert="horz" wrap="square" lIns="121900" tIns="121900" rIns="121900" bIns="121900" rtlCol="0" anchor="t" anchorCtr="0">
            <a:noAutofit/>
          </a:bodyPr>
          <a:lstStyle/>
          <a:p>
            <a:r>
              <a:rPr lang="en" dirty="0"/>
              <a:t>Question 03</a:t>
            </a:r>
            <a:endParaRPr dirty="0"/>
          </a:p>
        </p:txBody>
      </p:sp>
      <p:sp>
        <p:nvSpPr>
          <p:cNvPr id="202" name="Google Shape;202;p23"/>
          <p:cNvSpPr txBox="1">
            <a:spLocks noGrp="1"/>
          </p:cNvSpPr>
          <p:nvPr>
            <p:ph type="title" idx="2"/>
          </p:nvPr>
        </p:nvSpPr>
        <p:spPr>
          <a:xfrm>
            <a:off x="953467" y="935800"/>
            <a:ext cx="2713600" cy="1428800"/>
          </a:xfrm>
          <a:prstGeom prst="rect">
            <a:avLst/>
          </a:prstGeom>
        </p:spPr>
        <p:txBody>
          <a:bodyPr spcFirstLastPara="1" vert="horz" wrap="square" lIns="121900" tIns="121900" rIns="121900" bIns="121900" rtlCol="0" anchor="t" anchorCtr="0">
            <a:noAutofit/>
          </a:bodyPr>
          <a:lstStyle/>
          <a:p>
            <a:r>
              <a:rPr lang="en" dirty="0"/>
              <a:t>03</a:t>
            </a:r>
            <a:endParaRPr dirty="0"/>
          </a:p>
        </p:txBody>
      </p:sp>
      <p:cxnSp>
        <p:nvCxnSpPr>
          <p:cNvPr id="203" name="Google Shape;203;p23"/>
          <p:cNvCxnSpPr/>
          <p:nvPr/>
        </p:nvCxnSpPr>
        <p:spPr>
          <a:xfrm>
            <a:off x="2488533" y="1574400"/>
            <a:ext cx="736800" cy="0"/>
          </a:xfrm>
          <a:prstGeom prst="straightConnector1">
            <a:avLst/>
          </a:prstGeom>
          <a:noFill/>
          <a:ln w="19050" cap="flat" cmpd="sng">
            <a:solidFill>
              <a:schemeClr val="dk1"/>
            </a:solidFill>
            <a:prstDash val="solid"/>
            <a:round/>
            <a:headEnd type="none" w="med" len="med"/>
            <a:tailEnd type="stealth" w="med" len="med"/>
          </a:ln>
        </p:spPr>
      </p:cxnSp>
      <p:sp>
        <p:nvSpPr>
          <p:cNvPr id="204" name="Google Shape;204;p23"/>
          <p:cNvSpPr/>
          <p:nvPr/>
        </p:nvSpPr>
        <p:spPr>
          <a:xfrm>
            <a:off x="10646933" y="5656667"/>
            <a:ext cx="591600" cy="488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a:solidFill>
                  <a:schemeClr val="accent4"/>
                </a:solidFill>
              </a:rPr>
              <a:t>(AI)</a:t>
            </a:r>
            <a:endParaRPr sz="1600" b="1">
              <a:solidFill>
                <a:schemeClr val="accent4"/>
              </a:solidFill>
            </a:endParaRPr>
          </a:p>
        </p:txBody>
      </p:sp>
    </p:spTree>
    <p:extLst>
      <p:ext uri="{BB962C8B-B14F-4D97-AF65-F5344CB8AC3E}">
        <p14:creationId xmlns:p14="http://schemas.microsoft.com/office/powerpoint/2010/main" val="3693995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452"/>
        <p:cNvGrpSpPr/>
        <p:nvPr/>
      </p:nvGrpSpPr>
      <p:grpSpPr>
        <a:xfrm>
          <a:off x="0" y="0"/>
          <a:ext cx="0" cy="0"/>
          <a:chOff x="0" y="0"/>
          <a:chExt cx="0" cy="0"/>
        </a:xfrm>
      </p:grpSpPr>
      <p:sp useBgFill="1">
        <p:nvSpPr>
          <p:cNvPr id="458" name="Rectangle 457">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Google Shape;453;p27"/>
          <p:cNvSpPr txBox="1">
            <a:spLocks noGrp="1"/>
          </p:cNvSpPr>
          <p:nvPr>
            <p:ph type="title"/>
          </p:nvPr>
        </p:nvSpPr>
        <p:spPr>
          <a:xfrm>
            <a:off x="477980" y="1122363"/>
            <a:ext cx="4222973" cy="3204134"/>
          </a:xfrm>
          <a:prstGeom prst="rect">
            <a:avLst/>
          </a:prstGeom>
        </p:spPr>
        <p:txBody>
          <a:bodyPr spcFirstLastPara="1" vert="horz" lIns="91440" tIns="45720" rIns="91440" bIns="45720" rtlCol="0" anchor="b" anchorCtr="0">
            <a:normAutofit/>
          </a:bodyPr>
          <a:lstStyle/>
          <a:p>
            <a:pPr>
              <a:lnSpc>
                <a:spcPct val="90000"/>
              </a:lnSpc>
              <a:spcBef>
                <a:spcPct val="0"/>
              </a:spcBef>
            </a:pPr>
            <a:r>
              <a:rPr lang="en-US" sz="4800" kern="1200" dirty="0">
                <a:solidFill>
                  <a:schemeClr val="tx1"/>
                </a:solidFill>
                <a:latin typeface="+mj-lt"/>
                <a:ea typeface="+mj-ea"/>
                <a:cs typeface="+mj-cs"/>
              </a:rPr>
              <a:t>Undirected graph</a:t>
            </a:r>
          </a:p>
        </p:txBody>
      </p:sp>
      <p:sp>
        <p:nvSpPr>
          <p:cNvPr id="460" name="Rectangle 45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62" name="Rectangle 46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4" name="Picture 3" descr="A diagram of a network&#10;&#10;Description automatically generated">
            <a:extLst>
              <a:ext uri="{FF2B5EF4-FFF2-40B4-BE49-F238E27FC236}">
                <a16:creationId xmlns:a16="http://schemas.microsoft.com/office/drawing/2014/main" id="{D6FFC510-D772-D787-620A-0605CA61A06F}"/>
              </a:ext>
            </a:extLst>
          </p:cNvPr>
          <p:cNvPicPr>
            <a:picLocks noChangeAspect="1"/>
          </p:cNvPicPr>
          <p:nvPr/>
        </p:nvPicPr>
        <p:blipFill>
          <a:blip r:embed="rId3"/>
          <a:stretch>
            <a:fillRect/>
          </a:stretch>
        </p:blipFill>
        <p:spPr>
          <a:xfrm>
            <a:off x="4864608" y="931473"/>
            <a:ext cx="6846363" cy="4843799"/>
          </a:xfrm>
          <a:prstGeom prst="rect">
            <a:avLst/>
          </a:prstGeom>
        </p:spPr>
      </p:pic>
      <p:sp>
        <p:nvSpPr>
          <p:cNvPr id="5" name="Google Shape;204;p23">
            <a:extLst>
              <a:ext uri="{FF2B5EF4-FFF2-40B4-BE49-F238E27FC236}">
                <a16:creationId xmlns:a16="http://schemas.microsoft.com/office/drawing/2014/main" id="{4E2C12C5-CE2C-2278-0368-D0D96F5946D4}"/>
              </a:ext>
            </a:extLst>
          </p:cNvPr>
          <p:cNvSpPr/>
          <p:nvPr/>
        </p:nvSpPr>
        <p:spPr>
          <a:xfrm>
            <a:off x="10635210" y="5837063"/>
            <a:ext cx="591600" cy="488000"/>
          </a:xfrm>
          <a:prstGeom prst="rect">
            <a:avLst/>
          </a:prstGeom>
          <a:solidFill>
            <a:schemeClr val="lt1"/>
          </a:solidFill>
          <a:ln w="38100"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pPr algn="ctr"/>
            <a:r>
              <a:rPr lang="en" sz="1600" b="1" dirty="0">
                <a:solidFill>
                  <a:schemeClr val="accent4"/>
                </a:solidFill>
              </a:rPr>
              <a:t>07</a:t>
            </a:r>
            <a:endParaRPr sz="1600" b="1" dirty="0">
              <a:solidFill>
                <a:schemeClr val="accent4"/>
              </a:solidFill>
            </a:endParaRPr>
          </a:p>
        </p:txBody>
      </p:sp>
    </p:spTree>
    <p:extLst>
      <p:ext uri="{BB962C8B-B14F-4D97-AF65-F5344CB8AC3E}">
        <p14:creationId xmlns:p14="http://schemas.microsoft.com/office/powerpoint/2010/main" val="11732960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31D9C-10B2-FB6C-50D8-47BA7880E234}"/>
              </a:ext>
            </a:extLst>
          </p:cNvPr>
          <p:cNvSpPr>
            <a:spLocks noGrp="1"/>
          </p:cNvSpPr>
          <p:nvPr>
            <p:ph type="title"/>
          </p:nvPr>
        </p:nvSpPr>
        <p:spPr/>
        <p:txBody>
          <a:bodyPr/>
          <a:lstStyle/>
          <a:p>
            <a:r>
              <a:rPr lang="en-US" dirty="0"/>
              <a:t>Depth First Search</a:t>
            </a:r>
          </a:p>
        </p:txBody>
      </p:sp>
      <p:sp>
        <p:nvSpPr>
          <p:cNvPr id="4" name="Google Shape;454;p27">
            <a:extLst>
              <a:ext uri="{FF2B5EF4-FFF2-40B4-BE49-F238E27FC236}">
                <a16:creationId xmlns:a16="http://schemas.microsoft.com/office/drawing/2014/main" id="{3C4C3B1A-5DD8-F5DB-6346-0BDDBD7611C6}"/>
              </a:ext>
            </a:extLst>
          </p:cNvPr>
          <p:cNvSpPr txBox="1">
            <a:spLocks/>
          </p:cNvSpPr>
          <p:nvPr/>
        </p:nvSpPr>
        <p:spPr>
          <a:xfrm>
            <a:off x="574429" y="1435639"/>
            <a:ext cx="7057294" cy="426183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1pPr>
            <a:lvl2pPr marL="914400" marR="0" lvl="1" indent="-317500" algn="l" rtl="0">
              <a:lnSpc>
                <a:spcPct val="115000"/>
              </a:lnSpc>
              <a:spcBef>
                <a:spcPts val="100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2pPr>
            <a:lvl3pPr marL="1371600" marR="0" lvl="2"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3pPr>
            <a:lvl4pPr marL="1828800" marR="0" lvl="3"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4pPr>
            <a:lvl5pPr marL="2286000" marR="0" lvl="4"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5pPr>
            <a:lvl6pPr marL="2743200" marR="0" lvl="5"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6pPr>
            <a:lvl7pPr marL="3200400" marR="0" lvl="6"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7pPr>
            <a:lvl8pPr marL="3657600" marR="0" lvl="7"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8pPr>
            <a:lvl9pPr marL="4114800" marR="0" lvl="8" indent="-317500" algn="l" rtl="0">
              <a:lnSpc>
                <a:spcPct val="115000"/>
              </a:lnSpc>
              <a:spcBef>
                <a:spcPts val="0"/>
              </a:spcBef>
              <a:spcAft>
                <a:spcPts val="0"/>
              </a:spcAft>
              <a:buClr>
                <a:schemeClr val="dk1"/>
              </a:buClr>
              <a:buSzPts val="1400"/>
              <a:buFont typeface="Golos Text"/>
              <a:buChar char="■"/>
              <a:defRPr sz="1400" b="0" i="0" u="none" strike="noStrike" cap="none">
                <a:solidFill>
                  <a:schemeClr val="dk1"/>
                </a:solidFill>
                <a:latin typeface="Golos Text"/>
                <a:ea typeface="Golos Text"/>
                <a:cs typeface="Golos Text"/>
                <a:sym typeface="Golos Text"/>
              </a:defRPr>
            </a:lvl9pPr>
          </a:lstStyle>
          <a:p>
            <a:pPr marL="342900" indent="-342900">
              <a:spcBef>
                <a:spcPts val="1333"/>
              </a:spcBef>
            </a:pPr>
            <a:r>
              <a:rPr lang="en-US" sz="2000" dirty="0"/>
              <a:t>DFS looks down for the deepest root of the graph taking the leftmost child of the root note.</a:t>
            </a:r>
          </a:p>
          <a:p>
            <a:pPr marL="342900" indent="-342900">
              <a:spcBef>
                <a:spcPts val="1333"/>
              </a:spcBef>
            </a:pPr>
            <a:r>
              <a:rPr lang="en-US" sz="2000" dirty="0"/>
              <a:t>Algorithm:</a:t>
            </a:r>
          </a:p>
          <a:p>
            <a:pPr marL="800100" lvl="1" indent="-342900">
              <a:spcBef>
                <a:spcPts val="1333"/>
              </a:spcBef>
            </a:pPr>
            <a:r>
              <a:rPr lang="en-US" sz="2000" dirty="0"/>
              <a:t>Put the start node on the stack</a:t>
            </a:r>
          </a:p>
          <a:p>
            <a:pPr marL="800100" lvl="1" indent="-342900">
              <a:spcBef>
                <a:spcPts val="1333"/>
              </a:spcBef>
            </a:pPr>
            <a:r>
              <a:rPr lang="en-US" sz="2000" dirty="0"/>
              <a:t>While the stack is not empty;</a:t>
            </a:r>
          </a:p>
          <a:p>
            <a:pPr marL="1257300" lvl="2" indent="-342900">
              <a:spcBef>
                <a:spcPts val="1333"/>
              </a:spcBef>
            </a:pPr>
            <a:r>
              <a:rPr lang="en-US" sz="2000" dirty="0"/>
              <a:t>Pop the stack</a:t>
            </a:r>
          </a:p>
          <a:p>
            <a:pPr marL="1257300" lvl="2" indent="-342900">
              <a:spcBef>
                <a:spcPts val="1333"/>
              </a:spcBef>
            </a:pPr>
            <a:r>
              <a:rPr lang="en-US" sz="2000" dirty="0"/>
              <a:t>If the top of the stack is the goal, then stop</a:t>
            </a:r>
          </a:p>
          <a:p>
            <a:pPr marL="1257300" lvl="2" indent="-342900">
              <a:spcBef>
                <a:spcPts val="1333"/>
              </a:spcBef>
            </a:pPr>
            <a:r>
              <a:rPr lang="en-US" sz="2000" dirty="0"/>
              <a:t>Otherwise push the node connected to the top of the stack provided, which are not in the stack </a:t>
            </a:r>
          </a:p>
        </p:txBody>
      </p:sp>
    </p:spTree>
    <p:extLst>
      <p:ext uri="{BB962C8B-B14F-4D97-AF65-F5344CB8AC3E}">
        <p14:creationId xmlns:p14="http://schemas.microsoft.com/office/powerpoint/2010/main" val="4140892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995</TotalTime>
  <Words>2209</Words>
  <Application>Microsoft Macintosh PowerPoint</Application>
  <PresentationFormat>Widescreen</PresentationFormat>
  <Paragraphs>175</Paragraphs>
  <Slides>29</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Aptos</vt:lpstr>
      <vt:lpstr>Aptos Display</vt:lpstr>
      <vt:lpstr>Arial</vt:lpstr>
      <vt:lpstr>Calibri</vt:lpstr>
      <vt:lpstr>Gantari</vt:lpstr>
      <vt:lpstr>Golos Text</vt:lpstr>
      <vt:lpstr>Golos Text Medium</vt:lpstr>
      <vt:lpstr>Office Theme</vt:lpstr>
      <vt:lpstr>Artificial Intelligence</vt:lpstr>
      <vt:lpstr>Question 01</vt:lpstr>
      <vt:lpstr>Terms of Artificial Intelligence</vt:lpstr>
      <vt:lpstr>Question 02</vt:lpstr>
      <vt:lpstr>Problem Formulation using Goal formulation approach</vt:lpstr>
      <vt:lpstr>Vacuum cleaner example for illustrate how the problem can be formulated using the Goal Formulation approach</vt:lpstr>
      <vt:lpstr>Question 03</vt:lpstr>
      <vt:lpstr>Undirected graph</vt:lpstr>
      <vt:lpstr>Depth First Search</vt:lpstr>
      <vt:lpstr>PowerPoint Presentation</vt:lpstr>
      <vt:lpstr>Iterative Deepening Depth First Search</vt:lpstr>
      <vt:lpstr>PowerPoint Presentation</vt:lpstr>
      <vt:lpstr>A* search</vt:lpstr>
      <vt:lpstr>Example of A* search</vt:lpstr>
      <vt:lpstr>Example of A* search</vt:lpstr>
      <vt:lpstr>Example of A* search</vt:lpstr>
      <vt:lpstr>Example of A* search</vt:lpstr>
      <vt:lpstr>Question 04</vt:lpstr>
      <vt:lpstr>Depth First Search Code explained</vt:lpstr>
      <vt:lpstr>A* search code explained</vt:lpstr>
      <vt:lpstr>Question 05</vt:lpstr>
      <vt:lpstr>Building an Expert System</vt:lpstr>
      <vt:lpstr>Terms of artificial intelligence</vt:lpstr>
      <vt:lpstr>Question 06 Building Recommendation System using 6 phases of building an intelligent knowledge-based system</vt:lpstr>
      <vt:lpstr>PowerPoint Presentation</vt:lpstr>
      <vt:lpstr>PowerPoint Presentation</vt:lpstr>
      <vt:lpstr>References </vt:lpstr>
      <vt:lpstr>References </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Artificial Intelligence</dc:title>
  <dc:creator>Manish Shakya</dc:creator>
  <cp:lastModifiedBy>Manish Shakya</cp:lastModifiedBy>
  <cp:revision>7</cp:revision>
  <dcterms:created xsi:type="dcterms:W3CDTF">2024-03-26T01:51:39Z</dcterms:created>
  <dcterms:modified xsi:type="dcterms:W3CDTF">2024-03-26T18:26:44Z</dcterms:modified>
</cp:coreProperties>
</file>