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29680442-5AA8-4B60-8C0B-AD6B530DFB8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A43613D-E881-4A36-A392-D4B473ADD03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7" name="OTLSHAPE_T_6b614e1460ff4d9283216c1583c5f08f_LeftVerticalConnector1">
            <a:extLst>
              <a:ext uri="{FF2B5EF4-FFF2-40B4-BE49-F238E27FC236}">
                <a16:creationId xmlns:a16="http://schemas.microsoft.com/office/drawing/2014/main" id="{C4B596F9-72BA-433B-82F8-9FF224E6D30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844465" y="1428919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b614e1460ff4d9283216c1583c5f08f_LeftVerticalConnector2">
            <a:extLst>
              <a:ext uri="{FF2B5EF4-FFF2-40B4-BE49-F238E27FC236}">
                <a16:creationId xmlns:a16="http://schemas.microsoft.com/office/drawing/2014/main" id="{CA5F39FA-19EB-44D7-8A0A-14493A5012B9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844465" y="1942338"/>
            <a:ext cx="0" cy="9431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b614e1460ff4d9283216c1583c5f08f_RightVerticalConnector1">
            <a:extLst>
              <a:ext uri="{FF2B5EF4-FFF2-40B4-BE49-F238E27FC236}">
                <a16:creationId xmlns:a16="http://schemas.microsoft.com/office/drawing/2014/main" id="{7C0E775B-B59E-4C46-82AD-68BD1DD60E4D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156439" y="1428919"/>
            <a:ext cx="0" cy="3714581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3afa58319f384f3a8195040bebc1e56c_LeftVerticalConnector1" hidden="1">
            <a:extLst>
              <a:ext uri="{FF2B5EF4-FFF2-40B4-BE49-F238E27FC236}">
                <a16:creationId xmlns:a16="http://schemas.microsoft.com/office/drawing/2014/main" id="{CBB32FD8-B8A9-418B-864B-91E76135E4F6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44465" y="2400299"/>
            <a:ext cx="0" cy="274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3afa58319f384f3a8195040bebc1e56c_RightVerticalConnector1" hidden="1">
            <a:extLst>
              <a:ext uri="{FF2B5EF4-FFF2-40B4-BE49-F238E27FC236}">
                <a16:creationId xmlns:a16="http://schemas.microsoft.com/office/drawing/2014/main" id="{830DC5E8-23BA-429C-9C27-9E83E0AFB26B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156439" y="2509181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3afa58319f384f3a8195040bebc1e56c_RightVerticalConnector2" hidden="1">
            <a:extLst>
              <a:ext uri="{FF2B5EF4-FFF2-40B4-BE49-F238E27FC236}">
                <a16:creationId xmlns:a16="http://schemas.microsoft.com/office/drawing/2014/main" id="{D091AEDC-F35E-451B-A137-8CC8AE561A5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56439" y="2882900"/>
            <a:ext cx="0" cy="2260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6ad5d6711a14604bdcbc8193c258bb0_LeftVerticalConnector1" hidden="1">
            <a:extLst>
              <a:ext uri="{FF2B5EF4-FFF2-40B4-BE49-F238E27FC236}">
                <a16:creationId xmlns:a16="http://schemas.microsoft.com/office/drawing/2014/main" id="{187B1393-8CBB-4ACB-B35B-9DE6F92F97C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44465" y="2882900"/>
            <a:ext cx="0" cy="2260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6ad5d6711a14604bdcbc8193c258bb0_RightVerticalConnector1" hidden="1">
            <a:extLst>
              <a:ext uri="{FF2B5EF4-FFF2-40B4-BE49-F238E27FC236}">
                <a16:creationId xmlns:a16="http://schemas.microsoft.com/office/drawing/2014/main" id="{71A05308-BE01-4EAC-88CE-3903B4136D6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156439" y="2882900"/>
            <a:ext cx="0" cy="2260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125d6274394be49edb03168f1956fc_LeftVerticalConnector1" hidden="1">
            <a:extLst>
              <a:ext uri="{FF2B5EF4-FFF2-40B4-BE49-F238E27FC236}">
                <a16:creationId xmlns:a16="http://schemas.microsoft.com/office/drawing/2014/main" id="{5EC358EE-8641-459B-8345-A5536781288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157351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ce125d6274394be49edb03168f1956fc_RightVerticalConnector1">
            <a:extLst>
              <a:ext uri="{FF2B5EF4-FFF2-40B4-BE49-F238E27FC236}">
                <a16:creationId xmlns:a16="http://schemas.microsoft.com/office/drawing/2014/main" id="{4185206C-2123-41F9-8772-606AB21E3C7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469325" y="2519257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ce125d6274394be49edb03168f1956fc_RightVerticalConnector2">
            <a:extLst>
              <a:ext uri="{FF2B5EF4-FFF2-40B4-BE49-F238E27FC236}">
                <a16:creationId xmlns:a16="http://schemas.microsoft.com/office/drawing/2014/main" id="{B979B980-D779-4F45-82AC-FFDFFECF5FCF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469325" y="3001857"/>
            <a:ext cx="0" cy="21416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c3e83361ec66461587b36b140ce54947_LeftVerticalConnector1" hidden="1">
            <a:extLst>
              <a:ext uri="{FF2B5EF4-FFF2-40B4-BE49-F238E27FC236}">
                <a16:creationId xmlns:a16="http://schemas.microsoft.com/office/drawing/2014/main" id="{E351C94C-1A2F-45F0-A64B-307BC4A0BB49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157351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c3e83361ec66461587b36b140ce54947_RightVerticalConnector1">
            <a:extLst>
              <a:ext uri="{FF2B5EF4-FFF2-40B4-BE49-F238E27FC236}">
                <a16:creationId xmlns:a16="http://schemas.microsoft.com/office/drawing/2014/main" id="{7B7E7F1F-FD78-4FB1-9048-DB2349A8E9B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6095096" y="2862157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c3e83361ec66461587b36b140ce54947_RightVerticalConnector2">
            <a:extLst>
              <a:ext uri="{FF2B5EF4-FFF2-40B4-BE49-F238E27FC236}">
                <a16:creationId xmlns:a16="http://schemas.microsoft.com/office/drawing/2014/main" id="{833C15D5-3971-4494-BE36-563DEC7E033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6095096" y="3344757"/>
            <a:ext cx="0" cy="635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5fa0a2de41424734848d0b4a6fbff748_LeftVerticalConnector1" hidden="1">
            <a:extLst>
              <a:ext uri="{FF2B5EF4-FFF2-40B4-BE49-F238E27FC236}">
                <a16:creationId xmlns:a16="http://schemas.microsoft.com/office/drawing/2014/main" id="{E27E2A74-161B-4FE1-939D-13215D583820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470237" y="3911600"/>
            <a:ext cx="0" cy="1231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5fa0a2de41424734848d0b4a6fbff748_RightVerticalConnector1" hidden="1">
            <a:extLst>
              <a:ext uri="{FF2B5EF4-FFF2-40B4-BE49-F238E27FC236}">
                <a16:creationId xmlns:a16="http://schemas.microsoft.com/office/drawing/2014/main" id="{D715236A-DE35-4960-9C0E-56BD18FE456F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6095096" y="3911600"/>
            <a:ext cx="0" cy="1231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e5958eef219a4748990d3f1f5d3dc392_LeftVerticalConnector1">
            <a:extLst>
              <a:ext uri="{FF2B5EF4-FFF2-40B4-BE49-F238E27FC236}">
                <a16:creationId xmlns:a16="http://schemas.microsoft.com/office/drawing/2014/main" id="{201F0603-2B6E-4C21-91ED-F1FD79DD8EEA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4783122" y="3547957"/>
            <a:ext cx="0" cy="15955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e5958eef219a4748990d3f1f5d3dc392_RightVerticalConnector1">
            <a:extLst>
              <a:ext uri="{FF2B5EF4-FFF2-40B4-BE49-F238E27FC236}">
                <a16:creationId xmlns:a16="http://schemas.microsoft.com/office/drawing/2014/main" id="{954F6696-29B7-41A3-B592-2E3EDC5AE667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8720867" y="3547957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cd44b3ddeb1e48f7902c04cac38d6f43_LeftVerticalConnector1">
            <a:extLst>
              <a:ext uri="{FF2B5EF4-FFF2-40B4-BE49-F238E27FC236}">
                <a16:creationId xmlns:a16="http://schemas.microsoft.com/office/drawing/2014/main" id="{92A7F24C-6DF0-4F40-A123-C55B826E078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7408894" y="3890857"/>
            <a:ext cx="0" cy="12526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cd44b3ddeb1e48f7902c04cac38d6f43_RightVerticalConnector1">
            <a:extLst>
              <a:ext uri="{FF2B5EF4-FFF2-40B4-BE49-F238E27FC236}">
                <a16:creationId xmlns:a16="http://schemas.microsoft.com/office/drawing/2014/main" id="{B3FBA7C0-F303-477C-9717-027B5304C1B1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10033753" y="3890857"/>
            <a:ext cx="0" cy="12526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968cc6eb1d144747ab3d58c5d7a09a06_LeftVerticalConnector1" hidden="1">
            <a:extLst>
              <a:ext uri="{FF2B5EF4-FFF2-40B4-BE49-F238E27FC236}">
                <a16:creationId xmlns:a16="http://schemas.microsoft.com/office/drawing/2014/main" id="{BB9C55AF-FCF6-4BB8-A57F-F0CB213D4C55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10034664" y="49403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968cc6eb1d144747ab3d58c5d7a09a06_RightVerticalConnector1">
            <a:extLst>
              <a:ext uri="{FF2B5EF4-FFF2-40B4-BE49-F238E27FC236}">
                <a16:creationId xmlns:a16="http://schemas.microsoft.com/office/drawing/2014/main" id="{82958163-9837-40A8-8FEE-778BD3961E81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11346638" y="4233757"/>
            <a:ext cx="0" cy="342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OTLSHAPE_T_5fa0a2de41424734848d0b4a6fbff748_RightVerticalConnector2" hidden="1">
            <a:extLst>
              <a:ext uri="{FF2B5EF4-FFF2-40B4-BE49-F238E27FC236}">
                <a16:creationId xmlns:a16="http://schemas.microsoft.com/office/drawing/2014/main" id="{23A831F6-0404-4CD8-A5AA-DDB36B98580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6095096" y="4254500"/>
            <a:ext cx="0" cy="889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OTLSHAPE_T_e5958eef219a4748990d3f1f5d3dc392_RightVerticalConnector2">
            <a:extLst>
              <a:ext uri="{FF2B5EF4-FFF2-40B4-BE49-F238E27FC236}">
                <a16:creationId xmlns:a16="http://schemas.microsoft.com/office/drawing/2014/main" id="{FDCE4637-8A2F-4D0C-9990-7C7EFA045FC1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8720867" y="3976115"/>
            <a:ext cx="0" cy="1167384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3afa58319f384f3a8195040bebc1e56c_HorizontalConnector1">
            <a:extLst>
              <a:ext uri="{FF2B5EF4-FFF2-40B4-BE49-F238E27FC236}">
                <a16:creationId xmlns:a16="http://schemas.microsoft.com/office/drawing/2014/main" id="{7E7A1CA2-9FDD-4FCC-B921-CFB3B5D051DC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 flipH="1">
            <a:off x="844465" y="1802638"/>
            <a:ext cx="57708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OTLSHAPE_T_6b614e1460ff4d9283216c1583c5f08f_LeftVerticalConnector3">
            <a:extLst>
              <a:ext uri="{FF2B5EF4-FFF2-40B4-BE49-F238E27FC236}">
                <a16:creationId xmlns:a16="http://schemas.microsoft.com/office/drawing/2014/main" id="{DAA418AF-088E-494A-835A-19AB8FF3D16C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844465" y="2316057"/>
            <a:ext cx="0" cy="28274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OTLSHAPE_T_3afa58319f384f3a8195040bebc1e56c_LeftVerticalConnector2" hidden="1">
            <a:extLst>
              <a:ext uri="{FF2B5EF4-FFF2-40B4-BE49-F238E27FC236}">
                <a16:creationId xmlns:a16="http://schemas.microsoft.com/office/drawing/2014/main" id="{733395EA-18EA-47A5-9EB0-D6C78A82E36B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844465" y="3035300"/>
            <a:ext cx="0" cy="2108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OTLSHAPE_T_ce125d6274394be49edb03168f1956fc_LeftVerticalConnector2" hidden="1">
            <a:extLst>
              <a:ext uri="{FF2B5EF4-FFF2-40B4-BE49-F238E27FC236}">
                <a16:creationId xmlns:a16="http://schemas.microsoft.com/office/drawing/2014/main" id="{A2685CF4-3576-44B9-993E-64D6B44A79E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2157351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OTLSHAPE_T_c3e83361ec66461587b36b140ce54947_RightVerticalConnector3">
            <a:extLst>
              <a:ext uri="{FF2B5EF4-FFF2-40B4-BE49-F238E27FC236}">
                <a16:creationId xmlns:a16="http://schemas.microsoft.com/office/drawing/2014/main" id="{7E3D0152-B7B1-4B55-BC3F-5CA9B45DE3C1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6095096" y="3687657"/>
            <a:ext cx="0" cy="14558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OTLSHAPE_T_968cc6eb1d144747ab3d58c5d7a09a06_RightVerticalConnector2">
            <a:extLst>
              <a:ext uri="{FF2B5EF4-FFF2-40B4-BE49-F238E27FC236}">
                <a16:creationId xmlns:a16="http://schemas.microsoft.com/office/drawing/2014/main" id="{11AF2DF1-A168-4498-BF36-10E0011B909A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11346638" y="4927600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549FB26D-91A4-4686-A625-7D5B490FD37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A988A900-8A7A-4069-9B6C-750FA79645C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44465" y="5143500"/>
            <a:ext cx="9779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ElapsedTimeExtension">
            <a:extLst>
              <a:ext uri="{FF2B5EF4-FFF2-40B4-BE49-F238E27FC236}">
                <a16:creationId xmlns:a16="http://schemas.microsoft.com/office/drawing/2014/main" id="{13426A4E-1DB1-4D26-95C4-DC64058F0EB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44465" y="1289219"/>
            <a:ext cx="977900" cy="3854281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Shape">
            <a:extLst>
              <a:ext uri="{FF2B5EF4-FFF2-40B4-BE49-F238E27FC236}">
                <a16:creationId xmlns:a16="http://schemas.microsoft.com/office/drawing/2014/main" id="{E9FD7225-8F6D-4859-9EA7-76C3A71965A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767050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>
            <a:extLst>
              <a:ext uri="{FF2B5EF4-FFF2-40B4-BE49-F238E27FC236}">
                <a16:creationId xmlns:a16="http://schemas.microsoft.com/office/drawing/2014/main" id="{F9FAD777-4375-409F-8EA7-FE26799B536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641351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8E5C12FE-F207-4E7C-8EA7-7EB8EA3FDB46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07965" y="5240972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dk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1437C693-497C-4CB1-97ED-42C0CE61EAB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220851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19BAFC0E-214B-48F1-A743-3F65F7D3C4F1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533737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" name="OTLSHAPE_TB_00000000000000000000000000000000_TimescaleInterval4">
            <a:extLst>
              <a:ext uri="{FF2B5EF4-FFF2-40B4-BE49-F238E27FC236}">
                <a16:creationId xmlns:a16="http://schemas.microsoft.com/office/drawing/2014/main" id="{9CFFAC5B-FAA0-4BD4-84F2-920F4B508945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846622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3" name="OTLSHAPE_TB_00000000000000000000000000000000_TimescaleInterval5">
            <a:extLst>
              <a:ext uri="{FF2B5EF4-FFF2-40B4-BE49-F238E27FC236}">
                <a16:creationId xmlns:a16="http://schemas.microsoft.com/office/drawing/2014/main" id="{FC94E0B9-FA7C-468E-9695-8DB127263A7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159508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4" name="OTLSHAPE_TB_00000000000000000000000000000000_TimescaleInterval6">
            <a:extLst>
              <a:ext uri="{FF2B5EF4-FFF2-40B4-BE49-F238E27FC236}">
                <a16:creationId xmlns:a16="http://schemas.microsoft.com/office/drawing/2014/main" id="{82D75097-A6CC-4F29-A635-2F23CF36600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7472394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5" name="OTLSHAPE_TB_00000000000000000000000000000000_TimescaleInterval7">
            <a:extLst>
              <a:ext uri="{FF2B5EF4-FFF2-40B4-BE49-F238E27FC236}">
                <a16:creationId xmlns:a16="http://schemas.microsoft.com/office/drawing/2014/main" id="{68A140E7-2018-4E0B-9425-87EDAE37F5C6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8785278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6" name="OTLSHAPE_TB_00000000000000000000000000000000_TimescaleInterval8">
            <a:extLst>
              <a:ext uri="{FF2B5EF4-FFF2-40B4-BE49-F238E27FC236}">
                <a16:creationId xmlns:a16="http://schemas.microsoft.com/office/drawing/2014/main" id="{6CDFF5D4-07F8-4C2F-8971-F818DD88138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098164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25" name="OTLSHAPE_T_6b614e1460ff4d9283216c1583c5f08f_Shape">
            <a:extLst>
              <a:ext uri="{FF2B5EF4-FFF2-40B4-BE49-F238E27FC236}">
                <a16:creationId xmlns:a16="http://schemas.microsoft.com/office/drawing/2014/main" id="{AD548216-990D-4496-BEC4-93731B53A7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44465" y="1289219"/>
            <a:ext cx="13208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3afa58319f384f3a8195040bebc1e56c_Shape">
            <a:extLst>
              <a:ext uri="{FF2B5EF4-FFF2-40B4-BE49-F238E27FC236}">
                <a16:creationId xmlns:a16="http://schemas.microsoft.com/office/drawing/2014/main" id="{8E1C8F69-934B-4AD2-8E17-D9B694D9F9C5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44465" y="1662938"/>
            <a:ext cx="13208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T_c6ad5d6711a14604bdcbc8193c258bb0_Shape">
            <a:extLst>
              <a:ext uri="{FF2B5EF4-FFF2-40B4-BE49-F238E27FC236}">
                <a16:creationId xmlns:a16="http://schemas.microsoft.com/office/drawing/2014/main" id="{0DEF7536-1AFE-4EFE-AEF6-27A36ED4D9B1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844465" y="2036657"/>
            <a:ext cx="13208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T_ce125d6274394be49edb03168f1956fc_Shape">
            <a:extLst>
              <a:ext uri="{FF2B5EF4-FFF2-40B4-BE49-F238E27FC236}">
                <a16:creationId xmlns:a16="http://schemas.microsoft.com/office/drawing/2014/main" id="{55B70A05-5700-49A2-8D24-9BCEB08D1AFF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157351" y="2379557"/>
            <a:ext cx="13208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T_c3e83361ec66461587b36b140ce54947_Shape">
            <a:extLst>
              <a:ext uri="{FF2B5EF4-FFF2-40B4-BE49-F238E27FC236}">
                <a16:creationId xmlns:a16="http://schemas.microsoft.com/office/drawing/2014/main" id="{E1696177-900D-40EA-A04A-1533C639B7AF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2157351" y="2722457"/>
            <a:ext cx="39497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5fa0a2de41424734848d0b4a6fbff748_Shape">
            <a:extLst>
              <a:ext uri="{FF2B5EF4-FFF2-40B4-BE49-F238E27FC236}">
                <a16:creationId xmlns:a16="http://schemas.microsoft.com/office/drawing/2014/main" id="{042573C5-E1A5-4271-B43A-25C6D268B3F1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3470236" y="3065357"/>
            <a:ext cx="4002148" cy="297043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T_e5958eef219a4748990d3f1f5d3dc392_Shape">
            <a:extLst>
              <a:ext uri="{FF2B5EF4-FFF2-40B4-BE49-F238E27FC236}">
                <a16:creationId xmlns:a16="http://schemas.microsoft.com/office/drawing/2014/main" id="{BD4CF484-4A9A-4000-BFBC-1DBC11B803A7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4783122" y="3408257"/>
            <a:ext cx="39497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T_cd44b3ddeb1e48f7902c04cac38d6f43_Shape">
            <a:extLst>
              <a:ext uri="{FF2B5EF4-FFF2-40B4-BE49-F238E27FC236}">
                <a16:creationId xmlns:a16="http://schemas.microsoft.com/office/drawing/2014/main" id="{567CCE5A-91ED-4405-96CC-170BCDAEA2D3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7408894" y="3751157"/>
            <a:ext cx="26289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T_968cc6eb1d144747ab3d58c5d7a09a06_Shape">
            <a:extLst>
              <a:ext uri="{FF2B5EF4-FFF2-40B4-BE49-F238E27FC236}">
                <a16:creationId xmlns:a16="http://schemas.microsoft.com/office/drawing/2014/main" id="{1015D40C-9D3C-4F7E-A266-83880F202D3A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0034664" y="4094057"/>
            <a:ext cx="13208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6b614e1460ff4d9283216c1583c5f08f_ShapePercentage" hidden="1">
            <a:extLst>
              <a:ext uri="{FF2B5EF4-FFF2-40B4-BE49-F238E27FC236}">
                <a16:creationId xmlns:a16="http://schemas.microsoft.com/office/drawing/2014/main" id="{0D76B7E9-6D4C-47BE-B57D-880756EBC9D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844465" y="1289219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TLSHAPE_T_3afa58319f384f3a8195040bebc1e56c_ShapePercentage" hidden="1">
            <a:extLst>
              <a:ext uri="{FF2B5EF4-FFF2-40B4-BE49-F238E27FC236}">
                <a16:creationId xmlns:a16="http://schemas.microsoft.com/office/drawing/2014/main" id="{0C87AC4D-80AB-497B-A22C-D127FCA0D55F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44465" y="16629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TLSHAPE_T_c6ad5d6711a14604bdcbc8193c258bb0_ShapePercentage" hidden="1">
            <a:extLst>
              <a:ext uri="{FF2B5EF4-FFF2-40B4-BE49-F238E27FC236}">
                <a16:creationId xmlns:a16="http://schemas.microsoft.com/office/drawing/2014/main" id="{545EB1DC-EDDB-44CC-8034-E27914471D1A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844465" y="20366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T_ce125d6274394be49edb03168f1956fc_ShapePercentage" hidden="1">
            <a:extLst>
              <a:ext uri="{FF2B5EF4-FFF2-40B4-BE49-F238E27FC236}">
                <a16:creationId xmlns:a16="http://schemas.microsoft.com/office/drawing/2014/main" id="{0FD49428-5DAD-4A91-81C4-5097C461DFA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2157351" y="23795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c3e83361ec66461587b36b140ce54947_ShapePercentage" hidden="1">
            <a:extLst>
              <a:ext uri="{FF2B5EF4-FFF2-40B4-BE49-F238E27FC236}">
                <a16:creationId xmlns:a16="http://schemas.microsoft.com/office/drawing/2014/main" id="{E9545CF1-BB96-4EEA-8E8A-75ABD4CD41EC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2157351" y="27224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T_5fa0a2de41424734848d0b4a6fbff748_ShapePercentage" hidden="1">
            <a:extLst>
              <a:ext uri="{FF2B5EF4-FFF2-40B4-BE49-F238E27FC236}">
                <a16:creationId xmlns:a16="http://schemas.microsoft.com/office/drawing/2014/main" id="{6BA465AD-FC64-4088-98A3-D1AC933ACABF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470237" y="30653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T_e5958eef219a4748990d3f1f5d3dc392_ShapePercentage" hidden="1">
            <a:extLst>
              <a:ext uri="{FF2B5EF4-FFF2-40B4-BE49-F238E27FC236}">
                <a16:creationId xmlns:a16="http://schemas.microsoft.com/office/drawing/2014/main" id="{D9682A1C-9F78-4CC2-B06D-E4BAD65EC486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4783122" y="34082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TLSHAPE_T_cd44b3ddeb1e48f7902c04cac38d6f43_ShapePercentage" hidden="1">
            <a:extLst>
              <a:ext uri="{FF2B5EF4-FFF2-40B4-BE49-F238E27FC236}">
                <a16:creationId xmlns:a16="http://schemas.microsoft.com/office/drawing/2014/main" id="{450FA93F-83E7-43B7-8D4F-D0B7F6FCB0B8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408894" y="37511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968cc6eb1d144747ab3d58c5d7a09a06_ShapePercentage" hidden="1">
            <a:extLst>
              <a:ext uri="{FF2B5EF4-FFF2-40B4-BE49-F238E27FC236}">
                <a16:creationId xmlns:a16="http://schemas.microsoft.com/office/drawing/2014/main" id="{3141DEE6-BF49-4A6A-B5FC-3FC2AD0E557D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034664" y="40940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_6b614e1460ff4d9283216c1583c5f08f_Duration" hidden="1">
            <a:extLst>
              <a:ext uri="{FF2B5EF4-FFF2-40B4-BE49-F238E27FC236}">
                <a16:creationId xmlns:a16="http://schemas.microsoft.com/office/drawing/2014/main" id="{6FBC401D-A966-48AA-AC0B-5500B511D34E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48" name="OTLSHAPE_T_6b614e1460ff4d9283216c1583c5f08f_TextPercentage" hidden="1">
            <a:extLst>
              <a:ext uri="{FF2B5EF4-FFF2-40B4-BE49-F238E27FC236}">
                <a16:creationId xmlns:a16="http://schemas.microsoft.com/office/drawing/2014/main" id="{41DAB2F1-A251-4618-91ED-C27211362D4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6b614e1460ff4d9283216c1583c5f08f_StartDate" hidden="1">
            <a:extLst>
              <a:ext uri="{FF2B5EF4-FFF2-40B4-BE49-F238E27FC236}">
                <a16:creationId xmlns:a16="http://schemas.microsoft.com/office/drawing/2014/main" id="{4FA2B9BE-20EA-452A-83FA-C2A483E7C0D6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6b614e1460ff4d9283216c1583c5f08f_EndDate" hidden="1">
            <a:extLst>
              <a:ext uri="{FF2B5EF4-FFF2-40B4-BE49-F238E27FC236}">
                <a16:creationId xmlns:a16="http://schemas.microsoft.com/office/drawing/2014/main" id="{9ED09BE9-4CF7-4BBC-AD89-89AE0F15AEB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6b614e1460ff4d9283216c1583c5f08f_JoinedDate">
            <a:extLst>
              <a:ext uri="{FF2B5EF4-FFF2-40B4-BE49-F238E27FC236}">
                <a16:creationId xmlns:a16="http://schemas.microsoft.com/office/drawing/2014/main" id="{D39013C6-C8A6-462D-B46E-2FC9BE3F26D7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2207239" y="1351407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27</a:t>
            </a:r>
          </a:p>
        </p:txBody>
      </p:sp>
      <p:sp>
        <p:nvSpPr>
          <p:cNvPr id="52" name="OTLSHAPE_T_6b614e1460ff4d9283216c1583c5f08f_Title">
            <a:extLst>
              <a:ext uri="{FF2B5EF4-FFF2-40B4-BE49-F238E27FC236}">
                <a16:creationId xmlns:a16="http://schemas.microsoft.com/office/drawing/2014/main" id="{24DBF2ED-7FF2-4163-9688-1264A29AFD48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69918" y="1343660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Requirement Analysis</a:t>
            </a:r>
          </a:p>
        </p:txBody>
      </p:sp>
      <p:sp>
        <p:nvSpPr>
          <p:cNvPr id="55" name="OTLSHAPE_T_3afa58319f384f3a8195040bebc1e56c_Duration" hidden="1">
            <a:extLst>
              <a:ext uri="{FF2B5EF4-FFF2-40B4-BE49-F238E27FC236}">
                <a16:creationId xmlns:a16="http://schemas.microsoft.com/office/drawing/2014/main" id="{559DEE9F-7212-4F1C-97F4-B69146E81086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56" name="OTLSHAPE_T_3afa58319f384f3a8195040bebc1e56c_TextPercentage" hidden="1">
            <a:extLst>
              <a:ext uri="{FF2B5EF4-FFF2-40B4-BE49-F238E27FC236}">
                <a16:creationId xmlns:a16="http://schemas.microsoft.com/office/drawing/2014/main" id="{2928CF03-D22F-4A08-9CDF-8C2056FA2461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3afa58319f384f3a8195040bebc1e56c_StartDate" hidden="1">
            <a:extLst>
              <a:ext uri="{FF2B5EF4-FFF2-40B4-BE49-F238E27FC236}">
                <a16:creationId xmlns:a16="http://schemas.microsoft.com/office/drawing/2014/main" id="{CEF164A0-6374-4097-8D9E-6C0370B53C40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3afa58319f384f3a8195040bebc1e56c_EndDate" hidden="1">
            <a:extLst>
              <a:ext uri="{FF2B5EF4-FFF2-40B4-BE49-F238E27FC236}">
                <a16:creationId xmlns:a16="http://schemas.microsoft.com/office/drawing/2014/main" id="{46001755-E812-4F15-AA02-10FED7CE631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3afa58319f384f3a8195040bebc1e56c_Title">
            <a:extLst>
              <a:ext uri="{FF2B5EF4-FFF2-40B4-BE49-F238E27FC236}">
                <a16:creationId xmlns:a16="http://schemas.microsoft.com/office/drawing/2014/main" id="{A1B38875-4594-408D-81F7-E41E7BFEF06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902440" y="1683335"/>
            <a:ext cx="1044704" cy="2272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Documentation Quick Plan</a:t>
            </a:r>
          </a:p>
        </p:txBody>
      </p:sp>
      <p:sp>
        <p:nvSpPr>
          <p:cNvPr id="60" name="OTLSHAPE_T_3afa58319f384f3a8195040bebc1e56c_JoinedDate">
            <a:extLst>
              <a:ext uri="{FF2B5EF4-FFF2-40B4-BE49-F238E27FC236}">
                <a16:creationId xmlns:a16="http://schemas.microsoft.com/office/drawing/2014/main" id="{1F0E2C66-31BF-4BDC-A0ED-8C3FD4F0191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2207239" y="1725126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27</a:t>
            </a:r>
          </a:p>
        </p:txBody>
      </p:sp>
      <p:sp>
        <p:nvSpPr>
          <p:cNvPr id="63" name="OTLSHAPE_T_c6ad5d6711a14604bdcbc8193c258bb0_Duration" hidden="1">
            <a:extLst>
              <a:ext uri="{FF2B5EF4-FFF2-40B4-BE49-F238E27FC236}">
                <a16:creationId xmlns:a16="http://schemas.microsoft.com/office/drawing/2014/main" id="{5E183E59-C750-4A69-96B4-77C7FB372F97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64" name="OTLSHAPE_T_c6ad5d6711a14604bdcbc8193c258bb0_TextPercentage" hidden="1">
            <a:extLst>
              <a:ext uri="{FF2B5EF4-FFF2-40B4-BE49-F238E27FC236}">
                <a16:creationId xmlns:a16="http://schemas.microsoft.com/office/drawing/2014/main" id="{EDC39B39-8C71-4F27-93BC-DE2A55E1855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c6ad5d6711a14604bdcbc8193c258bb0_StartDate" hidden="1">
            <a:extLst>
              <a:ext uri="{FF2B5EF4-FFF2-40B4-BE49-F238E27FC236}">
                <a16:creationId xmlns:a16="http://schemas.microsoft.com/office/drawing/2014/main" id="{EFDC984F-EA3B-4927-B092-A33BB8929DE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c6ad5d6711a14604bdcbc8193c258bb0_EndDate" hidden="1">
            <a:extLst>
              <a:ext uri="{FF2B5EF4-FFF2-40B4-BE49-F238E27FC236}">
                <a16:creationId xmlns:a16="http://schemas.microsoft.com/office/drawing/2014/main" id="{0B5FF75C-EF38-45FD-A966-FDB6EC8339F9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c6ad5d6711a14604bdcbc8193c258bb0_JoinedDate">
            <a:extLst>
              <a:ext uri="{FF2B5EF4-FFF2-40B4-BE49-F238E27FC236}">
                <a16:creationId xmlns:a16="http://schemas.microsoft.com/office/drawing/2014/main" id="{6FE4C201-4B20-41D1-BCDA-56D98EB58D2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207239" y="2098844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27</a:t>
            </a:r>
          </a:p>
        </p:txBody>
      </p:sp>
      <p:sp>
        <p:nvSpPr>
          <p:cNvPr id="68" name="OTLSHAPE_T_c6ad5d6711a14604bdcbc8193c258bb0_Title">
            <a:extLst>
              <a:ext uri="{FF2B5EF4-FFF2-40B4-BE49-F238E27FC236}">
                <a16:creationId xmlns:a16="http://schemas.microsoft.com/office/drawing/2014/main" id="{45151895-7039-4ABB-9A8A-6C6D013C3689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143053" y="2091097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Assign Roles</a:t>
            </a:r>
          </a:p>
        </p:txBody>
      </p:sp>
      <p:sp>
        <p:nvSpPr>
          <p:cNvPr id="71" name="OTLSHAPE_T_ce125d6274394be49edb03168f1956fc_Duration" hidden="1">
            <a:extLst>
              <a:ext uri="{FF2B5EF4-FFF2-40B4-BE49-F238E27FC236}">
                <a16:creationId xmlns:a16="http://schemas.microsoft.com/office/drawing/2014/main" id="{142619DA-9591-4832-8139-FAC4715F38FE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72" name="OTLSHAPE_T_ce125d6274394be49edb03168f1956fc_TextPercentage" hidden="1">
            <a:extLst>
              <a:ext uri="{FF2B5EF4-FFF2-40B4-BE49-F238E27FC236}">
                <a16:creationId xmlns:a16="http://schemas.microsoft.com/office/drawing/2014/main" id="{ADED816F-9785-4F46-81AA-D2214A823101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ce125d6274394be49edb03168f1956fc_StartDate" hidden="1">
            <a:extLst>
              <a:ext uri="{FF2B5EF4-FFF2-40B4-BE49-F238E27FC236}">
                <a16:creationId xmlns:a16="http://schemas.microsoft.com/office/drawing/2014/main" id="{F5EBDD4C-2636-4536-8548-893264D0A359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ce125d6274394be49edb03168f1956fc_EndDate" hidden="1">
            <a:extLst>
              <a:ext uri="{FF2B5EF4-FFF2-40B4-BE49-F238E27FC236}">
                <a16:creationId xmlns:a16="http://schemas.microsoft.com/office/drawing/2014/main" id="{35B7F7A1-BCC2-4B14-A809-C6E06E7E8930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ce125d6274394be49edb03168f1956fc_JoinedDate">
            <a:extLst>
              <a:ext uri="{FF2B5EF4-FFF2-40B4-BE49-F238E27FC236}">
                <a16:creationId xmlns:a16="http://schemas.microsoft.com/office/drawing/2014/main" id="{DB9A06D0-B164-4473-9BB2-895D0A3C708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3520125" y="2441744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28</a:t>
            </a:r>
          </a:p>
        </p:txBody>
      </p:sp>
      <p:sp>
        <p:nvSpPr>
          <p:cNvPr id="76" name="OTLSHAPE_T_ce125d6274394be49edb03168f1956fc_Title">
            <a:extLst>
              <a:ext uri="{FF2B5EF4-FFF2-40B4-BE49-F238E27FC236}">
                <a16:creationId xmlns:a16="http://schemas.microsoft.com/office/drawing/2014/main" id="{A646121C-D562-46F9-B3A5-20C90E32A6C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220100" y="2433997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 Wireframes</a:t>
            </a:r>
          </a:p>
        </p:txBody>
      </p:sp>
      <p:sp>
        <p:nvSpPr>
          <p:cNvPr id="79" name="OTLSHAPE_T_c3e83361ec66461587b36b140ce54947_Duration" hidden="1">
            <a:extLst>
              <a:ext uri="{FF2B5EF4-FFF2-40B4-BE49-F238E27FC236}">
                <a16:creationId xmlns:a16="http://schemas.microsoft.com/office/drawing/2014/main" id="{EF471308-61DF-4EDE-AC0A-0245F2EAD3B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80" name="OTLSHAPE_T_c3e83361ec66461587b36b140ce54947_TextPercentage" hidden="1">
            <a:extLst>
              <a:ext uri="{FF2B5EF4-FFF2-40B4-BE49-F238E27FC236}">
                <a16:creationId xmlns:a16="http://schemas.microsoft.com/office/drawing/2014/main" id="{C56D4DF4-FFF8-4BE7-B6CF-3CAE023EDCBF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c3e83361ec66461587b36b140ce54947_StartDate" hidden="1">
            <a:extLst>
              <a:ext uri="{FF2B5EF4-FFF2-40B4-BE49-F238E27FC236}">
                <a16:creationId xmlns:a16="http://schemas.microsoft.com/office/drawing/2014/main" id="{7B77FAAA-5909-43CE-8A53-1A1BDE1E6FA6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c3e83361ec66461587b36b140ce54947_EndDate" hidden="1">
            <a:extLst>
              <a:ext uri="{FF2B5EF4-FFF2-40B4-BE49-F238E27FC236}">
                <a16:creationId xmlns:a16="http://schemas.microsoft.com/office/drawing/2014/main" id="{0A45B8E3-2E94-411B-A260-9223C2BF2A59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_c3e83361ec66461587b36b140ce54947_JoinedDate">
            <a:extLst>
              <a:ext uri="{FF2B5EF4-FFF2-40B4-BE49-F238E27FC236}">
                <a16:creationId xmlns:a16="http://schemas.microsoft.com/office/drawing/2014/main" id="{9D1DD896-CF31-4437-989D-7261258C82F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6145896" y="27846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28 - Mar 30</a:t>
            </a:r>
          </a:p>
        </p:txBody>
      </p:sp>
      <p:sp>
        <p:nvSpPr>
          <p:cNvPr id="84" name="OTLSHAPE_T_c3e83361ec66461587b36b140ce54947_Title">
            <a:extLst>
              <a:ext uri="{FF2B5EF4-FFF2-40B4-BE49-F238E27FC236}">
                <a16:creationId xmlns:a16="http://schemas.microsoft.com/office/drawing/2014/main" id="{45502CCA-798B-4DE9-8351-3DABF23CD5D8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3509892" y="2776897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Develop Solidity Files</a:t>
            </a:r>
          </a:p>
        </p:txBody>
      </p:sp>
      <p:sp>
        <p:nvSpPr>
          <p:cNvPr id="87" name="OTLSHAPE_T_5fa0a2de41424734848d0b4a6fbff748_Duration" hidden="1">
            <a:extLst>
              <a:ext uri="{FF2B5EF4-FFF2-40B4-BE49-F238E27FC236}">
                <a16:creationId xmlns:a16="http://schemas.microsoft.com/office/drawing/2014/main" id="{E460A57F-6730-4741-B0CF-872710158CC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88" name="OTLSHAPE_T_5fa0a2de41424734848d0b4a6fbff748_TextPercentage" hidden="1">
            <a:extLst>
              <a:ext uri="{FF2B5EF4-FFF2-40B4-BE49-F238E27FC236}">
                <a16:creationId xmlns:a16="http://schemas.microsoft.com/office/drawing/2014/main" id="{B25F02DF-9FCA-4DD2-966C-AB10FA6B5A8F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5fa0a2de41424734848d0b4a6fbff748_StartDate" hidden="1">
            <a:extLst>
              <a:ext uri="{FF2B5EF4-FFF2-40B4-BE49-F238E27FC236}">
                <a16:creationId xmlns:a16="http://schemas.microsoft.com/office/drawing/2014/main" id="{016CC96C-ADC1-49BB-BA31-ABCE53CFC67D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5fa0a2de41424734848d0b4a6fbff748_EndDate" hidden="1">
            <a:extLst>
              <a:ext uri="{FF2B5EF4-FFF2-40B4-BE49-F238E27FC236}">
                <a16:creationId xmlns:a16="http://schemas.microsoft.com/office/drawing/2014/main" id="{7B17C6DA-A0D6-49DF-BB19-F7707C9B415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5fa0a2de41424734848d0b4a6fbff748_JoinedDate">
            <a:extLst>
              <a:ext uri="{FF2B5EF4-FFF2-40B4-BE49-F238E27FC236}">
                <a16:creationId xmlns:a16="http://schemas.microsoft.com/office/drawing/2014/main" id="{609B562C-1470-4779-85DC-2C6AA0B8C98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7547864" y="314706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Mar 29 - Mar 31</a:t>
            </a:r>
          </a:p>
        </p:txBody>
      </p:sp>
      <p:sp>
        <p:nvSpPr>
          <p:cNvPr id="92" name="OTLSHAPE_T_5fa0a2de41424734848d0b4a6fbff748_Title">
            <a:extLst>
              <a:ext uri="{FF2B5EF4-FFF2-40B4-BE49-F238E27FC236}">
                <a16:creationId xmlns:a16="http://schemas.microsoft.com/office/drawing/2014/main" id="{B8FE7FCB-FA68-4C4B-A984-F362BD19CC0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4695783" y="3117926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Develop User Interface</a:t>
            </a:r>
          </a:p>
        </p:txBody>
      </p:sp>
      <p:sp>
        <p:nvSpPr>
          <p:cNvPr id="95" name="OTLSHAPE_T_e5958eef219a4748990d3f1f5d3dc392_Duration" hidden="1">
            <a:extLst>
              <a:ext uri="{FF2B5EF4-FFF2-40B4-BE49-F238E27FC236}">
                <a16:creationId xmlns:a16="http://schemas.microsoft.com/office/drawing/2014/main" id="{8A3365D0-7CFD-406C-B6A3-B3A1B3D79E9B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96" name="OTLSHAPE_T_e5958eef219a4748990d3f1f5d3dc392_TextPercentage" hidden="1">
            <a:extLst>
              <a:ext uri="{FF2B5EF4-FFF2-40B4-BE49-F238E27FC236}">
                <a16:creationId xmlns:a16="http://schemas.microsoft.com/office/drawing/2014/main" id="{6326A5E1-2950-4CE4-9168-670528042EBF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5958eef219a4748990d3f1f5d3dc392_StartDate" hidden="1">
            <a:extLst>
              <a:ext uri="{FF2B5EF4-FFF2-40B4-BE49-F238E27FC236}">
                <a16:creationId xmlns:a16="http://schemas.microsoft.com/office/drawing/2014/main" id="{4B986B73-01E4-4AB1-863D-C6508130A640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e5958eef219a4748990d3f1f5d3dc392_EndDate" hidden="1">
            <a:extLst>
              <a:ext uri="{FF2B5EF4-FFF2-40B4-BE49-F238E27FC236}">
                <a16:creationId xmlns:a16="http://schemas.microsoft.com/office/drawing/2014/main" id="{9603B8E1-C7AE-4C06-A5D7-69F7F33F46DD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e5958eef219a4748990d3f1f5d3dc392_JoinedDate">
            <a:extLst>
              <a:ext uri="{FF2B5EF4-FFF2-40B4-BE49-F238E27FC236}">
                <a16:creationId xmlns:a16="http://schemas.microsoft.com/office/drawing/2014/main" id="{3750C6FC-C73C-4395-B5CF-3749F70DF2C0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8771667" y="347044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30 - Apr 1</a:t>
            </a:r>
          </a:p>
        </p:txBody>
      </p:sp>
      <p:sp>
        <p:nvSpPr>
          <p:cNvPr id="100" name="OTLSHAPE_T_e5958eef219a4748990d3f1f5d3dc392_Title">
            <a:extLst>
              <a:ext uri="{FF2B5EF4-FFF2-40B4-BE49-F238E27FC236}">
                <a16:creationId xmlns:a16="http://schemas.microsoft.com/office/drawing/2014/main" id="{4D6219CC-8811-424C-B131-BF4388F3DE5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6431828" y="346269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03" name="OTLSHAPE_T_cd44b3ddeb1e48f7902c04cac38d6f43_Duration" hidden="1">
            <a:extLst>
              <a:ext uri="{FF2B5EF4-FFF2-40B4-BE49-F238E27FC236}">
                <a16:creationId xmlns:a16="http://schemas.microsoft.com/office/drawing/2014/main" id="{CD8B03BF-0FB1-4863-B4C9-944F47C8AF62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27915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04" name="OTLSHAPE_T_cd44b3ddeb1e48f7902c04cac38d6f43_TextPercentage" hidden="1">
            <a:extLst>
              <a:ext uri="{FF2B5EF4-FFF2-40B4-BE49-F238E27FC236}">
                <a16:creationId xmlns:a16="http://schemas.microsoft.com/office/drawing/2014/main" id="{38522F9E-FAF0-4E3E-ADA3-7045BE2BD144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cd44b3ddeb1e48f7902c04cac38d6f43_StartDate" hidden="1">
            <a:extLst>
              <a:ext uri="{FF2B5EF4-FFF2-40B4-BE49-F238E27FC236}">
                <a16:creationId xmlns:a16="http://schemas.microsoft.com/office/drawing/2014/main" id="{1F339AEF-EC58-40CC-96AB-D587E92694C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cd44b3ddeb1e48f7902c04cac38d6f43_EndDate" hidden="1">
            <a:extLst>
              <a:ext uri="{FF2B5EF4-FFF2-40B4-BE49-F238E27FC236}">
                <a16:creationId xmlns:a16="http://schemas.microsoft.com/office/drawing/2014/main" id="{BA1FF903-1883-4101-8013-2D921AA7350E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cd44b3ddeb1e48f7902c04cac38d6f43_JoinedDate">
            <a:extLst>
              <a:ext uri="{FF2B5EF4-FFF2-40B4-BE49-F238E27FC236}">
                <a16:creationId xmlns:a16="http://schemas.microsoft.com/office/drawing/2014/main" id="{454D33A4-8680-4DF4-8D4A-CDCDA0B816BF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0084553" y="3813344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1 - Apr 2</a:t>
            </a:r>
          </a:p>
        </p:txBody>
      </p:sp>
      <p:sp>
        <p:nvSpPr>
          <p:cNvPr id="108" name="OTLSHAPE_T_cd44b3ddeb1e48f7902c04cac38d6f43_Title">
            <a:extLst>
              <a:ext uri="{FF2B5EF4-FFF2-40B4-BE49-F238E27FC236}">
                <a16:creationId xmlns:a16="http://schemas.microsoft.com/office/drawing/2014/main" id="{077C1600-36CE-44F5-BE9E-0D6C06876521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8519033" y="3805597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111" name="OTLSHAPE_T_968cc6eb1d144747ab3d58c5d7a09a06_Duration" hidden="1">
            <a:extLst>
              <a:ext uri="{FF2B5EF4-FFF2-40B4-BE49-F238E27FC236}">
                <a16:creationId xmlns:a16="http://schemas.microsoft.com/office/drawing/2014/main" id="{383F5814-E7CB-403D-8B78-F43952FB6E41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304859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12" name="OTLSHAPE_T_968cc6eb1d144747ab3d58c5d7a09a06_TextPercentage" hidden="1">
            <a:extLst>
              <a:ext uri="{FF2B5EF4-FFF2-40B4-BE49-F238E27FC236}">
                <a16:creationId xmlns:a16="http://schemas.microsoft.com/office/drawing/2014/main" id="{F47CEB80-FA75-46C8-A1CE-58246BD78A0F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968cc6eb1d144747ab3d58c5d7a09a06_StartDate" hidden="1">
            <a:extLst>
              <a:ext uri="{FF2B5EF4-FFF2-40B4-BE49-F238E27FC236}">
                <a16:creationId xmlns:a16="http://schemas.microsoft.com/office/drawing/2014/main" id="{FACB5F9D-9412-4F54-8859-718D9BA032C6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968cc6eb1d144747ab3d58c5d7a09a06_EndDate" hidden="1">
            <a:extLst>
              <a:ext uri="{FF2B5EF4-FFF2-40B4-BE49-F238E27FC236}">
                <a16:creationId xmlns:a16="http://schemas.microsoft.com/office/drawing/2014/main" id="{27ACF5E9-D5B9-4A7A-A371-00909E6CA997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968cc6eb1d144747ab3d58c5d7a09a06_JoinedDate">
            <a:extLst>
              <a:ext uri="{FF2B5EF4-FFF2-40B4-BE49-F238E27FC236}">
                <a16:creationId xmlns:a16="http://schemas.microsoft.com/office/drawing/2014/main" id="{C8A0DCE3-6517-461C-9DA7-289CD49B41B2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1397438" y="4156244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3</a:t>
            </a:r>
          </a:p>
        </p:txBody>
      </p:sp>
      <p:sp>
        <p:nvSpPr>
          <p:cNvPr id="116" name="OTLSHAPE_T_968cc6eb1d144747ab3d58c5d7a09a06_Title">
            <a:extLst>
              <a:ext uri="{FF2B5EF4-FFF2-40B4-BE49-F238E27FC236}">
                <a16:creationId xmlns:a16="http://schemas.microsoft.com/office/drawing/2014/main" id="{E60559F1-B32D-4C37-BBA8-9D7C707710F3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0360811" y="414849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Submission</a:t>
            </a:r>
          </a:p>
        </p:txBody>
      </p:sp>
      <p:cxnSp>
        <p:nvCxnSpPr>
          <p:cNvPr id="166" name="OTLSHAPE_T_968cc6eb1d144747ab3d58c5d7a09a06_RightVerticalConnector2">
            <a:extLst>
              <a:ext uri="{FF2B5EF4-FFF2-40B4-BE49-F238E27FC236}">
                <a16:creationId xmlns:a16="http://schemas.microsoft.com/office/drawing/2014/main" id="{3A4D95B8-5F5E-4196-8A95-50EA75F318BD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>
            <a:off x="7474318" y="4945243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TLSHAPE_M_73bcb2b85ae6424d92979b9d532f0c87_Shape">
            <a:extLst>
              <a:ext uri="{FF2B5EF4-FFF2-40B4-BE49-F238E27FC236}">
                <a16:creationId xmlns:a16="http://schemas.microsoft.com/office/drawing/2014/main" id="{268D4D60-C76D-4F15-BC05-402ADA88A9A9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7360018" y="4970643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OTLSHAPE_M_73bcb2b85ae6424d92979b9d532f0c87_Title">
            <a:extLst>
              <a:ext uri="{FF2B5EF4-FFF2-40B4-BE49-F238E27FC236}">
                <a16:creationId xmlns:a16="http://schemas.microsoft.com/office/drawing/2014/main" id="{8366679F-ABE1-4E51-B90C-194C20E7BB5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27794" y="459430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Testing</a:t>
            </a:r>
          </a:p>
        </p:txBody>
      </p:sp>
      <p:sp>
        <p:nvSpPr>
          <p:cNvPr id="169" name="OTLSHAPE_M_73bcb2b85ae6424d92979b9d532f0c87_Date">
            <a:extLst>
              <a:ext uri="{FF2B5EF4-FFF2-40B4-BE49-F238E27FC236}">
                <a16:creationId xmlns:a16="http://schemas.microsoft.com/office/drawing/2014/main" id="{EC3084FE-00DF-46A9-B113-B582EF0E33E1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7329178" y="4790786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Apr 1</a:t>
            </a:r>
          </a:p>
        </p:txBody>
      </p:sp>
      <p:cxnSp>
        <p:nvCxnSpPr>
          <p:cNvPr id="184" name="OTLSHAPE_T_968cc6eb1d144747ab3d58c5d7a09a06_RightVerticalConnector2">
            <a:extLst>
              <a:ext uri="{FF2B5EF4-FFF2-40B4-BE49-F238E27FC236}">
                <a16:creationId xmlns:a16="http://schemas.microsoft.com/office/drawing/2014/main" id="{81E54049-5BBA-45E6-9E32-E310A75F2562}"/>
              </a:ext>
            </a:extLst>
          </p:cNvPr>
          <p:cNvCxnSpPr/>
          <p:nvPr>
            <p:custDataLst>
              <p:tags r:id="rId123"/>
            </p:custDataLst>
          </p:nvPr>
        </p:nvCxnSpPr>
        <p:spPr>
          <a:xfrm>
            <a:off x="4865082" y="4921266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TLSHAPE_M_73bcb2b85ae6424d92979b9d532f0c87_Shape">
            <a:extLst>
              <a:ext uri="{FF2B5EF4-FFF2-40B4-BE49-F238E27FC236}">
                <a16:creationId xmlns:a16="http://schemas.microsoft.com/office/drawing/2014/main" id="{023326B4-853F-46BA-A48A-B91BE29BA1D6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4750782" y="4946666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OTLSHAPE_M_73bcb2b85ae6424d92979b9d532f0c87_Title">
            <a:extLst>
              <a:ext uri="{FF2B5EF4-FFF2-40B4-BE49-F238E27FC236}">
                <a16:creationId xmlns:a16="http://schemas.microsoft.com/office/drawing/2014/main" id="{B5F2F93E-E3C8-4F09-8746-44510A4D0B57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4318558" y="4570323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87" name="OTLSHAPE_M_73bcb2b85ae6424d92979b9d532f0c87_Date">
            <a:extLst>
              <a:ext uri="{FF2B5EF4-FFF2-40B4-BE49-F238E27FC236}">
                <a16:creationId xmlns:a16="http://schemas.microsoft.com/office/drawing/2014/main" id="{0C2409BA-5D0F-4599-80B7-9EC45031A130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4622003" y="4756167"/>
            <a:ext cx="4492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Mar 30</a:t>
            </a:r>
          </a:p>
        </p:txBody>
      </p:sp>
      <p:cxnSp>
        <p:nvCxnSpPr>
          <p:cNvPr id="188" name="OTLSHAPE_T_968cc6eb1d144747ab3d58c5d7a09a06_RightVerticalConnector2">
            <a:extLst>
              <a:ext uri="{FF2B5EF4-FFF2-40B4-BE49-F238E27FC236}">
                <a16:creationId xmlns:a16="http://schemas.microsoft.com/office/drawing/2014/main" id="{46B3D194-D382-4B06-92D9-4180D29D06CD}"/>
              </a:ext>
            </a:extLst>
          </p:cNvPr>
          <p:cNvCxnSpPr/>
          <p:nvPr>
            <p:custDataLst>
              <p:tags r:id="rId127"/>
            </p:custDataLst>
          </p:nvPr>
        </p:nvCxnSpPr>
        <p:spPr>
          <a:xfrm>
            <a:off x="2242867" y="4912275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TLSHAPE_M_73bcb2b85ae6424d92979b9d532f0c87_Shape">
            <a:extLst>
              <a:ext uri="{FF2B5EF4-FFF2-40B4-BE49-F238E27FC236}">
                <a16:creationId xmlns:a16="http://schemas.microsoft.com/office/drawing/2014/main" id="{B6C75505-8874-4330-B8B7-BAE6321B251C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2128567" y="4937675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OTLSHAPE_M_73bcb2b85ae6424d92979b9d532f0c87_Title">
            <a:extLst>
              <a:ext uri="{FF2B5EF4-FFF2-40B4-BE49-F238E27FC236}">
                <a16:creationId xmlns:a16="http://schemas.microsoft.com/office/drawing/2014/main" id="{453B2C60-4C5C-41E3-97DA-1530498489D5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696343" y="4477315"/>
            <a:ext cx="10922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Implementation</a:t>
            </a:r>
          </a:p>
        </p:txBody>
      </p:sp>
      <p:sp>
        <p:nvSpPr>
          <p:cNvPr id="191" name="OTLSHAPE_M_73bcb2b85ae6424d92979b9d532f0c87_Date">
            <a:extLst>
              <a:ext uri="{FF2B5EF4-FFF2-40B4-BE49-F238E27FC236}">
                <a16:creationId xmlns:a16="http://schemas.microsoft.com/office/drawing/2014/main" id="{47493FD3-5CEE-46EB-AD95-D0C18116BE64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960180" y="4767378"/>
            <a:ext cx="5336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Mar 28</a:t>
            </a:r>
          </a:p>
        </p:txBody>
      </p:sp>
      <p:cxnSp>
        <p:nvCxnSpPr>
          <p:cNvPr id="192" name="OTLSHAPE_T_968cc6eb1d144747ab3d58c5d7a09a06_RightVerticalConnector2">
            <a:extLst>
              <a:ext uri="{FF2B5EF4-FFF2-40B4-BE49-F238E27FC236}">
                <a16:creationId xmlns:a16="http://schemas.microsoft.com/office/drawing/2014/main" id="{C48D3C14-B5CA-4ADC-A386-9D4311691FED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917961" y="4898434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TLSHAPE_M_73bcb2b85ae6424d92979b9d532f0c87_Shape">
            <a:extLst>
              <a:ext uri="{FF2B5EF4-FFF2-40B4-BE49-F238E27FC236}">
                <a16:creationId xmlns:a16="http://schemas.microsoft.com/office/drawing/2014/main" id="{8D70A850-260F-4870-AF5A-6C5BFBB72BB2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803661" y="4923834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OTLSHAPE_M_73bcb2b85ae6424d92979b9d532f0c87_Title">
            <a:extLst>
              <a:ext uri="{FF2B5EF4-FFF2-40B4-BE49-F238E27FC236}">
                <a16:creationId xmlns:a16="http://schemas.microsoft.com/office/drawing/2014/main" id="{3E18DED7-3219-45E4-933C-506A019ABB60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371437" y="4547491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Planning</a:t>
            </a:r>
          </a:p>
        </p:txBody>
      </p:sp>
      <p:sp>
        <p:nvSpPr>
          <p:cNvPr id="195" name="OTLSHAPE_M_73bcb2b85ae6424d92979b9d532f0c87_Date">
            <a:extLst>
              <a:ext uri="{FF2B5EF4-FFF2-40B4-BE49-F238E27FC236}">
                <a16:creationId xmlns:a16="http://schemas.microsoft.com/office/drawing/2014/main" id="{E8A21231-4381-43F1-BCEF-FC1B1A900CF7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715121" y="4706808"/>
            <a:ext cx="3742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Mar 27</a:t>
            </a:r>
          </a:p>
        </p:txBody>
      </p:sp>
      <p:cxnSp>
        <p:nvCxnSpPr>
          <p:cNvPr id="198" name="OTLSHAPE_T_968cc6eb1d144747ab3d58c5d7a09a06_RightVerticalConnector2">
            <a:extLst>
              <a:ext uri="{FF2B5EF4-FFF2-40B4-BE49-F238E27FC236}">
                <a16:creationId xmlns:a16="http://schemas.microsoft.com/office/drawing/2014/main" id="{060268E2-2F06-425E-8076-3EB0A576F415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10051738" y="4927600"/>
            <a:ext cx="0" cy="215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TLSHAPE_M_73bcb2b85ae6424d92979b9d532f0c87_Shape">
            <a:extLst>
              <a:ext uri="{FF2B5EF4-FFF2-40B4-BE49-F238E27FC236}">
                <a16:creationId xmlns:a16="http://schemas.microsoft.com/office/drawing/2014/main" id="{85C5F6B7-03F8-47CD-A95F-BBCC516F07AD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9937438" y="4953000"/>
            <a:ext cx="228600" cy="2540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OTLSHAPE_M_73bcb2b85ae6424d92979b9d532f0c87_Title">
            <a:extLst>
              <a:ext uri="{FF2B5EF4-FFF2-40B4-BE49-F238E27FC236}">
                <a16:creationId xmlns:a16="http://schemas.microsoft.com/office/drawing/2014/main" id="{D351C29F-2D74-4E24-AFED-288A56D88EC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9505214" y="457665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Submission</a:t>
            </a:r>
          </a:p>
        </p:txBody>
      </p:sp>
      <p:sp>
        <p:nvSpPr>
          <p:cNvPr id="201" name="OTLSHAPE_M_73bcb2b85ae6424d92979b9d532f0c87_Date">
            <a:extLst>
              <a:ext uri="{FF2B5EF4-FFF2-40B4-BE49-F238E27FC236}">
                <a16:creationId xmlns:a16="http://schemas.microsoft.com/office/drawing/2014/main" id="{85DFBF6E-B6A0-457D-9464-8B20AC191914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9906598" y="47725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Apr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623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I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jI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ldlZWtOdW1iZXJpbmciOmZhbHNlLCJJc1Zpc2libGUiOmZhbHNlLCJNYXJnaW4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nRydW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DQtMDNUMjM6NTk6MDAiLCJGb3JtYXQiOiJkIiwiVHlwZSI6MCwiQXV0b0RhdGVSYW5nZSI6dHJ1ZSwiV29ya2luZ0RheXMiOjMxLCJGaXNjYWxZZWFyIjp7IiRpZCI6IjE2NSIsIlN0YXJ0TW9udGgiOjEsIlVzZVN0YXJ0aW5nWWVhckZvck51bWJlcmluZyI6dHJ1ZSwiU2hvd0Zpc2NhbFllYXJMYWJlbCI6dHJ1ZX0sIlRvZGF5TWFya2VyVGV4dCI6IlRvZGF5IiwiQXV0b1NjYWxlVHlwZSI6dHJ1ZX0sIk1pbGVzdG9uZXMiOlt7IiRpZCI6IjE2NiIsIkRhdGUiOiIyMDIxLTA0LTAxVDIzOjU5OjAwWiIsIlN0eWxlIjp7IiRpZCI6IjE2NyIsIlNoYXBlIjo3LCJDb25uZWN0b3JNYXJnaW4iOnsiJHJlZiI6IjU0In0sIkNvbm5lY3RvclN0eWxlIjp7IiRpZCI6IjE2OCIsIkxpbmVDb2xvciI6eyIkaWQiOiIxNjkiLCIkdHlwZSI6Ik5MUkUuQ29tbW9uLkRvbS5Tb2xpZENvbG9yQnJ1c2gsIE5MUkUuQ29tbW9uIiwiQ29sb3IiOnsiJGlkIjoiMTcwIiwiQSI6MTI3LCJSIjozMSwiRyI6NzMsIkIiOjEyNn19LCJMaW5lV2VpZ2h0IjoxLjAsIkxpbmVUeXBlIjowLCJQYXJlbnRTdHlsZSI6bnVsbH0sIklzQmVsb3dUaW1lYmFuZCI6ZmFsc2UsIlBvc2l0aW9uT25UYXNrIjowLCJIaWRlRGF0ZSI6ZmFsc2UsIlNoYXBlU2l6ZSI6MSwiU3BhY2luZyI6Mi4wLCJQYWRkaW5nIjp7IiRyZWYiOiI1OCJ9LCJTaGFwZVN0eWxlIjp7IiRpZCI6IjE3MSIsIk1hcmdpbiI6eyIkcmVmIjoiNjAifSwiUGFkZGluZyI6eyIkcmVmIjoiNjEifSwiQmFja2dyb3VuZCI6eyIkaWQiOiIxNzIiLCJDb2xvciI6eyIkaWQiOiIxNzMiLCJBIjoyNTUsIlIiOjkxLCJHIjoxNTUsIkIiOjIxM319LCJJc1Zpc2libGUiOnRydWUsIldpZHRoIjoxOC4wLCJIZWlnaHQiOjIwLjAsIkJvcmRlclN0eWxlIjp7IiRpZCI6IjE3NCIsIkxpbmVDb2xvciI6eyIkcmVmIjoiNjUifSwiTGluZVdlaWdodCI6MC4wLCJMaW5lVHlwZSI6MCwiUGFyZW50U3R5bGUiOm51bGx9LCJQYXJlbnRTdHlsZSI6bnVsbH0sIlRpdGxlU3R5bGUiOnsiJGlkIjoiMTc1IiwiRm9udFNldHRpbmdzIjp7IiRpZCI6IjE3NiIsIkZvbnRTaXplIjoxMSwiRm9udE5hbWUiOiJDYWxpYnJpIiwiSXNCb2xkIjp0cnVlLCJJc0l0YWxpYyI6ZmFsc2UsIklzVW5kZXJsaW5lZCI6ZmFsc2UsIlBhcmVudFN0eWxlIjpudWxsfSwiQXV0b1NpemUiOjIsIkZvcmVncm91bmQiOnsiJGlkIjoiMTc3IiwiQ29sb3IiOnsiJGlkIjoiMTc4IiwiQSI6MjU1LCJSIjowLCJHIjowLCJCIjowfX0sIk1heFdpZHRoIjo4Ni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pZCI6IjE4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Tg2IiwiQ29sb3IiOnsiJGlkIjoiMTg3IiwiQSI6MCwiUiI6MjU1LCJHIjoyNTUsIkIiOjI1NX19LCJJc1Zpc2libGUiOnRydWUsIldpZHRoIjowLjAsIkhlaWdodCI6MC4wLCJCb3JkZXJTdHlsZSI6eyIkaWQiOiIxODgiLCJMaW5lQ29sb3IiOm51bGwsIkxpbmVXZWlnaHQiOjAuMCwiTGluZVR5cGUiOjAsIlBhcmVudFN0eWxlIjpudWxsfSwiUGFyZW50U3R5bGUiOm51bGx9LCJEYXRlRm9ybWF0Ijp7IiRpZCI6IjE4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AiLCJGb3JtYXQiOjAsIklzVmlzaWJsZSI6ZmFsc2UsIkxhc3RLbm93blZpc2liaWxpdHlTdGF0ZSI6ZmFsc2V9LCJJc1Zpc2libGUiOnRydWUsIlBhcmVudFN0eWxlIjpudWxsfSwiSW5kZXgiOjEsIlBlcmNlbnRhZ2VDb21wbGV0ZSI6bnVsbCwiUG9zaXRpb24iOnsiUmF0aW8iOjAuMCwiSXNDdXN0b20iOmZhbHNlfSwiRGF0ZUZvcm1hdCI6eyIkcmVmIjoiMTg5In0sIldlZWtOdW1iZXJpbmciOnsiJGlkIjoiMTkxIiwiRm9ybWF0IjowLCJJc1Zpc2libGUiOmZhbHNlLCJMYXN0S25vd25WaXNpYmlsaXR5U3RhdGUiOmZhbHNlfSwiUmVsYXRlZFRhc2tJZCI6IjAwMDAwMDAwLTAwMDAtMDAwMC0wMDAwLTAwMDAwMDAwMDAwMCIsIklkIjoiNzNiY2IyYjgtNWFlNi00MjRkLTkyOTctOWI5ZDUzMmYwYzg3IiwiSW1wb3J0SWQiOm51bGwsIlRpdGxlIjoiUHJvamVjdCBUZXN0aW5nIiwiTm90ZSI6bnVsbCwiSHlwZXJsaW5rIjp7IiRpZCI6IjE5MiIsIkFkZHJlc3MiOm51bGwsIlN1YkFkZHJlc3MiOm51bGx9LCJJc0NoYW5nZWQiOmZhbHNlLCJJc05ldyI6ZmFsc2V9XSwiVGFza3MiOlt7IiRpZCI6IjE5MyIsIkdyb3VwTmFtZSI6bnVsbCwiU3RhcnREYXRlIjoiMjAyMS0wMy0yN1QwMDowMDowMFoiLCJFbmREYXRlIjoiMjAyMS0wMy0yN1QyMzo1OTowMFoiLCJQZXJjZW50YWdlQ29tcGxldGUiOm51bGwsIlN0eWxlIjp7IiRpZCI6IjE5NCIsIlNoYXBlIjozLCJTaGFwZVRoaWNrbmVzcyI6MiwiRHVyYXRpb25Gb3JtYXQiOjAsIkluY2x1ZGVOb25Xb3JraW5nRGF5c0luRHVyYXRpb24iOmZhbHNlLCJQZXJjZW50YWdlQ29tcGxldGVTdHlsZSI6eyIkaWQiOiIxOTUiLCJGb250U2V0dGluZ3MiOnsiJGlkIjoiMTk2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E5NyIsIlRvcCI6MCwiTGVmdCI6MCwiUmlnaHQiOjAsIkJvdHRvbSI6MH0sIlBhZGRpbmciOnsiJGlkIjoiMTk4IiwiVG9wIjowLCJMZWZ0IjowLCJSaWdodCI6MCwiQm90dG9tIjowfSwiQmFja2dyb3VuZCI6eyIkaWQiOiIxOTkiLCJDb2xvciI6eyIkaWQiOiIyMDAiLCJBIjo4OSwiUiI6MCwiRyI6MCwiQiI6MH19LCJJc1Zpc2libGUiOnRydWUsIldpZHRoIjowLjAsIkhlaWdodCI6MC4wLCJCb3JkZXJTdHlsZSI6eyIkaWQiOiIyMDEiLCJMaW5lQ29sb3IiOm51bGwsIkxpbmVXZWlnaHQiOjAuMCwiTGluZVR5cGUiOjAsIlBhcmVudFN0eWxlIjpudWxsfSwiUGFyZW50U3R5bGUiOm51bGx9LCJEdXJhdGlvblN0eWxlIjp7IiRpZCI6IjIwMiIsIkZvbnRTZXR0aW5ncyI6eyIkaWQiOiIyMDMiLCJGb250U2l6ZSI6MTAsIkZvbnROYW1lIjoiQ2FsaWJyaSIsIklzQm9sZCI6ZmFsc2UsIklzSXRhbGljIjpmYWxzZSwiSXNVbmRlcmxpbmVkIjpmYWxzZSwiUGFyZW50U3R5bGUiOm51bGx9LCJBdXRvU2l6ZSI6MCwiRm9yZWdyb3VuZCI6eyIkaWQiOiIyMDQiLCJDb2xvciI6eyIkaWQiOiIyMD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YiLCJUb3AiOjAsIkxlZnQiOjAsIlJpZ2h0IjowLCJCb3R0b20iOjB9LCJQYWRkaW5nIjp7IiRpZCI6IjIwNyIsIlRvcCI6MCwiTGVmdCI6MCwiUmlnaHQiOjAsIkJvdHRvbSI6MH0sIkJhY2tncm91bmQiOnsiJGlkIjoiMjA4IiwiQ29sb3IiOnsiJHJlZiI6IjIwMCJ9fSwiSXNWaXNpYmxlIjp0cnVlLCJXaWR0aCI6MC4wLCJIZWlnaHQiOjAuMCwiQm9yZGVyU3R5bGUiOnsiJGlkIjoiMjA5IiwiTGluZUNvbG9yIjpudWxsLCJMaW5lV2VpZ2h0IjowLjAsIkxpbmVUeXBlIjowLCJQYXJlbnRTdHlsZSI6bnVsbH0sIlBhcmVudFN0eWxlIjpudWxsfSwiSG9yaXpvbnRhbENvbm5lY3RvclN0eWxlIjp7IiRpZCI6IjIxMCIsIkxpbmVDb2xvciI6eyIkaWQiOiIyMTEiLCIkdHlwZSI6Ik5MUkUuQ29tbW9uLkRvbS5Tb2xpZENvbG9yQnJ1c2gsIE5MUkUuQ29tbW9uIiwiQ29sb3IiOnsiJGlkIjoiMjEyIiwiQSI6MjU1LCJSIjoyMDQsIkciOjIwNCwiQiI6MjA0fX0sIkxpbmVXZWlnaHQiOjEuMCwiTGluZVR5cGUiOjAsIlBhcmVudFN0eWxlIjpudWxsfSwiVmVydGljYWxDb25uZWN0b3JTdHlsZSI6eyIkaWQiOiIyMTMiLCJMaW5lQ29sb3IiOnsiJGlkIjoiMjE0IiwiJHR5cGUiOiJOTFJFLkNvbW1vbi5Eb20uU29saWRDb2xvckJydXNoLCBOTFJFLkNvbW1vbiIsIkNvbG9yIjp7IiRpZCI6IjIxNSIsIkEiOjI1NSwiUiI6MjA0LCJHIjoyMDQsIkIiOjIwNH1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xNiIsIk1hcmdpbiI6eyIkaWQiOiIyMTciLCJUb3AiOjAsIkxlZnQiOjQsIlJpZ2h0Ijo0LCJCb3R0b20iOjB9LCJQYWRkaW5nIjp7IiRpZCI6IjIxOCIsIlRvcCI6MCwiTGVmdCI6MCwiUmlnaHQiOjAsIkJvdHRvbSI6MH0sIkJhY2tncm91bmQiOnsiJGlkIjoiMjE5IiwiQ29sb3IiOnsiJGlkIjoiMjIwIiwiQSI6MjU1LCJSIjo5MSwiRyI6MTU1LCJCIjoyMTN9fSwiSXNWaXNpYmxlIjp0cnVlLCJXaWR0aCI6MC4wLCJIZWlnaHQiOjIyLjAsIkJvcmRlclN0eWxlIjp7IiRpZCI6IjIyMSIsIkxpbmVDb2xvciI6eyIkaWQiOiIyMjIiLCIkdHlwZSI6Ik5MUkUuQ29tbW9uLkRvbS5Tb2xpZENvbG9yQnJ1c2gsIE5MUkUuQ29tbW9uIiwiQ29sb3IiOnsiJGlkIjoiMjIzIiwiQSI6MjU1LCJSIjoyNTUsIkciOjAsIkIiOjB9fSwiTGluZVdlaWdodCI6MC4wLCJMaW5lVHlwZSI6MCwiUGFyZW50U3R5bGUiOm51bGx9LCJQYXJlbnRTdHlsZSI6bnVsbH0sIlRpdGxlU3R5bGUiOnsiJGlkIjoiMjI0IiwiRm9udFNldHRpbmdzIjp7IiRpZCI6IjIyNSIsIkZvbnRTaXplIjoxMSwiRm9udE5hbWUiOiJDYWxpYnJpIiwiSXNCb2xkIjp0cnVlLCJJc0l0YWxpYyI6ZmFsc2UsIklzVW5kZXJsaW5lZCI6ZmFsc2UsIlBhcmVudFN0eWxlIjpudWxsfSwiQXV0b1NpemUiOjAsIkZvcmVncm91bmQiOnsiJGlkIjoiMjI2IiwiQ29sb3IiOnsiJGlkIjoiMjI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IyOCIsIlRvcCI6MCwiTGVmdCI6MCwiUmlnaHQiOjAsIkJvdHRvbSI6MH0sIlBhZGRpbmciOnsiJGlkIjoiMjI5IiwiVG9wIjowLCJMZWZ0IjowLCJSaWdodCI6MCwiQm90dG9tIjowfSwiQmFja2dyb3VuZCI6eyIkaWQiOiIyMzAiLCJDb2xvciI6eyIkaWQiOiIyMzEiLCJBIjowLCJSIjoyNTUsIkciOjI1NSwiQiI6MjU1fX0sIklzVmlzaWJsZSI6dHJ1ZSwiV2lkdGgiOjAuMCwiSGVpZ2h0IjowLjAsIkJvcmRlclN0eWxlIjp7IiRpZCI6IjIzMiIsIkxpbmVDb2xvciI6bnVsbCwiTGluZVdlaWdodCI6MC4wLCJMaW5lVHlwZSI6MCwiUGFyZW50U3R5bGUiOm51bGx9LCJQYXJlbnRTdHlsZSI6bnVsbH0sIkRhdGVTdHlsZSI6eyIkaWQiOiIyMzMiLCJGb250U2V0dGluZ3MiOnsiJGlkIjoiMjM0IiwiRm9udFNpemUiOjEwLCJGb250TmFtZSI6IkNhbGlicmkiLCJJc0JvbGQiOmZhbHNlLCJJc0l0YWxpYyI6ZmFsc2UsIklzVW5kZXJsaW5lZCI6ZmFsc2UsIlBhcmVudFN0eWxlIjpudWxsfSwiQXV0b1NpemUiOjAsIkZvcmVncm91bmQiOnsiJGlkIjoiMjM1IiwiQ29sb3IiOnsiJGlkIjoiMj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ciLCJUb3AiOjAsIkxlZnQiOjAsIlJpZ2h0IjowLCJCb3R0b20iOjB9LCJQYWRkaW5nIjp7IiRpZCI6IjIzOCIsIlRvcCI6MCwiTGVmdCI6MCwiUmlnaHQiOjAsIkJvdHRvbSI6MH0sIkJhY2tncm91bmQiOnsiJGlkIjoiMjM5IiwiQ29sb3IiOnsiJGlkIjoiMjQwIiwiQSI6MCwiUiI6MjU1LCJHIjoyNTUsIkIiOjI1NX19LCJJc1Zpc2libGUiOnRydWUsIldpZHRoIjowLjAsIkhlaWdodCI6MC4wLCJCb3JkZXJTdHlsZSI6eyIkaWQiOiIyNDEiLCJMaW5lQ29sb3IiOm51bGwsIkxpbmVXZWlnaHQiOjAuMCwiTGluZVR5cGUiOjAsIlBhcmVudFN0eWxlIjpudWxsfSwiUGFyZW50U3R5bGUiOm51bGx9LCJEYXRlRm9ybWF0Ijp7IiRpZCI6IjI0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DMiLCJGb3JtYXQiOjAsIklzVmlzaWJsZSI6ZmFsc2UsIkxhc3RLbm93blZpc2liaWxpdHlTdGF0ZSI6ZmFsc2V9LCJJc1Zpc2libGUiOnRydWUsIlBhcmVudFN0eWxlIjpudWxsfSwiSW5kZXgiOjAsIlNtYXJ0RHVyYXRpb25BY3RpdmF0ZWQiOmZhbHNlLCJEYXRlRm9ybWF0Ijp7IiRyZWYiOiIyNDIifSwiV2Vla051bWJlcmluZyI6eyIkaWQiOiIyNDQiLCJGb3JtYXQiOjAsIklzVmlzaWJsZSI6ZmFsc2UsIkxhc3RLbm93blZpc2liaWxpdHlTdGF0ZSI6ZmFsc2V9LCJJZCI6IjZiNjE0ZTE0LTYwZmYtNGQ5Mi04MzIxLTZjMTU4M2M1ZjA4ZiIsIkltcG9ydElkIjpudWxsLCJUaXRsZSI6IlJlcXVpcmVtZW50IEFuYWx5c2lzIiwiTm90ZSI6bnVsbCwiSHlwZXJsaW5rIjp7IiRpZCI6IjI0NSIsIkFkZHJlc3MiOm51bGwsIlN1YkFkZHJlc3MiOm51bGx9LCJJc0NoYW5nZWQiOmZhbHNlLCJJc05ldyI6ZmFsc2V9LHsiJGlkIjoiMjQ2IiwiR3JvdXBOYW1lIjpudWxsLCJTdGFydERhdGUiOiIyMDIxLTAzLTI3VDAwOjAwOjAwWiIsIkVuZERhdGUiOiIyMDIxLTAzLTI3VDIzOjU5OjAwWiIsIlBlcmNlbnRhZ2VDb21wbGV0ZSI6bnVsbCwiU3R5bGUiOnsiJGlkIjoiMjQ3IiwiU2hhcGUiOjMsIlNoYXBlVGhpY2tuZXNzIjoyLCJEdXJhdGlvbkZvcm1hdCI6MCwiSW5jbHVkZU5vbldvcmtpbmdEYXlzSW5EdXJhdGlvbiI6ZmFsc2UsIlBlcmNlbnRhZ2VDb21wbGV0ZVN0eWxlIjp7IiRpZCI6IjI0OCIsIkZvbnRTZXR0aW5ncyI6eyIkaWQiOiIyNDk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1MCIsIkxpbmVDb2xvciI6bnVsbCwiTGluZVdlaWdodCI6MC4wLCJMaW5lVHlwZSI6MCwiUGFyZW50U3R5bGUiOm51bGx9LCJQYXJlbnRTdHlsZSI6bnVsbH0sIkR1cmF0aW9uU3R5bGUiOnsiJGlkIjoiMjUxIiwiRm9udFNldHRpbmdzIjp7IiRpZCI6IjI1Mi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UzIiwiTGluZUNvbG9yIjpudWxsLCJMaW5lV2VpZ2h0IjowLjAsIkxpbmVUeXBlIjowLCJQYXJlbnRTdHlsZSI6bnVsbH0sIlBhcmVudFN0eWxlIjpudWxsfSwiSG9yaXpvbnRhbENvbm5lY3RvclN0eWxlIjp7IiRpZCI6IjI1NCIsIkxpbmVDb2xvciI6eyIkaWQiOiIyNTUiLCIkdHlwZSI6Ik5MUkUuQ29tbW9uLkRvbS5Tb2xpZENvbG9yQnJ1c2gsIE5MUkUuQ29tbW9uIiwiQ29sb3IiOnsiJGlkIjoiMjU2IiwiQSI6MjU1LCJSIjoyMDQsIkciOjIwNCwiQiI6MjA0fX0sIkxpbmVXZWlnaHQiOjEuMCwiTGluZVR5cGUiOjAsIlBhcmVudFN0eWxlIjpudWxsfSwiVmVydGljYWxDb25uZWN0b3JTdHlsZSI6eyIkaWQiOiIyNTc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1OCIsIk1hcmdpbiI6eyIkcmVmIjoiMTA1In0sIlBhZGRpbmciOnsiJHJlZiI6IjEwNiJ9LCJCYWNrZ3JvdW5kIjp7IiRpZCI6IjI1OSIsIkNvbG9yIjp7IiRpZCI6IjI2MCIsIkEiOjI1NSwiUiI6OTEsIkciOjE1NSwiQiI6MjEzfX0sIklzVmlzaWJsZSI6dHJ1ZSwiV2lkdGgiOjAuMCwiSGVpZ2h0IjoyMi4wLCJCb3JkZXJTdHlsZSI6eyIkaWQiOiIyNjEiLCJMaW5lQ29sb3IiOnsiJGlkIjoiMjYyIiwiJHR5cGUiOiJOTFJFLkNvbW1vbi5Eb20uU29saWRDb2xvckJydXNoLCBOTFJFLkNvbW1vbiIsIkNvbG9yIjp7IiRpZCI6IjI2MyIsIkEiOjI1NSwiUiI6MjU1LCJHIjowLCJCIjowfX0sIkxpbmVXZWlnaHQiOjAuMCwiTGluZVR5cGUiOjAsIlBhcmVudFN0eWxlIjpudWxsfSwiUGFyZW50U3R5bGUiOm51bGx9LCJUaXRsZVN0eWxlIjp7IiRpZCI6IjI2NCIsIkZvbnRTZXR0aW5ncyI6eyIkaWQiOiIyNjUiLCJGb250U2l6ZSI6MTEsIkZvbnROYW1lIjoiQ2FsaWJyaSIsIklzQm9sZCI6dHJ1ZSwiSXNJdGFsaWMiOmZhbHNlLCJJc1VuZGVybGluZWQiOmZhbHNlLCJQYXJlbnRTdHlsZSI6bnVsbH0sIkF1dG9TaXplIjoyLCJGb3JlZ3JvdW5kIjp7IiRpZCI6IjI2NiIsIkNvbG9yIjp7IiRpZCI6IjI2NyIsIkEiOjI1NSwiUiI6MCwiRyI6MCwiQiI6MH19LCJNYXhXaWR0aCI6ODIuMjYwMTU0NzI0MTIxMS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GlkIjoiMjY4IiwiQ29sb3IiOnsiJGlkIjoiMjY5IiwiQSI6MCwiUiI6MjU1LCJHIjoyNTUsIkIiOjI1NX19LCJJc1Zpc2libGUiOnRydWUsIldpZHRoIjowLjAsIkhlaWdodCI6MC4wLCJCb3JkZXJTdHlsZSI6eyIkaWQiOiIyNzAiLCJMaW5lQ29sb3IiOm51bGwsIkxpbmVXZWlnaHQiOjAuMCwiTGluZVR5cGUiOjAsIlBhcmVudFN0eWxlIjpudWxsfSwiUGFyZW50U3R5bGUiOm51bGx9LCJEYXRlU3R5bGUiOnsiJGlkIjoiMjcxIiwiRm9udFNldHRpbmdzIjp7IiRpZCI6IjI3MiIsIkZvbnRTaXplIjoxMCwiRm9udE5hbWUiOiJDYWxpYnJpIiwiSXNCb2xkIjpmYWxzZSwiSXNJdGFsaWMiOmZhbHNlLCJJc1VuZGVybGluZWQiOmZhbHNlLCJQYXJlbnRTdHlsZSI6bnVsbH0sIkF1dG9TaXplIjowLCJGb3JlZ3JvdW5kIjp7IiRpZCI6IjI3MyIsIkNvbG9yIjp7IiRpZCI6IjI3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yNzUiLCJDb2xvciI6eyIkaWQiOiIyNzYiLCJBIjowLCJSIjoyNTUsIkciOjI1NSwiQiI6MjU1fX0sIklzVmlzaWJsZSI6dHJ1ZSwiV2lkdGgiOjAuMCwiSGVpZ2h0IjowLjAsIkJvcmRlclN0eWxlIjp7IiRpZCI6IjI3NyIsIkxpbmVDb2xvciI6bnVsbCwiTGluZVdlaWdodCI6MC4wLCJMaW5lVHlwZSI6MCwiUGFyZW50U3R5bGUiOm51bGx9LCJQYXJlbnRTdHlsZSI6bnVsbH0sIkRhdGVGb3JtYXQiOnsiJGlkIjoiMjc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OSIsIkZvcm1hdCI6MCwiSXNWaXNpYmxlIjpmYWxzZSwiTGFzdEtub3duVmlzaWJpbGl0eVN0YXRlIjpmYWxzZX0sIklzVmlzaWJsZSI6dHJ1ZSwiUGFyZW50U3R5bGUiOm51bGx9LCJJbmRleCI6MiwiU21hcnREdXJhdGlvbkFjdGl2YXRlZCI6ZmFsc2UsIkRhdGVGb3JtYXQiOnsiJHJlZiI6IjI3OCJ9LCJXZWVrTnVtYmVyaW5nIjp7IiRpZCI6IjI4MCIsIkZvcm1hdCI6MCwiSXNWaXNpYmxlIjpmYWxzZSwiTGFzdEtub3duVmlzaWJpbGl0eVN0YXRlIjpmYWxzZX0sIklkIjoiM2FmYTU4MzEtOWYzOC00ZjNhLTgxOTUtMDQwYmViYzFlNTZjIiwiSW1wb3J0SWQiOm51bGwsIlRpdGxlIjoiRG9jdW1lbnRhdGlvbiBRdWljayBQbGFuIiwiTm90ZSI6bnVsbCwiSHlwZXJsaW5rIjp7IiRpZCI6IjI4MSIsIkFkZHJlc3MiOm51bGwsIlN1YkFkZHJlc3MiOm51bGx9LCJJc0NoYW5nZWQiOmZhbHNlLCJJc05ldyI6ZmFsc2V9LHsiJGlkIjoiMjgyIiwiR3JvdXBOYW1lIjpudWxsLCJTdGFydERhdGUiOiIyMDIxLTAzLTI3VDAwOjAwOjAwWiIsIkVuZERhdGUiOiIyMDIxLTAzLTI3VDIzOjU5OjAwWiIsIlBlcmNlbnRhZ2VDb21wbGV0ZSI6bnVsbCwiU3R5bGUiOnsiJGlkIjoiMjgzIiwiU2hhcGUiOjMsIlNoYXBlVGhpY2tuZXNzIjoyLCJEdXJhdGlvbkZvcm1hdCI6MCwiSW5jbHVkZU5vbldvcmtpbmdEYXlzSW5EdXJhdGlvbiI6ZmFsc2UsIlBlcmNlbnRhZ2VDb21wbGV0ZVN0eWxlIjp7IiRpZCI6IjI4NCIsIkZvbnRTZXR0aW5ncyI6eyIkaWQiOiIyODU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I4NiIsIkxpbmVDb2xvciI6bnVsbCwiTGluZVdlaWdodCI6MC4wLCJMaW5lVHlwZSI6MCwiUGFyZW50U3R5bGUiOm51bGx9LCJQYXJlbnRTdHlsZSI6bnVsbH0sIkR1cmF0aW9uU3R5bGUiOnsiJGlkIjoiMjg3IiwiRm9udFNldHRpbmdzIjp7IiRpZCI6IjI4OC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jg5IiwiTGluZUNvbG9yIjpudWxsLCJMaW5lV2VpZ2h0IjowLjAsIkxpbmVUeXBlIjowLCJQYXJlbnRTdHlsZSI6bnVsbH0sIlBhcmVudFN0eWxlIjpudWxsfSwiSG9yaXpvbnRhbENvbm5lY3RvclN0eWxlIjp7IiRpZCI6IjI5MCIsIkxpbmVDb2xvciI6eyIkcmVmIjoiOTkifSwiTGluZVdlaWdodCI6MS4wLCJMaW5lVHlwZSI6MCwiUGFyZW50U3R5bGUiOm51bGx9LCJWZXJ0aWNhbENvbm5lY3RvclN0eWxlIjp7IiRpZCI6IjI5MSIsIkxpbmVDb2xvciI6eyIkcmVmIjoiMTAy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yIiwiTWFyZ2luIjp7IiRyZWYiOiIxMDUifSwiUGFkZGluZyI6eyIkcmVmIjoiMTA2In0sIkJhY2tncm91bmQiOnsiJGlkIjoiMjkzIiwiQ29sb3IiOnsiJGlkIjoiMjk0IiwiQSI6MjU1LCJSIjo5MSwiRyI6MTU1LCJCIjoyMTN9fSwiSXNWaXNpYmxlIjp0cnVlLCJXaWR0aCI6MC4wLCJIZWlnaHQiOjIyLjAsIkJvcmRlclN0eWxlIjp7IiRpZCI6IjI5NSIsIkxpbmVDb2xvciI6eyIkcmVmIjoiMjYyIn0sIkxpbmVXZWlnaHQiOjAuMCwiTGluZVR5cGUiOjAsIlBhcmVudFN0eWxlIjpudWxsfSwiUGFyZW50U3R5bGUiOm51bGx9LCJUaXRsZVN0eWxlIjp7IiRpZCI6IjI5NiIsIkZvbnRTZXR0aW5ncyI6eyIkaWQiOiIyOTciLCJGb250U2l6ZSI6MTEsIkZvbnROYW1lIjoiQ2FsaWJyaSIsIklzQm9sZCI6dHJ1ZSwiSXNJdGFsaWMiOmZhbHNlLCJJc1VuZGVybGluZWQiOmZhbHNlLCJQYXJlbnRTdHlsZSI6bnVsbH0sIkF1dG9TaXplIjowLCJGb3JlZ3JvdW5kIjp7IiRpZCI6IjI5OCIsIkNvbG9yIjp7IiRpZCI6IjI5O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pZCI6IjMwMCIsIkNvbG9yIjp7IiRpZCI6IjMwMSIsIkEiOjAsIlIiOjI1NSwiRyI6MjU1LCJCIjoyNTV9fSwiSXNWaXNpYmxlIjp0cnVlLCJXaWR0aCI6MC4wLCJIZWlnaHQiOjAuMCwiQm9yZGVyU3R5bGUiOnsiJGlkIjoiMzAyIiwiTGluZUNvbG9yIjpudWxsLCJMaW5lV2VpZ2h0IjowLjAsIkxpbmVUeXBlIjowLCJQYXJlbnRTdHlsZSI6bnVsbH0sIlBhcmVudFN0eWxlIjpudWxsfSwiRGF0ZVN0eWxlIjp7IiRpZCI6IjMwMyIsIkZvbnRTZXR0aW5ncyI6eyIkaWQiOiIzMDQiLCJGb250U2l6ZSI6MTAsIkZvbnROYW1lIjoiQ2FsaWJyaSIsIklzQm9sZCI6ZmFsc2UsIklzSXRhbGljIjpmYWxzZSwiSXNVbmRlcmxpbmVkIjpmYWxzZSwiUGFyZW50U3R5bGUiOm51bGx9LCJBdXRvU2l6ZSI6MCwiRm9yZWdyb3VuZCI6eyIkaWQiOiIzMDUiLCJDb2xvciI6eyIkaWQiOiIzMD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MzA3IiwiQ29sb3IiOnsiJGlkIjoiMzA4IiwiQSI6MCwiUiI6MjU1LCJHIjoyNTUsIkIiOjI1NX19LCJJc1Zpc2libGUiOnRydWUsIldpZHRoIjowLjAsIkhlaWdodCI6MC4wLCJCb3JkZXJTdHlsZSI6eyIkaWQiOiIzMDkiLCJMaW5lQ29sb3IiOm51bGwsIkxpbmVXZWlnaHQiOjAuMCwiTGluZVR5cGUiOjAsIlBhcmVudFN0eWxlIjpudWxsfSwiUGFyZW50U3R5bGUiOm51bGx9LCJEYXRlRm9ybWF0Ijp7IiRyZWYiOiIyNzgifSwiV2Vla051bWJlcmluZyI6eyIkaWQiOiIzMTAiLCJGb3JtYXQiOjAsIklzVmlzaWJsZSI6ZmFsc2UsIkxhc3RLbm93blZpc2liaWxpdHlTdGF0ZSI6ZmFsc2V9LCJJc1Zpc2libGUiOnRydWUsIlBhcmVudFN0eWxlIjpudWxsfSwiSW5kZXgiOjMsIlNtYXJ0RHVyYXRpb25BY3RpdmF0ZWQiOmZhbHNlLCJEYXRlRm9ybWF0Ijp7IiRyZWYiOiIyNzgifSwiV2Vla051bWJlcmluZyI6eyIkaWQiOiIzMTEiLCJGb3JtYXQiOjAsIklzVmlzaWJsZSI6ZmFsc2UsIkxhc3RLbm93blZpc2liaWxpdHlTdGF0ZSI6ZmFsc2V9LCJJZCI6ImM2YWQ1ZDY3LTExYTEtNDYwNC1iZGNiLWM4MTkzYzI1OGJiMCIsIkltcG9ydElkIjpudWxsLCJUaXRsZSI6IkFzc2lnbiBSb2xlcyIsIk5vdGUiOm51bGwsIkh5cGVybGluayI6eyIkaWQiOiIzMTIiLCJBZGRyZXNzIjpudWxsLCJTdWJBZGRyZXNzIjpudWxsfSwiSXNDaGFuZ2VkIjpmYWxzZSwiSXNOZXciOmZhbHNlfSx7IiRpZCI6IjMxMyIsIkdyb3VwTmFtZSI6bnVsbCwiU3RhcnREYXRlIjoiMjAyMS0wMy0yOFQwMDowMDowMFoiLCJFbmREYXRlIjoiMjAyMS0wMy0yOFQyMzo1OTowMFoiLCJQZXJjZW50YWdlQ29tcGxldGUiOm51bGwsIlN0eWxlIjp7IiRpZCI6IjMxNCIsIlNoYXBlIjozLCJTaGFwZVRoaWNrbmVzcyI6MiwiRHVyYXRpb25Gb3JtYXQiOjAsIkluY2x1ZGVOb25Xb3JraW5nRGF5c0luRHVyYXRpb24iOmZhbHNlLCJQZXJjZW50YWdlQ29tcGxldGVTdHlsZSI6eyIkaWQiOiIzMTUiLCJGb250U2V0dGluZ3MiOnsiJGlkIjoiMzE2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MTciLCJMaW5lQ29sb3IiOm51bGwsIkxpbmVXZWlnaHQiOjAuMCwiTGluZVR5cGUiOjAsIlBhcmVudFN0eWxlIjpudWxsfSwiUGFyZW50U3R5bGUiOm51bGx9LCJEdXJhdGlvblN0eWxlIjp7IiRpZCI6IjMxOCIsIkZvbnRTZXR0aW5ncyI6eyIkaWQiOiIzMTk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yMCIsIkxpbmVDb2xvciI6bnVsbCwiTGluZVdlaWdodCI6MC4wLCJMaW5lVHlwZSI6MCwiUGFyZW50U3R5bGUiOm51bGx9LCJQYXJlbnRTdHlsZSI6bnVsbH0sIkhvcml6b250YWxDb25uZWN0b3JTdHlsZSI6eyIkaWQiOiIzMjEiLCJMaW5lQ29sb3IiOnsiJHJlZiI6Ijk5In0sIkxpbmVXZWlnaHQiOjEuMCwiTGluZVR5cGUiOjAsIlBhcmVudFN0eWxlIjpudWxsfSwiVmVydGljYWxDb25uZWN0b3JTdHlsZSI6eyIkaWQiOiIzMjI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yMyIsIk1hcmdpbiI6eyIkcmVmIjoiMTA1In0sIlBhZGRpbmciOnsiJHJlZiI6IjEwNiJ9LCJCYWNrZ3JvdW5kIjp7IiRpZCI6IjMyNCIsIkNvbG9yIjp7IiRpZCI6IjMyNSIsIkEiOjI1NSwiUiI6OTEsIkciOjE1NSwiQiI6MjEzfX0sIklzVmlzaWJsZSI6dHJ1ZSwiV2lkdGgiOjAuMCwiSGVpZ2h0IjoyMi4wLCJCb3JkZXJTdHlsZSI6eyIkaWQiOiIzMjYiLCJMaW5lQ29sb3IiOnsiJHJlZiI6IjI2MiJ9LCJMaW5lV2VpZ2h0IjowLjAsIkxpbmVUeXBlIjowLCJQYXJlbnRTdHlsZSI6bnVsbH0sIlBhcmVudFN0eWxlIjpudWxsfSwiVGl0bGVTdHlsZSI6eyIkaWQiOiIzMjciLCJGb250U2V0dGluZ3MiOnsiJGlkIjoiMzI4IiwiRm9udFNpemUiOjExLCJGb250TmFtZSI6IkNhbGlicmkiLCJJc0JvbGQiOnRydWUsIklzSXRhbGljIjpmYWxzZSwiSXNVbmRlcmxpbmVkIjpmYWxzZSwiUGFyZW50U3R5bGUiOm51bGx9LCJBdXRvU2l6ZSI6MCwiRm9yZWdyb3VuZCI6eyIkaWQiOiIzMjkiLCJDb2xvciI6eyIkaWQiOiIzMz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aWQiOiIzMzEiLCJDb2xvciI6eyIkaWQiOiIzMzIiLCJBIjowLCJSIjoyNTUsIkciOjI1NSwiQiI6MjU1fX0sIklzVmlzaWJsZSI6dHJ1ZSwiV2lkdGgiOjAuMCwiSGVpZ2h0IjowLjAsIkJvcmRlclN0eWxlIjp7IiRpZCI6IjMzMyIsIkxpbmVDb2xvciI6bnVsbCwiTGluZVdlaWdodCI6MC4wLCJMaW5lVHlwZSI6MCwiUGFyZW50U3R5bGUiOm51bGx9LCJQYXJlbnRTdHlsZSI6bnVsbH0sIkRhdGVTdHlsZSI6eyIkaWQiOiIzMzQiLCJGb250U2V0dGluZ3MiOnsiJGlkIjoiMzM1IiwiRm9udFNpemUiOjEwLCJGb250TmFtZSI6IkNhbGlicmkiLCJJc0JvbGQiOmZhbHNlLCJJc0l0YWxpYyI6ZmFsc2UsIklzVW5kZXJsaW5lZCI6ZmFsc2UsIlBhcmVudFN0eWxlIjpudWxsfSwiQXV0b1NpemUiOjAsIkZvcmVncm91bmQiOnsiJGlkIjoiMzM2IiwiQ29sb3IiOnsiJGlkIjoiMz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pZCI6IjMzOCIsIkNvbG9yIjp7IiRpZCI6IjMzOSIsIkEiOjAsIlIiOjI1NSwiRyI6MjU1LCJCIjoyNTV9fSwiSXNWaXNpYmxlIjp0cnVlLCJXaWR0aCI6MC4wLCJIZWlnaHQiOjAuMCwiQm9yZGVyU3R5bGUiOnsiJGlkIjoiMzQwIiwiTGluZUNvbG9yIjpudWxsLCJMaW5lV2VpZ2h0IjowLjAsIkxpbmVUeXBlIjowLCJQYXJlbnRTdHlsZSI6bnVsbH0sIlBhcmVudFN0eWxlIjpudWxsfSwiRGF0ZUZvcm1hdCI6eyIkcmVmIjoiMjc4In0sIldlZWtOdW1iZXJpbmciOnsiJGlkIjoiMzQxIiwiRm9ybWF0IjowLCJJc1Zpc2libGUiOmZhbHNlLCJMYXN0S25vd25WaXNpYmlsaXR5U3RhdGUiOmZhbHNlfSwiSXNWaXNpYmxlIjp0cnVlLCJQYXJlbnRTdHlsZSI6bnVsbH0sIkluZGV4Ijo0LCJTbWFydER1cmF0aW9uQWN0aXZhdGVkIjpmYWxzZSwiRGF0ZUZvcm1hdCI6eyIkcmVmIjoiMjc4In0sIldlZWtOdW1iZXJpbmciOnsiJGlkIjoiMzQyIiwiRm9ybWF0IjowLCJJc1Zpc2libGUiOmZhbHNlLCJMYXN0S25vd25WaXNpYmlsaXR5U3RhdGUiOmZhbHNlfSwiSWQiOiJjZTEyNWQ2Mi03NDM5LTRiZTQtOWVkYi0wMzE2OGYxOTU2ZmMiLCJJbXBvcnRJZCI6bnVsbCwiVGl0bGUiOiJEZXZlbG9wIFdpcmVmcmFtZXMiLCJOb3RlIjpudWxsLCJIeXBlcmxpbmsiOnsiJGlkIjoiMzQzIiwiQWRkcmVzcyI6bnVsbCwiU3ViQWRkcmVzcyI6bnVsbH0sIklzQ2hhbmdlZCI6ZmFsc2UsIklzTmV3IjpmYWxzZX0seyIkaWQiOiIzNDQiLCJHcm91cE5hbWUiOm51bGwsIlN0YXJ0RGF0ZSI6IjIwMjEtMDMtMjhUMDA6MDA6MDBaIiwiRW5kRGF0ZSI6IjIwMjEtMDMtMzBUMjM6NTk6MDBaIiwiUGVyY2VudGFnZUNvbXBsZXRlIjpudWxsLCJTdHlsZSI6eyIkaWQiOiIzNDUiLCJTaGFwZSI6MywiU2hhcGVUaGlja25lc3MiOjIsIkR1cmF0aW9uRm9ybWF0IjowLCJJbmNsdWRlTm9uV29ya2luZ0RheXNJbkR1cmF0aW9uIjpmYWxzZSwiUGVyY2VudGFnZUNvbXBsZXRlU3R5bGUiOnsiJGlkIjoiMzQ2IiwiRm9udFNldHRpbmdzIjp7IiRpZCI6IjM0N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Q4IiwiTGluZUNvbG9yIjpudWxsLCJMaW5lV2VpZ2h0IjowLjAsIkxpbmVUeXBlIjowLCJQYXJlbnRTdHlsZSI6bnVsbH0sIlBhcmVudFN0eWxlIjpudWxsfSwiRHVyYXRpb25TdHlsZSI6eyIkaWQiOiIzNDkiLCJGb250U2V0dGluZ3MiOnsiJGlkIjoiMzUw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SJ9LCJMaW5lV2VpZ2h0IjoxLjAsIkxpbmVUeXBlIjowLCJQYXJlbnRTdHlsZSI6bnVsbH0sIlZlcnRpY2FsQ29ubmVjdG9yU3R5bGUiOnsiJGlkIjoiMzUzIiwiTGluZUNvbG9yIjp7IiRyZWYiOiIxMDI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NTQiLCJNYXJnaW4iOnsiJHJlZiI6IjEwNSJ9LCJQYWRkaW5nIjp7IiRyZWYiOiIxMDYifSwiQmFja2dyb3VuZCI6eyIkaWQiOiIzNTUiLCJDb2xvciI6eyIkaWQiOiIzNTYiLCJBIjoyNTUsIlIiOjkxLCJHIjoxNTUsIkIiOjIxM319LCJJc1Zpc2libGUiOnRydWUsIldpZHRoIjowLjAsIkhlaWdodCI6MjIuMCwiQm9yZGVyU3R5bGUiOnsiJGlkIjoiMzU3IiwiTGluZUNvbG9yIjp7IiRyZWYiOiIyNjIifSwiTGluZVdlaWdodCI6MC4wLCJMaW5lVHlwZSI6MCwiUGFyZW50U3R5bGUiOm51bGx9LCJQYXJlbnRTdHlsZSI6bnVsbH0sIlRpdGxlU3R5bGUiOnsiJGlkIjoiMzU4IiwiRm9udFNldHRpbmdzIjp7IiRpZCI6IjM1OSIsIkZvbnRTaXplIjoxMSwiRm9udE5hbWUiOiJDYWxpYnJpIiwiSXNCb2xkIjp0cnVlLCJJc0l0YWxpYyI6ZmFsc2UsIklzVW5kZXJsaW5lZCI6ZmFsc2UsIlBhcmVudFN0eWxlIjpudWxsfSwiQXV0b1NpemUiOjAsIkZvcmVncm91bmQiOnsiJGlkIjoiMzYwIiwiQ29sb3IiOnsiJGlkIjoiMzYx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GlkIjoiMzYyIiwiQ29sb3IiOnsiJGlkIjoiMzYzIiwiQSI6MCwiUiI6MjU1LCJHIjoyNTUsIkIiOjI1NX19LCJJc1Zpc2libGUiOnRydWUsIldpZHRoIjowLjAsIkhlaWdodCI6MC4wLCJCb3JkZXJTdHlsZSI6eyIkaWQiOiIzNjQiLCJMaW5lQ29sb3IiOm51bGwsIkxpbmVXZWlnaHQiOjAuMCwiTGluZVR5cGUiOjAsIlBhcmVudFN0eWxlIjpudWxsfSwiUGFyZW50U3R5bGUiOm51bGx9LCJEYXRlU3R5bGUiOnsiJGlkIjoiMzY1IiwiRm9udFNldHRpbmdzIjp7IiRpZCI6IjM2NiIsIkZvbnRTaXplIjoxMCwiRm9udE5hbWUiOiJDYWxpYnJpIiwiSXNCb2xkIjpmYWxzZSwiSXNJdGFsaWMiOmZhbHNlLCJJc1VuZGVybGluZWQiOmZhbHNlLCJQYXJlbnRTdHlsZSI6bnVsbH0sIkF1dG9TaXplIjowLCJGb3JlZ3JvdW5kIjp7IiRpZCI6IjM2NyIsIkNvbG9yIjp7IiRpZCI6IjM2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zNjkiLCJDb2xvciI6eyIkaWQiOiIzNzAiLCJBIjowLCJSIjoyNTUsIkciOjI1NSwiQiI6MjU1fX0sIklzVmlzaWJsZSI6dHJ1ZSwiV2lkdGgiOjAuMCwiSGVpZ2h0IjowLjAsIkJvcmRlclN0eWxlIjp7IiRpZCI6IjM3MSIsIkxpbmVDb2xvciI6bnVsbCwiTGluZVdlaWdodCI6MC4wLCJMaW5lVHlwZSI6MCwiUGFyZW50U3R5bGUiOm51bGx9LCJQYXJlbnRTdHlsZSI6bnVsbH0sIkRhdGVGb3JtYXQiOnsiJHJlZiI6IjI3OCJ9LCJXZWVrTnVtYmVyaW5nIjp7IiRpZCI6IjM3MiIsIkZvcm1hdCI6MCwiSXNWaXNpYmxlIjpmYWxzZSwiTGFzdEtub3duVmlzaWJpbGl0eVN0YXRlIjpmYWxzZX0sIklzVmlzaWJsZSI6dHJ1ZSwiUGFyZW50U3R5bGUiOm51bGx9LCJJbmRleCI6NSwiU21hcnREdXJhdGlvbkFjdGl2YXRlZCI6ZmFsc2UsIkRhdGVGb3JtYXQiOnsiJHJlZiI6IjI3OCJ9LCJXZWVrTnVtYmVyaW5nIjp7IiRpZCI6IjM3MyIsIkZvcm1hdCI6MCwiSXNWaXNpYmxlIjpmYWxzZSwiTGFzdEtub3duVmlzaWJpbGl0eVN0YXRlIjpmYWxzZX0sIklkIjoiYzNlODMzNjEtZWM2Ni00NjE1LTg3YjMtNmIxNDBjZTU0OTQ3IiwiSW1wb3J0SWQiOm51bGwsIlRpdGxlIjoiRGV2ZWxvcCBTb2xpZGl0eSBGaWxlcyIsIk5vdGUiOm51bGwsIkh5cGVybGluayI6eyIkaWQiOiIzNzQiLCJBZGRyZXNzIjpudWxsLCJTdWJBZGRyZXNzIjpudWxsfSwiSXNDaGFuZ2VkIjpmYWxzZSwiSXNOZXciOmZhbHNlfSx7IiRpZCI6IjM3NSIsIkdyb3VwTmFtZSI6bnVsbCwiU3RhcnREYXRlIjoiMjAyMS0wMy0yOVQwMDowMDowMFoiLCJFbmREYXRlIjoiMjAyMS0wMy0zMVQyMzo1OTowMFoiLCJQZXJjZW50YWdlQ29tcGxldGUiOm51bGwsIlN0eWxlIjp7IiRpZCI6IjM3NiIsIlNoYXBlIjozLCJTaGFwZVRoaWNrbmVzcyI6My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NzkiLCJMaW5lQ29sb3IiOm51bGwsIkxpbmVXZWlnaHQiOjAuMCwiTGluZVR5cGUiOjAsIlBhcmVudFN0eWxlIjpudWxsfSwiUGFyZW50U3R5bGUiOm51bGx9LCJEdXJhdGlvblN0eWxlIjp7IiRpZCI6IjM4MCIsIkZvbnRTZXR0aW5ncyI6eyIkaWQiOiIzODE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4MiIsIkxpbmVDb2xvciI6bnVsbCwiTGluZVdlaWdodCI6MC4wLCJMaW5lVHlwZSI6MCwiUGFyZW50U3R5bGUiOm51bGx9LCJQYXJlbnRTdHlsZSI6bnVsbH0sIkhvcml6b250YWxDb25uZWN0b3JTdHlsZSI6eyIkaWQiOiIzODMiLCJMaW5lQ29sb3IiOnsiJHJlZiI6Ijk5In0sIkxpbmVXZWlnaHQiOjEuMCwiTGluZVR5cGUiOjAsIlBhcmVudFN0eWxlIjpudWxsfSwiVmVydGljYWxDb25uZWN0b3JTdHlsZSI6eyIkaWQiOiIzODQiLCJMaW5lQ29sb3IiOnsiJGlkIjoiMzg1IiwiJHR5cGUiOiJOTFJFLkNvbW1vbi5Eb20uU29saWRDb2xvckJydXNoLCBOTFJFLkNvbW1vbiIsIkNvbG9yIjp7IiRpZCI6IjM4NiIsIkEiOjI1NSwiUiI6OTEsIkciOjE1NSwiQiI6MjEzfX0sIkxpbmVXZWlnaHQiOjAuODMzMzMzMy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g3IiwiTWFyZ2luIjp7IiRyZWYiOiIxMDUifSwiUGFkZGluZyI6eyIkcmVmIjoiMTA2In0sIkJhY2tncm91bmQiOnsiJGlkIjoiMzg4IiwiQ29sb3IiOnsiJGlkIjoiMzg5IiwiQSI6MjU1LCJSIjo5MSwiRyI6MTU1LCJCIjoyMTN9fSwiSXNWaXNpYmxlIjp0cnVlLCJXaWR0aCI6MzE1LjEyOTc2MDc0MjE4NzUsIkhlaWdodCI6MjMuMzg5MjExNjU0NjYzMDg2LCJCb3JkZXJTdHlsZSI6eyIkaWQiOiIzOTAiLCJMaW5lQ29sb3IiOnsiJHJlZiI6IjI2MiJ9LCJMaW5lV2VpZ2h0IjowLjAsIkxpbmVUeXBlIjowLCJQYXJlbnRTdHlsZSI6bnVsbH0sIlBhcmVudFN0eWxlIjpudWxsfSwiVGl0bGVTdHlsZSI6eyIkaWQiOiIzOTEiLCJGb250U2V0dGluZ3MiOnsiJGlkIjoiMzkyIiwiRm9udFNpemUiOjExLCJGb250TmFtZSI6IkNhbGlicmkiLCJJc0JvbGQiOnRydWUsIklzSXRhbGljIjpmYWxzZSwiSXNVbmRlcmxpbmVkIjpmYWxzZSwiUGFyZW50U3R5bGUiOm51bGx9LCJBdXRvU2l6ZSI6MCwiRm9yZWdyb3VuZCI6eyIkaWQiOiIzOTMiLCJDb2xvciI6eyIkaWQiOiIzOTQ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aWQiOiIzOTUiLCJDb2xvciI6eyIkaWQiOiIzOTYiLCJBIjowLCJSIjoyNTUsIkciOjI1NSwiQiI6MjU1fX0sIklzVmlzaWJsZSI6dHJ1ZSwiV2lkdGgiOjAuMCwiSGVpZ2h0IjowLjAsIkJvcmRlclN0eWxlIjp7IiRpZCI6IjM5NyIsIkxpbmVDb2xvciI6bnVsbCwiTGluZVdlaWdodCI6MC4wLCJMaW5lVHlwZSI6MCwiUGFyZW50U3R5bGUiOm51bGx9LCJQYXJlbnRTdHlsZSI6bnVsbH0sIkRhdGVTdHlsZSI6eyIkaWQiOiIzOTgiLCJGb250U2V0dGluZ3MiOnsiJGlkIjoiMzk5IiwiRm9udFNpemUiOjEwLCJGb250TmFtZSI6IkNhbGlicmkiLCJJc0JvbGQiOmZhbHNlLCJJc0l0YWxpYyI6ZmFsc2UsIklzVW5kZXJsaW5lZCI6ZmFsc2UsIlBhcmVudFN0eWxlIjpudWxsfSwiQXV0b1NpemUiOjAsIkZvcmVncm91bmQiOnsiJGlkIjoiNDAwIiwiQ29sb3IiOnsiJGlkIjoiND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pZCI6IjQwMiIsIkNvbG9yIjp7IiRpZCI6IjQwMyIsIkEiOjAsIlIiOjI1NSwiRyI6MjU1LCJCIjoyNTV9fSwiSXNWaXNpYmxlIjp0cnVlLCJXaWR0aCI6MC4wLCJIZWlnaHQiOjAuMCwiQm9yZGVyU3R5bGUiOnsiJGlkIjoiNDA0IiwiTGluZUNvbG9yIjpudWxsLCJMaW5lV2VpZ2h0IjowLjAsIkxpbmVUeXBlIjowLCJQYXJlbnRTdHlsZSI6bnVsbH0sIlBhcmVudFN0eWxlIjpudWxsfSwiRGF0ZUZvcm1hdCI6eyIkcmVmIjoiMjc4In0sIldlZWtOdW1iZXJpbmciOnsiJGlkIjoiNDA1IiwiRm9ybWF0IjowLCJJc1Zpc2libGUiOmZhbHNlLCJMYXN0S25vd25WaXNpYmlsaXR5U3RhdGUiOmZhbHNlfSwiSXNWaXNpYmxlIjp0cnVlLCJQYXJlbnRTdHlsZSI6bnVsbH0sIkluZGV4Ijo2LCJTbWFydER1cmF0aW9uQWN0aXZhdGVkIjpmYWxzZSwiRGF0ZUZvcm1hdCI6eyIkcmVmIjoiMjc4In0sIldlZWtOdW1iZXJpbmciOnsiJGlkIjoiNDA2IiwiRm9ybWF0IjowLCJJc1Zpc2libGUiOmZhbHNlLCJMYXN0S25vd25WaXNpYmlsaXR5U3RhdGUiOmZhbHNlfSwiSWQiOiI1ZmEwYTJkZS00MTQyLTQ3MzQtODQ4ZC0wYjRhNmZiZmY3NDgiLCJJbXBvcnRJZCI6bnVsbCwiVGl0bGUiOiJEZXZlbG9wIFVzZXIgSW50ZXJmYWNlIiwiTm90ZSI6bnVsbCwiSHlwZXJsaW5rIjp7IiRpZCI6IjQwNyIsIkFkZHJlc3MiOm51bGwsIlN1YkFkZHJlc3MiOm51bGx9LCJJc0NoYW5nZWQiOmZhbHNlLCJJc05ldyI6ZmFsc2V9LHsiJGlkIjoiNDA4IiwiR3JvdXBOYW1lIjpudWxsLCJTdGFydERhdGUiOiIyMDIxLTAzLTMwVDAwOjAwOjAwWiIsIkVuZERhdGUiOiIyMDIxLTA0LTAxVDIzOjU5OjAwWiIsIlBlcmNlbnRhZ2VDb21wbGV0ZSI6bnVsbCwiU3R5bGUiOnsiJGlkIjoiNDA5IiwiU2hhcGUiOjMsIlNoYXBlVGhpY2tuZXNzIjoyLCJEdXJhdGlvbkZvcm1hdCI6MCwiSW5jbHVkZU5vbldvcmtpbmdEYXlzSW5EdXJhdGlvbiI6ZmFsc2UsIlBlcmNlbnRhZ2VDb21wbGV0ZVN0eWxlIjp7IiRpZCI6IjQxMCIsIkZvbnRTZXR0aW5ncyI6eyIkaWQiOiI0MTE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xMiIsIkxpbmVDb2xvciI6bnVsbCwiTGluZVdlaWdodCI6MC4wLCJMaW5lVHlwZSI6MCwiUGFyZW50U3R5bGUiOm51bGx9LCJQYXJlbnRTdHlsZSI6bnVsbH0sIkR1cmF0aW9uU3R5bGUiOnsiJGlkIjoiNDEzIiwiRm9udFNldHRpbmdzIjp7IiRpZCI6IjQxNC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E1IiwiTGluZUNvbG9yIjpudWxsLCJMaW5lV2VpZ2h0IjowLjAsIkxpbmVUeXBlIjowLCJQYXJlbnRTdHlsZSI6bnVsbH0sIlBhcmVudFN0eWxlIjpudWxsfSwiSG9yaXpvbnRhbENvbm5lY3RvclN0eWxlIjp7IiRpZCI6IjQxNiIsIkxpbmVDb2xvciI6eyIkcmVmIjoiOTkifSwiTGluZVdlaWdodCI6MS4wLCJMaW5lVHlwZSI6MCwiUGFyZW50U3R5bGUiOm51bGx9LCJWZXJ0aWNhbENvbm5lY3RvclN0eWxlIjp7IiRpZCI6IjQxNyIsIkxpbmVDb2xvciI6eyIkcmVmIjoiMTAy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E4IiwiTWFyZ2luIjp7IiRyZWYiOiIxMDUifSwiUGFkZGluZyI6eyIkcmVmIjoiMTA2In0sIkJhY2tncm91bmQiOnsiJGlkIjoiNDE5IiwiQ29sb3IiOnsiJGlkIjoiNDIwIiwiQSI6MjU1LCJSIjo5MSwiRyI6MTU1LCJCIjoyMTN9fSwiSXNWaXNpYmxlIjp0cnVlLCJXaWR0aCI6MC4wLCJIZWlnaHQiOjIyLjAsIkJvcmRlclN0eWxlIjp7IiRpZCI6IjQyMSIsIkxpbmVDb2xvciI6eyIkcmVmIjoiMjYyIn0sIkxpbmVXZWlnaHQiOjAuMCwiTGluZVR5cGUiOjAsIlBhcmVudFN0eWxlIjpudWxsfSwiUGFyZW50U3R5bGUiOm51bGx9LCJUaXRsZVN0eWxlIjp7IiRpZCI6IjQyMiIsIkZvbnRTZXR0aW5ncyI6eyIkaWQiOiI0MjMiLCJGb250U2l6ZSI6MTEsIkZvbnROYW1lIjoiQ2FsaWJyaSIsIklzQm9sZCI6dHJ1ZSwiSXNJdGFsaWMiOmZhbHNlLCJJc1VuZGVybGluZWQiOmZhbHNlLCJQYXJlbnRTdHlsZSI6bnVsbH0sIkF1dG9TaXplIjowLCJGb3JlZ3JvdW5kIjp7IiRpZCI6IjQyNCIsIkNvbG9yIjp7IiRpZCI6IjQyN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AsIkZvbnROYW1lIjoiQ2FsaWJyaSIsIklzQm9sZCI6ZmFsc2UsIklzSXRhbGljIjpmYWxzZSwiSXNVbmRlcmxpbmVkIjpmYWxzZSwiUGFyZW50U3R5bGUiOm51bGx9LCJBdXRvU2l6ZSI6MCwiRm9yZWdyb3VuZCI6eyIkaWQiOiI0MzEiLCJDb2xvciI6eyIkaWQiOiI0Mz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NDMzIiwiQ29sb3IiOnsiJGlkIjoiNDM0IiwiQSI6MCwiUiI6MjU1LCJHIjoyNTUsIkIiOjI1NX19LCJJc1Zpc2libGUiOnRydWUsIldpZHRoIjowLjAsIkhlaWdodCI6MC4wLCJCb3JkZXJTdHlsZSI6eyIkaWQiOiI0MzUiLCJMaW5lQ29sb3IiOm51bGwsIkxpbmVXZWlnaHQiOjAuMCwiTGluZVR5cGUiOjAsIlBhcmVudFN0eWxlIjpudWxsfSwiUGFyZW50U3R5bGUiOm51bGx9LCJEYXRlRm9ybWF0Ijp7IiRyZWYiOiIyNzgifSwiV2Vla051bWJlcmluZyI6eyIkaWQiOiI0MzYiLCJGb3JtYXQiOjAsIklzVmlzaWJsZSI6ZmFsc2UsIkxhc3RLbm93blZpc2liaWxpdHlTdGF0ZSI6ZmFsc2V9LCJJc1Zpc2libGUiOnRydWUsIlBhcmVudFN0eWxlIjpudWxsfSwiSW5kZXgiOjcsIlNtYXJ0RHVyYXRpb25BY3RpdmF0ZWQiOmZhbHNlLCJEYXRlRm9ybWF0Ijp7IiRyZWYiOiIyNzgifSwiV2Vla051bWJlcmluZyI6eyIkaWQiOiI0MzciLCJGb3JtYXQiOjAsIklzVmlzaWJsZSI6ZmFsc2UsIkxhc3RLbm93blZpc2liaWxpdHlTdGF0ZSI6ZmFsc2V9LCJJZCI6ImU1OTU4ZWVmLTIxOWEtNDc0OC05OTBkLTNmMWY1ZDNkYzM5MiIsIkltcG9ydElkIjpudWxsLCJUaXRsZSI6IkludGVncmF0aW9uIiwiTm90ZSI6bnVsbCwiSHlwZXJsaW5rIjp7IiRpZCI6IjQzOCIsIkFkZHJlc3MiOm51bGwsIlN1YkFkZHJlc3MiOm51bGx9LCJJc0NoYW5nZWQiOmZhbHNlLCJJc05ldyI6ZmFsc2V9LHsiJGlkIjoiNDM5IiwiR3JvdXBOYW1lIjpudWxsLCJTdGFydERhdGUiOiIyMDIxLTA0LTAxVDAwOjAwOjAwWiIsIkVuZERhdGUiOiIyMDIxLTA0LTAyVDIzOjU5OjAwWiIsIlBlcmNlbnRhZ2VDb21wbGV0ZSI6bnVsbCwiU3R5bGUiOnsiJGlkIjoiNDQwIiwiU2hhcGUiOjMsIlNoYXBlVGhpY2tuZXNzIjoyLCJEdXJhdGlvbkZvcm1hdCI6MCwiSW5jbHVkZU5vbldvcmtpbmdEYXlzSW5EdXJhdGlvbiI6ZmFsc2UsIlBlcmNlbnRhZ2VDb21wbGV0ZVN0eWxlIjp7IiRpZCI6IjQ0MSIsIkZvbnRTZXR0aW5ncyI6eyIkaWQiOiI0ND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0MyIsIkxpbmVDb2xvciI6bnVsbCwiTGluZVdlaWdodCI6MC4wLCJMaW5lVHlwZSI6MCwiUGFyZW50U3R5bGUiOm51bGx9LCJQYXJlbnRTdHlsZSI6bnVsbH0sIkR1cmF0aW9uU3R5bGUiOnsiJGlkIjoiNDQ0IiwiRm9udFNldHRpbmdzIjp7IiRpZCI6IjQ0NS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Q2IiwiTGluZUNvbG9yIjpudWxsLCJMaW5lV2VpZ2h0IjowLjAsIkxpbmVUeXBlIjowLCJQYXJlbnRTdHlsZSI6bnVsbH0sIlBhcmVudFN0eWxlIjpudWxsfSwiSG9yaXpvbnRhbENvbm5lY3RvclN0eWxlIjp7IiRpZCI6IjQ0NyIsIkxpbmVDb2xvciI6eyIkcmVmIjoiOTkifSwiTGluZVdlaWdodCI6MS4wLCJMaW5lVHlwZSI6MCwiUGFyZW50U3R5bGUiOm51bGx9LCJWZXJ0aWNhbENvbm5lY3RvclN0eWxlIjp7IiRpZCI6IjQ0OCIsIkxpbmVDb2xvciI6eyIkcmVmIjoiMTAy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Q5IiwiTWFyZ2luIjp7IiRyZWYiOiIxMDUifSwiUGFkZGluZyI6eyIkcmVmIjoiMTA2In0sIkJhY2tncm91bmQiOnsiJGlkIjoiNDUwIiwiQ29sb3IiOnsiJGlkIjoiNDUxIiwiQSI6MjU1LCJSIjo5MSwiRyI6MTU1LCJCIjoyMTN9fSwiSXNWaXNpYmxlIjp0cnVlLCJXaWR0aCI6MC4wLCJIZWlnaHQiOjIyLjAsIkJvcmRlclN0eWxlIjp7IiRpZCI6IjQ1MiIsIkxpbmVDb2xvciI6eyIkcmVmIjoiMjYyIn0sIkxpbmVXZWlnaHQiOjAuMCwiTGluZVR5cGUiOjAsIlBhcmVudFN0eWxlIjpudWxsfSwiUGFyZW50U3R5bGUiOm51bGx9LCJUaXRsZVN0eWxlIjp7IiRpZCI6IjQ1MyIsIkZvbnRTZXR0aW5ncyI6eyIkaWQiOiI0NTQiLCJGb250U2l6ZSI6MTEsIkZvbnROYW1lIjoiQ2FsaWJyaSIsIklzQm9sZCI6dHJ1ZSwiSXNJdGFsaWMiOmZhbHNlLCJJc1VuZGVybGluZWQiOmZhbHNlLCJQYXJlbnRTdHlsZSI6bnVsbH0sIkF1dG9TaXplIjowLCJGb3JlZ3JvdW5kIjp7IiRpZCI6IjQ1NSIsIkNvbG9yIjp7IiRpZCI6IjQ1Ni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pZCI6IjQ1NyIsIkNvbG9yIjp7IiRpZCI6IjQ1OCIsIkEiOjAsIlIiOjI1NSwiRyI6MjU1LCJCIjoyNTV9fSwiSXNWaXNpYmxlIjp0cnVlLCJXaWR0aCI6MC4wLCJIZWlnaHQiOjAuMCwiQm9yZGVyU3R5bGUiOnsiJGlkIjoiNDU5IiwiTGluZUNvbG9yIjpudWxsLCJMaW5lV2VpZ2h0IjowLjAsIkxpbmVUeXBlIjowLCJQYXJlbnRTdHlsZSI6bnVsbH0sIlBhcmVudFN0eWxlIjpudWxsfSwiRGF0ZVN0eWxlIjp7IiRpZCI6IjQ2MCIsIkZvbnRTZXR0aW5ncyI6eyIkaWQiOiI0NjEiLCJGb250U2l6ZSI6MTAsIkZvbnROYW1lIjoiQ2FsaWJyaSIsIklzQm9sZCI6ZmFsc2UsIklzSXRhbGljIjpmYWxzZSwiSXNVbmRlcmxpbmVkIjpmYWxzZSwiUGFyZW50U3R5bGUiOm51bGx9LCJBdXRvU2l6ZSI6MCwiRm9yZWdyb3VuZCI6eyIkaWQiOiI0NjIiLCJDb2xvciI6eyIkaWQiOiI0Nj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NDY0IiwiQ29sb3IiOnsiJGlkIjoiNDY1IiwiQSI6MCwiUiI6MjU1LCJHIjoyNTUsIkIiOjI1NX19LCJJc1Zpc2libGUiOnRydWUsIldpZHRoIjowLjAsIkhlaWdodCI6MC4wLCJCb3JkZXJTdHlsZSI6eyIkaWQiOiI0NjYiLCJMaW5lQ29sb3IiOm51bGwsIkxpbmVXZWlnaHQiOjAuMCwiTGluZVR5cGUiOjAsIlBhcmVudFN0eWxlIjpudWxsfSwiUGFyZW50U3R5bGUiOm51bGx9LCJEYXRlRm9ybWF0Ijp7IiRyZWYiOiIyNzgifSwiV2Vla051bWJlcmluZyI6eyIkaWQiOiI0NjciLCJGb3JtYXQiOjAsIklzVmlzaWJsZSI6ZmFsc2UsIkxhc3RLbm93blZpc2liaWxpdHlTdGF0ZSI6ZmFsc2V9LCJJc1Zpc2libGUiOnRydWUsIlBhcmVudFN0eWxlIjpudWxsfSwiSW5kZXgiOjgsIlNtYXJ0RHVyYXRpb25BY3RpdmF0ZWQiOmZhbHNlLCJEYXRlRm9ybWF0Ijp7IiRyZWYiOiIyNzgifSwiV2Vla051bWJlcmluZyI6eyIkaWQiOiI0NjgiLCJGb3JtYXQiOjAsIklzVmlzaWJsZSI6ZmFsc2UsIkxhc3RLbm93blZpc2liaWxpdHlTdGF0ZSI6ZmFsc2V9LCJJZCI6ImNkNDRiM2RkLWViMWUtNDhmNy05MDJjLTA0Y2FjMzhkNmY0MyIsIkltcG9ydElkIjpudWxsLCJUaXRsZSI6IlRlc3RpbmciLCJOb3RlIjpudWxsLCJIeXBlcmxpbmsiOnsiJGlkIjoiNDY5IiwiQWRkcmVzcyI6bnVsbCwiU3ViQWRkcmVzcyI6bnVsbH0sIklzQ2hhbmdlZCI6ZmFsc2UsIklzTmV3IjpmYWxzZX0seyIkaWQiOiI0NzAiLCJHcm91cE5hbWUiOm51bGwsIlN0YXJ0RGF0ZSI6IjIwMjEtMDQtMDNUMDA6MDA6MDBaIiwiRW5kRGF0ZSI6IjIwMjEtMDQtMDNUMjM6NTk6MDBaIiwiUGVyY2VudGFnZUNvbXBsZXRlIjpudWxsLCJTdHlsZSI6eyIkaWQiOiI0NzEiLCJTaGFwZSI6MywiU2hhcGVUaGlja25lc3MiOjIsIkR1cmF0aW9uRm9ybWF0IjowLCJJbmNsdWRlTm9uV29ya2luZ0RheXNJbkR1cmF0aW9uIjpmYWxzZSwiUGVyY2VudGFnZUNvbXBsZXRlU3R5bGUiOnsiJGlkIjoiNDcyIiwiRm9udFNldHRpbmdzIjp7IiRpZCI6IjQ3M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c0IiwiTGluZUNvbG9yIjpudWxsLCJMaW5lV2VpZ2h0IjowLjAsIkxpbmVUeXBlIjowLCJQYXJlbnRTdHlsZSI6bnVsbH0sIlBhcmVudFN0eWxlIjpudWxsfSwiRHVyYXRpb25TdHlsZSI6eyIkaWQiOiI0NzUiLCJGb250U2V0dGluZ3MiOnsiJGlkIjoiNDc2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NzciLCJMaW5lQ29sb3IiOm51bGwsIkxpbmVXZWlnaHQiOjAuMCwiTGluZVR5cGUiOjAsIlBhcmVudFN0eWxlIjpudWxsfSwiUGFyZW50U3R5bGUiOm51bGx9LCJIb3Jpem9udGFsQ29ubmVjdG9yU3R5bGUiOnsiJGlkIjoiNDc4IiwiTGluZUNvbG9yIjp7IiRyZWYiOiI5OSJ9LCJMaW5lV2VpZ2h0IjoxLjAsIkxpbmVUeXBlIjowLCJQYXJlbnRTdHlsZSI6bnVsbH0sIlZlcnRpY2FsQ29ubmVjdG9yU3R5bGUiOnsiJGlkIjoiNDc5IiwiTGluZUNvbG9yIjp7IiRyZWYiOiIxMDI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0ODAiLCJNYXJnaW4iOnsiJHJlZiI6IjEwNSJ9LCJQYWRkaW5nIjp7IiRyZWYiOiIxMDYifSwiQmFja2dyb3VuZCI6eyIkaWQiOiI0ODEiLCJDb2xvciI6eyIkaWQiOiI0ODIiLCJBIjoyNTUsIlIiOjkxLCJHIjoxNTUsIkIiOjIxM319LCJJc1Zpc2libGUiOnRydWUsIldpZHRoIjowLjAsIkhlaWdodCI6MjIuMCwiQm9yZGVyU3R5bGUiOnsiJGlkIjoiNDgzIiwiTGluZUNvbG9yIjp7IiRyZWYiOiIyNjIifSwiTGluZVdlaWdodCI6MC4wLCJMaW5lVHlwZSI6MCwiUGFyZW50U3R5bGUiOm51bGx9LCJQYXJlbnRTdHlsZSI6bnVsbH0sIlRpdGxlU3R5bGUiOnsiJGlkIjoiNDg0IiwiRm9udFNldHRpbmdzIjp7IiRpZCI6IjQ4NSIsIkZvbnRTaXplIjoxMSwiRm9udE5hbWUiOiJDYWxpYnJpIiwiSXNCb2xkIjp0cnVlLCJJc0l0YWxpYyI6ZmFsc2UsIklzVW5kZXJsaW5lZCI6ZmFsc2UsIlBhcmVudFN0eWxlIjpudWxsfSwiQXV0b1NpemUiOjAsIkZvcmVncm91bmQiOnsiJGlkIjoiNDg2IiwiQ29sb3IiOnsiJGlkIjoiNDg3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GlkIjoiNDg4IiwiQ29sb3IiOnsiJGlkIjoiNDg5IiwiQSI6MCwiUiI6MjU1LCJHIjoyNTUsIkIiOjI1NX19LCJJc1Zpc2libGUiOnRydWUsIldpZHRoIjowLjAsIkhlaWdodCI6MC4wLCJCb3JkZXJTdHlsZSI6eyIkaWQiOiI0OTAiLCJMaW5lQ29sb3IiOm51bGwsIkxpbmVXZWlnaHQiOjAuMCwiTGluZVR5cGUiOjAsIlBhcmVudFN0eWxlIjpudWxsfSwiUGFyZW50U3R5bGUiOm51bGx9LCJEYXRlU3R5bGUiOnsiJGlkIjoiNDkxIiwiRm9udFNldHRpbmdzIjp7IiRpZCI6IjQ5MiIsIkZvbnRTaXplIjoxMCwiRm9udE5hbWUiOiJDYWxpYnJpIiwiSXNCb2xkIjpmYWxzZSwiSXNJdGFsaWMiOmZhbHNlLCJJc1VuZGVybGluZWQiOmZhbHNlLCJQYXJlbnRTdHlsZSI6bnVsbH0sIkF1dG9TaXplIjowLCJGb3JlZ3JvdW5kIjp7IiRpZCI6IjQ5MyIsIkNvbG9yIjp7IiRpZCI6IjQ5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0OTUiLCJDb2xvciI6eyIkaWQiOiI0OTYiLCJBIjowLCJSIjoyNTUsIkciOjI1NSwiQiI6MjU1fX0sIklzVmlzaWJsZSI6dHJ1ZSwiV2lkdGgiOjAuMCwiSGVpZ2h0IjowLjAsIkJvcmRlclN0eWxlIjp7IiRpZCI6IjQ5NyIsIkxpbmVDb2xvciI6bnVsbCwiTGluZVdlaWdodCI6MC4wLCJMaW5lVHlwZSI6MCwiUGFyZW50U3R5bGUiOm51bGx9LCJQYXJlbnRTdHlsZSI6bnVsbH0sIkRhdGVGb3JtYXQiOnsiJHJlZiI6IjI3OCJ9LCJXZWVrTnVtYmVyaW5nIjp7IiRpZCI6IjQ5OCIsIkZvcm1hdCI6MCwiSXNWaXNpYmxlIjpmYWxzZSwiTGFzdEtub3duVmlzaWJpbGl0eVN0YXRlIjpmYWxzZX0sIklzVmlzaWJsZSI6dHJ1ZSwiUGFyZW50U3R5bGUiOm51bGx9LCJJbmRleCI6OSwiU21hcnREdXJhdGlvbkFjdGl2YXRlZCI6ZmFsc2UsIkRhdGVGb3JtYXQiOnsiJHJlZiI6IjI3OCJ9LCJXZWVrTnVtYmVyaW5nIjp7IiRpZCI6IjQ5OSIsIkZvcm1hdCI6MCwiSXNWaXNpYmxlIjpmYWxzZSwiTGFzdEtub3duVmlzaWJpbGl0eVN0YXRlIjpmYWxzZX0sIklkIjoiOTY4Y2M2ZWItMWQxNC00NzQ3LWFiM2QtNThjNWQ3YTA5YTA2IiwiSW1wb3J0SWQiOm51bGwsIlRpdGxlIjoiU3VibWlzc2lvbiIsIk5vdGUiOm51bGwsIkh5cGVybGluayI6eyIkaWQiOiI1MDAiLCJBZGRyZXNzIjpudWxsLCJTdWJBZGRyZXNzIjpudWxsfSwiSXNDaGFuZ2VkIjpmYWxzZSwiSXNOZXciOmZhbHNlfV0sIlN3aW1sYW5lcyI6W10sIk1zUHJvamVjdEl0ZW1zVHJlZSI6eyIkaWQiOiI1MDEiLCJSb290Ijp7IkltcG9ydElkIjpudWxsLCJJc0ltcG9ydGVkIjpmYWxzZSwiQ2hpbGRyZW4iOltdfX0sIk1ldGFkYXRhIjp7IiRpZCI6IjUwMiIsIlJlY2VudENvbG9yc0NvbGxlY3Rpb24iOiJbXSJ9LCJTZXR0aW5ncyI6eyIkaWQiOiI1MDMiLCJJbXBhT3B0aW9ucyI6eyIkaWQiOiI1MDQ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DUiLCJVc2VUaW1lIjpmYWxzZSwiV29ya0RheVN0YXJ0IjoiMDA6MDA6MDAiLCJXb3JrRGF5RW5kIjoiMjM6NTk6MDAifSwiTGFzdFVzZWRUZW1wbGF0ZUlkIjoiOTVmYmYwZjctY2E2Yy00YmI5LWFlNzgtMWFhZjJjYTk2MGViIiwiRmlyc3RXZWVrT2ZZZWFyIjow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Untitled milestone"/>
  <p:tag name="OTLDATE" val="2021-04-03T23:59:00.0000000Z"/>
  <p:tag name="OTLPOSITIONONTASK" val="None"/>
  <p:tag name="OTLRELATEDTASKID" val="00000000-0000-0000-0000-00000000000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Untitled milestone"/>
  <p:tag name="OTLDATE" val="2021-04-03T23:59:00.0000000Z"/>
  <p:tag name="OTLPOSITIONONTASK" val="None"/>
  <p:tag name="OTLRELATEDTASKID" val="00000000-0000-0000-0000-00000000000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Untitled milestone"/>
  <p:tag name="OTLDATE" val="2021-04-03T23:59:00.0000000Z"/>
  <p:tag name="OTLPOSITIONONTASK" val="None"/>
  <p:tag name="OTLRELATEDTASKID" val="00000000-0000-0000-0000-00000000000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Untitled milestone"/>
  <p:tag name="OTLDATE" val="2021-04-03T23:59:00.0000000Z"/>
  <p:tag name="OTLPOSITIONONTASK" val="None"/>
  <p:tag name="OTLRELATEDTASKID" val="00000000-0000-0000-0000-00000000000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Untitled milestone"/>
  <p:tag name="OTLDATE" val="2021-04-03T23:59:00.0000000Z"/>
  <p:tag name="OTLPOSITIONONTASK" val="None"/>
  <p:tag name="OTLRELATEDTASKID" val="00000000-0000-0000-0000-00000000000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Days"/>
  <p:tag name="OTLTIMEBANDSCALEFORMAT" val="d"/>
  <p:tag name="OTLTIMEBANDQUICKPOSITION" val="Bottom"/>
  <p:tag name="OTLTIMEBANDSHAPETYPE" val="RectangleTimebandPhases"/>
  <p:tag name="OTLTIMEBANDTHREEDEFFECTS" val="Gel"/>
  <p:tag name="OTLTIMEBANDAUTODATERANGE" val="True"/>
  <p:tag name="OTLTIMEBANDSTARTDATE" val="0001-01-01T00:00:00.0000000"/>
  <p:tag name="OTLTIMEBANDENDDATE" val="2021-04-03T23:59:00.0000000"/>
  <p:tag name="OTLTIMEBANDWORKINGDAYS" val="Standard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7T00:00:00.0000000Z"/>
  <p:tag name="OTLENDDATE" val="2021-03-27T23:59:00.0000000Z"/>
  <p:tag name="OTLDURATIONFORMAT" val="day"/>
  <p:tag name="OTLSHAPETHICKNESSTYPE" val="Thick"/>
  <p:tag name="OTLSPACING" val="5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7T00:00:00.0000000Z"/>
  <p:tag name="OTLENDDATE" val="2021-03-27T23:59:00.0000000Z"/>
  <p:tag name="OTLDURATIONFORMAT" val="day"/>
  <p:tag name="OTLSHAPETHICKNESSTYPE" val="Thick"/>
  <p:tag name="OTLSPACING" val="5"/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7T00:00:00.0000000Z"/>
  <p:tag name="OTLENDDATE" val="2021-03-27T23:59:00.0000000Z"/>
  <p:tag name="OTLDURATIONFORMAT" val="day"/>
  <p:tag name="OTLSHAPETHICKNESSTYPE" val="Thick"/>
  <p:tag name="OTLSPACING" val="5"/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8T00:00:00.0000000Z"/>
  <p:tag name="OTLENDDATE" val="2021-03-28T23:59:00.0000000Z"/>
  <p:tag name="OTLDURATIONFORMAT" val="day"/>
  <p:tag name="OTLSHAPETHICKNESSTYPE" val="Thick"/>
  <p:tag name="OTLSPACING" val="5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8T00:00:00.0000000Z"/>
  <p:tag name="OTLENDDATE" val="2021-03-30T23:59:00.0000000Z"/>
  <p:tag name="OTLDURATIONFORMAT" val="day"/>
  <p:tag name="OTLSHAPETHICKNESSTYPE" val="Thick"/>
  <p:tag name="OTLSPACING" val="5"/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9T00:00:00.0000000Z"/>
  <p:tag name="OTLDURATIONFORMAT" val="day"/>
  <p:tag name="OTLSHAPETHICKNESSTYPE" val="Thick"/>
  <p:tag name="OTLSPACING" val="5"/>
  <p:tag name="OTLENDDATE" val="2021-03-30T23:59:00.0000000Z"/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30T00:00:00.0000000Z"/>
  <p:tag name="OTLENDDATE" val="2021-04-01T23:59:00.0000000Z"/>
  <p:tag name="OTLDURATIONFORMAT" val="day"/>
  <p:tag name="OTLSHAPETHICKNESSTYPE" val="Thick"/>
  <p:tag name="OTLSPACING" val="5"/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1T00:00:00.0000000Z"/>
  <p:tag name="OTLENDDATE" val="2021-04-02T23:59:00.0000000Z"/>
  <p:tag name="OTLDURATIONFORMAT" val="day"/>
  <p:tag name="OTLSHAPETHICKNESSTYPE" val="Thick"/>
  <p:tag name="OTLSPACING" val="5"/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3T00:00:00.0000000Z"/>
  <p:tag name="OTLENDDATE" val="2021-04-03T23:59:00.0000000Z"/>
  <p:tag name="OTLDURATIONFORMAT" val="day"/>
  <p:tag name="OTLSHAPETHICKNESSTYPE" val="Thick"/>
  <p:tag name="OTLSPACING" val="5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2021-03-27T14:42:59Z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