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sldIdLst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8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80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1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7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6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8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6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43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6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1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7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8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09C0C-FC66-4590-BD55-29E450DD3C9E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9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38" Type="http://schemas.openxmlformats.org/officeDocument/2006/relationships/tags" Target="../tags/tag138.xml"/><Relationship Id="rId16" Type="http://schemas.openxmlformats.org/officeDocument/2006/relationships/tags" Target="../tags/tag16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28" Type="http://schemas.openxmlformats.org/officeDocument/2006/relationships/tags" Target="../tags/tag128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18" Type="http://schemas.openxmlformats.org/officeDocument/2006/relationships/tags" Target="../tags/tag118.xml"/><Relationship Id="rId134" Type="http://schemas.openxmlformats.org/officeDocument/2006/relationships/tags" Target="../tags/tag134.xml"/><Relationship Id="rId139" Type="http://schemas.openxmlformats.org/officeDocument/2006/relationships/slideLayout" Target="../slideLayouts/slideLayout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116" Type="http://schemas.openxmlformats.org/officeDocument/2006/relationships/tags" Target="../tags/tag116.xml"/><Relationship Id="rId124" Type="http://schemas.openxmlformats.org/officeDocument/2006/relationships/tags" Target="../tags/tag124.xml"/><Relationship Id="rId129" Type="http://schemas.openxmlformats.org/officeDocument/2006/relationships/tags" Target="../tags/tag129.xml"/><Relationship Id="rId137" Type="http://schemas.openxmlformats.org/officeDocument/2006/relationships/tags" Target="../tags/tag13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127" Type="http://schemas.openxmlformats.org/officeDocument/2006/relationships/tags" Target="../tags/tag12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30" Type="http://schemas.openxmlformats.org/officeDocument/2006/relationships/tags" Target="../tags/tag130.xml"/><Relationship Id="rId135" Type="http://schemas.openxmlformats.org/officeDocument/2006/relationships/tags" Target="../tags/tag135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125" Type="http://schemas.openxmlformats.org/officeDocument/2006/relationships/tags" Target="../tags/tag125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131" Type="http://schemas.openxmlformats.org/officeDocument/2006/relationships/tags" Target="../tags/tag131.xml"/><Relationship Id="rId136" Type="http://schemas.openxmlformats.org/officeDocument/2006/relationships/tags" Target="../tags/tag136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26" Type="http://schemas.openxmlformats.org/officeDocument/2006/relationships/tags" Target="../tags/tag1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29680442-5AA8-4B60-8C0B-AD6B530DFB8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3" name="OTLSHAPE_TB_00000000000000000000000000000000_RightEndCaps">
            <a:extLst>
              <a:ext uri="{FF2B5EF4-FFF2-40B4-BE49-F238E27FC236}">
                <a16:creationId xmlns:a16="http://schemas.microsoft.com/office/drawing/2014/main" id="{0A43613D-E881-4A36-A392-D4B473ADD03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474534" y="5194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</a:p>
        </p:txBody>
      </p:sp>
      <p:cxnSp>
        <p:nvCxnSpPr>
          <p:cNvPr id="17" name="OTLSHAPE_T_6b614e1460ff4d9283216c1583c5f08f_LeftVerticalConnector1">
            <a:extLst>
              <a:ext uri="{FF2B5EF4-FFF2-40B4-BE49-F238E27FC236}">
                <a16:creationId xmlns:a16="http://schemas.microsoft.com/office/drawing/2014/main" id="{C4B596F9-72BA-433B-82F8-9FF224E6D307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844465" y="1428919"/>
            <a:ext cx="0" cy="20320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_6b614e1460ff4d9283216c1583c5f08f_LeftVerticalConnector2">
            <a:extLst>
              <a:ext uri="{FF2B5EF4-FFF2-40B4-BE49-F238E27FC236}">
                <a16:creationId xmlns:a16="http://schemas.microsoft.com/office/drawing/2014/main" id="{CA5F39FA-19EB-44D7-8A0A-14493A5012B9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849990" y="1566208"/>
            <a:ext cx="0" cy="94319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T_6b614e1460ff4d9283216c1583c5f08f_RightVerticalConnector1">
            <a:extLst>
              <a:ext uri="{FF2B5EF4-FFF2-40B4-BE49-F238E27FC236}">
                <a16:creationId xmlns:a16="http://schemas.microsoft.com/office/drawing/2014/main" id="{7C0E775B-B59E-4C46-82AD-68BD1DD60E4D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2156439" y="1428919"/>
            <a:ext cx="0" cy="3714581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_3afa58319f384f3a8195040bebc1e56c_LeftVerticalConnector1" hidden="1">
            <a:extLst>
              <a:ext uri="{FF2B5EF4-FFF2-40B4-BE49-F238E27FC236}">
                <a16:creationId xmlns:a16="http://schemas.microsoft.com/office/drawing/2014/main" id="{CBB32FD8-B8A9-418B-864B-91E76135E4F6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844465" y="2400299"/>
            <a:ext cx="0" cy="274320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_3afa58319f384f3a8195040bebc1e56c_RightVerticalConnector1" hidden="1">
            <a:extLst>
              <a:ext uri="{FF2B5EF4-FFF2-40B4-BE49-F238E27FC236}">
                <a16:creationId xmlns:a16="http://schemas.microsoft.com/office/drawing/2014/main" id="{830DC5E8-23BA-429C-9C27-9E83E0AFB26B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2156439" y="2509181"/>
            <a:ext cx="0" cy="943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_3afa58319f384f3a8195040bebc1e56c_RightVerticalConnector2" hidden="1">
            <a:extLst>
              <a:ext uri="{FF2B5EF4-FFF2-40B4-BE49-F238E27FC236}">
                <a16:creationId xmlns:a16="http://schemas.microsoft.com/office/drawing/2014/main" id="{D091AEDC-F35E-451B-A137-8CC8AE561A51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2156439" y="2882900"/>
            <a:ext cx="0" cy="22606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_c6ad5d6711a14604bdcbc8193c258bb0_LeftVerticalConnector1" hidden="1">
            <a:extLst>
              <a:ext uri="{FF2B5EF4-FFF2-40B4-BE49-F238E27FC236}">
                <a16:creationId xmlns:a16="http://schemas.microsoft.com/office/drawing/2014/main" id="{187B1393-8CBB-4ACB-B35B-9DE6F92F97C9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844465" y="2882900"/>
            <a:ext cx="0" cy="22606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OTLSHAPE_T_c6ad5d6711a14604bdcbc8193c258bb0_RightVerticalConnector1" hidden="1">
            <a:extLst>
              <a:ext uri="{FF2B5EF4-FFF2-40B4-BE49-F238E27FC236}">
                <a16:creationId xmlns:a16="http://schemas.microsoft.com/office/drawing/2014/main" id="{71A05308-BE01-4EAC-88CE-3903B4136D6D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2156439" y="2882900"/>
            <a:ext cx="0" cy="22606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_ce125d6274394be49edb03168f1956fc_LeftVerticalConnector1" hidden="1">
            <a:extLst>
              <a:ext uri="{FF2B5EF4-FFF2-40B4-BE49-F238E27FC236}">
                <a16:creationId xmlns:a16="http://schemas.microsoft.com/office/drawing/2014/main" id="{5EC358EE-8641-459B-8345-A5536781288B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2157351" y="3225800"/>
            <a:ext cx="0" cy="635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_ce125d6274394be49edb03168f1956fc_RightVerticalConnector1">
            <a:extLst>
              <a:ext uri="{FF2B5EF4-FFF2-40B4-BE49-F238E27FC236}">
                <a16:creationId xmlns:a16="http://schemas.microsoft.com/office/drawing/2014/main" id="{4185206C-2123-41F9-8772-606AB21E3C71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3469325" y="2519257"/>
            <a:ext cx="0" cy="20320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T_ce125d6274394be49edb03168f1956fc_RightVerticalConnector2">
            <a:extLst>
              <a:ext uri="{FF2B5EF4-FFF2-40B4-BE49-F238E27FC236}">
                <a16:creationId xmlns:a16="http://schemas.microsoft.com/office/drawing/2014/main" id="{B979B980-D779-4F45-82AC-FFDFFECF5FCF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3469325" y="3001857"/>
            <a:ext cx="0" cy="2141643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OTLSHAPE_T_c3e83361ec66461587b36b140ce54947_LeftVerticalConnector1" hidden="1">
            <a:extLst>
              <a:ext uri="{FF2B5EF4-FFF2-40B4-BE49-F238E27FC236}">
                <a16:creationId xmlns:a16="http://schemas.microsoft.com/office/drawing/2014/main" id="{E351C94C-1A2F-45F0-A64B-307BC4A0BB49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2157351" y="3568700"/>
            <a:ext cx="0" cy="15748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OTLSHAPE_T_c3e83361ec66461587b36b140ce54947_RightVerticalConnector1">
            <a:extLst>
              <a:ext uri="{FF2B5EF4-FFF2-40B4-BE49-F238E27FC236}">
                <a16:creationId xmlns:a16="http://schemas.microsoft.com/office/drawing/2014/main" id="{7B7E7F1F-FD78-4FB1-9048-DB2349A8E9B4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6095096" y="2862157"/>
            <a:ext cx="0" cy="20320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OTLSHAPE_T_c3e83361ec66461587b36b140ce54947_RightVerticalConnector2">
            <a:extLst>
              <a:ext uri="{FF2B5EF4-FFF2-40B4-BE49-F238E27FC236}">
                <a16:creationId xmlns:a16="http://schemas.microsoft.com/office/drawing/2014/main" id="{833C15D5-3971-4494-BE36-563DEC7E033E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6095096" y="3344757"/>
            <a:ext cx="0" cy="6350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OTLSHAPE_T_5fa0a2de41424734848d0b4a6fbff748_LeftVerticalConnector1" hidden="1">
            <a:extLst>
              <a:ext uri="{FF2B5EF4-FFF2-40B4-BE49-F238E27FC236}">
                <a16:creationId xmlns:a16="http://schemas.microsoft.com/office/drawing/2014/main" id="{E27E2A74-161B-4FE1-939D-13215D583820}"/>
              </a:ext>
            </a:extLst>
          </p:cNvPr>
          <p:cNvCxnSpPr/>
          <p:nvPr>
            <p:custDataLst>
              <p:tags r:id="rId18"/>
            </p:custDataLst>
          </p:nvPr>
        </p:nvCxnSpPr>
        <p:spPr>
          <a:xfrm>
            <a:off x="3470237" y="3911600"/>
            <a:ext cx="0" cy="12319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OTLSHAPE_T_5fa0a2de41424734848d0b4a6fbff748_RightVerticalConnector1" hidden="1">
            <a:extLst>
              <a:ext uri="{FF2B5EF4-FFF2-40B4-BE49-F238E27FC236}">
                <a16:creationId xmlns:a16="http://schemas.microsoft.com/office/drawing/2014/main" id="{D715236A-DE35-4960-9C0E-56BD18FE456F}"/>
              </a:ext>
            </a:extLst>
          </p:cNvPr>
          <p:cNvCxnSpPr/>
          <p:nvPr>
            <p:custDataLst>
              <p:tags r:id="rId19"/>
            </p:custDataLst>
          </p:nvPr>
        </p:nvCxnSpPr>
        <p:spPr>
          <a:xfrm>
            <a:off x="6095096" y="3911600"/>
            <a:ext cx="0" cy="12319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OTLSHAPE_T_e5958eef219a4748990d3f1f5d3dc392_LeftVerticalConnector1">
            <a:extLst>
              <a:ext uri="{FF2B5EF4-FFF2-40B4-BE49-F238E27FC236}">
                <a16:creationId xmlns:a16="http://schemas.microsoft.com/office/drawing/2014/main" id="{201F0603-2B6E-4C21-91ED-F1FD79DD8EEA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>
            <a:off x="4783122" y="3547957"/>
            <a:ext cx="0" cy="1595543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OTLSHAPE_T_e5958eef219a4748990d3f1f5d3dc392_RightVerticalConnector1">
            <a:extLst>
              <a:ext uri="{FF2B5EF4-FFF2-40B4-BE49-F238E27FC236}">
                <a16:creationId xmlns:a16="http://schemas.microsoft.com/office/drawing/2014/main" id="{954F6696-29B7-41A3-B592-2E3EDC5AE667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>
            <a:off x="8720867" y="3547957"/>
            <a:ext cx="0" cy="20320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OTLSHAPE_T_cd44b3ddeb1e48f7902c04cac38d6f43_LeftVerticalConnector1">
            <a:extLst>
              <a:ext uri="{FF2B5EF4-FFF2-40B4-BE49-F238E27FC236}">
                <a16:creationId xmlns:a16="http://schemas.microsoft.com/office/drawing/2014/main" id="{92A7F24C-6DF0-4F40-A123-C55B826E078F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7408894" y="3890857"/>
            <a:ext cx="0" cy="1252643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OTLSHAPE_T_cd44b3ddeb1e48f7902c04cac38d6f43_RightVerticalConnector1">
            <a:extLst>
              <a:ext uri="{FF2B5EF4-FFF2-40B4-BE49-F238E27FC236}">
                <a16:creationId xmlns:a16="http://schemas.microsoft.com/office/drawing/2014/main" id="{B3FBA7C0-F303-477C-9717-027B5304C1B1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>
            <a:off x="10033753" y="3890857"/>
            <a:ext cx="0" cy="1252643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OTLSHAPE_T_968cc6eb1d144747ab3d58c5d7a09a06_LeftVerticalConnector1" hidden="1">
            <a:extLst>
              <a:ext uri="{FF2B5EF4-FFF2-40B4-BE49-F238E27FC236}">
                <a16:creationId xmlns:a16="http://schemas.microsoft.com/office/drawing/2014/main" id="{BB9C55AF-FCF6-4BB8-A57F-F0CB213D4C55}"/>
              </a:ext>
            </a:extLst>
          </p:cNvPr>
          <p:cNvCxnSpPr/>
          <p:nvPr>
            <p:custDataLst>
              <p:tags r:id="rId24"/>
            </p:custDataLst>
          </p:nvPr>
        </p:nvCxnSpPr>
        <p:spPr>
          <a:xfrm>
            <a:off x="10034664" y="4940300"/>
            <a:ext cx="0" cy="2032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OTLSHAPE_T_968cc6eb1d144747ab3d58c5d7a09a06_RightVerticalConnector1">
            <a:extLst>
              <a:ext uri="{FF2B5EF4-FFF2-40B4-BE49-F238E27FC236}">
                <a16:creationId xmlns:a16="http://schemas.microsoft.com/office/drawing/2014/main" id="{82958163-9837-40A8-8FEE-778BD3961E81}"/>
              </a:ext>
            </a:extLst>
          </p:cNvPr>
          <p:cNvCxnSpPr/>
          <p:nvPr>
            <p:custDataLst>
              <p:tags r:id="rId25"/>
            </p:custDataLst>
          </p:nvPr>
        </p:nvCxnSpPr>
        <p:spPr>
          <a:xfrm>
            <a:off x="11346638" y="4233757"/>
            <a:ext cx="0" cy="34290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OTLSHAPE_T_5fa0a2de41424734848d0b4a6fbff748_RightVerticalConnector2" hidden="1">
            <a:extLst>
              <a:ext uri="{FF2B5EF4-FFF2-40B4-BE49-F238E27FC236}">
                <a16:creationId xmlns:a16="http://schemas.microsoft.com/office/drawing/2014/main" id="{23A831F6-0404-4CD8-A5AA-DDB36B98580E}"/>
              </a:ext>
            </a:extLst>
          </p:cNvPr>
          <p:cNvCxnSpPr/>
          <p:nvPr>
            <p:custDataLst>
              <p:tags r:id="rId26"/>
            </p:custDataLst>
          </p:nvPr>
        </p:nvCxnSpPr>
        <p:spPr>
          <a:xfrm>
            <a:off x="6095096" y="4254500"/>
            <a:ext cx="0" cy="8890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OTLSHAPE_T_e5958eef219a4748990d3f1f5d3dc392_RightVerticalConnector2">
            <a:extLst>
              <a:ext uri="{FF2B5EF4-FFF2-40B4-BE49-F238E27FC236}">
                <a16:creationId xmlns:a16="http://schemas.microsoft.com/office/drawing/2014/main" id="{FDCE4637-8A2F-4D0C-9990-7C7EFA045FC1}"/>
              </a:ext>
            </a:extLst>
          </p:cNvPr>
          <p:cNvCxnSpPr/>
          <p:nvPr>
            <p:custDataLst>
              <p:tags r:id="rId27"/>
            </p:custDataLst>
          </p:nvPr>
        </p:nvCxnSpPr>
        <p:spPr>
          <a:xfrm>
            <a:off x="8720867" y="3976115"/>
            <a:ext cx="0" cy="1167384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OTLSHAPE_T_3afa58319f384f3a8195040bebc1e56c_HorizontalConnector1">
            <a:extLst>
              <a:ext uri="{FF2B5EF4-FFF2-40B4-BE49-F238E27FC236}">
                <a16:creationId xmlns:a16="http://schemas.microsoft.com/office/drawing/2014/main" id="{7E7A1CA2-9FDD-4FCC-B921-CFB3B5D051DC}"/>
              </a:ext>
            </a:extLst>
          </p:cNvPr>
          <p:cNvCxnSpPr/>
          <p:nvPr>
            <p:custDataLst>
              <p:tags r:id="rId28"/>
            </p:custDataLst>
          </p:nvPr>
        </p:nvCxnSpPr>
        <p:spPr>
          <a:xfrm flipH="1" flipV="1">
            <a:off x="849990" y="1426508"/>
            <a:ext cx="629772" cy="54154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OTLSHAPE_T_6b614e1460ff4d9283216c1583c5f08f_LeftVerticalConnector3">
            <a:extLst>
              <a:ext uri="{FF2B5EF4-FFF2-40B4-BE49-F238E27FC236}">
                <a16:creationId xmlns:a16="http://schemas.microsoft.com/office/drawing/2014/main" id="{DAA418AF-088E-494A-835A-19AB8FF3D16C}"/>
              </a:ext>
            </a:extLst>
          </p:cNvPr>
          <p:cNvCxnSpPr/>
          <p:nvPr>
            <p:custDataLst>
              <p:tags r:id="rId29"/>
            </p:custDataLst>
          </p:nvPr>
        </p:nvCxnSpPr>
        <p:spPr>
          <a:xfrm>
            <a:off x="844465" y="2316057"/>
            <a:ext cx="0" cy="2827443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OTLSHAPE_T_3afa58319f384f3a8195040bebc1e56c_LeftVerticalConnector2" hidden="1">
            <a:extLst>
              <a:ext uri="{FF2B5EF4-FFF2-40B4-BE49-F238E27FC236}">
                <a16:creationId xmlns:a16="http://schemas.microsoft.com/office/drawing/2014/main" id="{733395EA-18EA-47A5-9EB0-D6C78A82E36B}"/>
              </a:ext>
            </a:extLst>
          </p:cNvPr>
          <p:cNvCxnSpPr/>
          <p:nvPr>
            <p:custDataLst>
              <p:tags r:id="rId30"/>
            </p:custDataLst>
          </p:nvPr>
        </p:nvCxnSpPr>
        <p:spPr>
          <a:xfrm>
            <a:off x="844465" y="3035300"/>
            <a:ext cx="0" cy="21082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OTLSHAPE_T_ce125d6274394be49edb03168f1956fc_LeftVerticalConnector2" hidden="1">
            <a:extLst>
              <a:ext uri="{FF2B5EF4-FFF2-40B4-BE49-F238E27FC236}">
                <a16:creationId xmlns:a16="http://schemas.microsoft.com/office/drawing/2014/main" id="{A2685CF4-3576-44B9-993E-64D6B44A79EA}"/>
              </a:ext>
            </a:extLst>
          </p:cNvPr>
          <p:cNvCxnSpPr/>
          <p:nvPr>
            <p:custDataLst>
              <p:tags r:id="rId31"/>
            </p:custDataLst>
          </p:nvPr>
        </p:nvCxnSpPr>
        <p:spPr>
          <a:xfrm>
            <a:off x="2157351" y="3568700"/>
            <a:ext cx="0" cy="15748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OTLSHAPE_T_c3e83361ec66461587b36b140ce54947_RightVerticalConnector3">
            <a:extLst>
              <a:ext uri="{FF2B5EF4-FFF2-40B4-BE49-F238E27FC236}">
                <a16:creationId xmlns:a16="http://schemas.microsoft.com/office/drawing/2014/main" id="{7E3D0152-B7B1-4B55-BC3F-5CA9B45DE3C1}"/>
              </a:ext>
            </a:extLst>
          </p:cNvPr>
          <p:cNvCxnSpPr/>
          <p:nvPr>
            <p:custDataLst>
              <p:tags r:id="rId32"/>
            </p:custDataLst>
          </p:nvPr>
        </p:nvCxnSpPr>
        <p:spPr>
          <a:xfrm>
            <a:off x="6095096" y="3687657"/>
            <a:ext cx="0" cy="1455843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OTLSHAPE_T_968cc6eb1d144747ab3d58c5d7a09a06_RightVerticalConnector2">
            <a:extLst>
              <a:ext uri="{FF2B5EF4-FFF2-40B4-BE49-F238E27FC236}">
                <a16:creationId xmlns:a16="http://schemas.microsoft.com/office/drawing/2014/main" id="{11AF2DF1-A168-4498-BF36-10E0011B909A}"/>
              </a:ext>
            </a:extLst>
          </p:cNvPr>
          <p:cNvCxnSpPr/>
          <p:nvPr>
            <p:custDataLst>
              <p:tags r:id="rId33"/>
            </p:custDataLst>
          </p:nvPr>
        </p:nvCxnSpPr>
        <p:spPr>
          <a:xfrm>
            <a:off x="11346638" y="4927600"/>
            <a:ext cx="0" cy="21590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549FB26D-91A4-4686-A625-7D5B490FD37F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844465" y="5143500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50000">
                <a:srgbClr val="F2F2F2"/>
              </a:gs>
              <a:gs pos="100000">
                <a:srgbClr val="B2B2B2"/>
              </a:gs>
              <a:gs pos="100000">
                <a:srgbClr val="FFFFF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TLSHAPE_TB_00000000000000000000000000000000_ElapsedTime">
            <a:extLst>
              <a:ext uri="{FF2B5EF4-FFF2-40B4-BE49-F238E27FC236}">
                <a16:creationId xmlns:a16="http://schemas.microsoft.com/office/drawing/2014/main" id="{A988A900-8A7A-4069-9B6C-750FA79645C6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844465" y="5143500"/>
            <a:ext cx="977900" cy="381000"/>
          </a:xfrm>
          <a:prstGeom prst="rect">
            <a:avLst/>
          </a:prstGeom>
          <a:solidFill>
            <a:schemeClr val="accent4">
              <a:alpha val="30196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TLSHAPE_TB_00000000000000000000000000000000_ElapsedTimeExtension">
            <a:extLst>
              <a:ext uri="{FF2B5EF4-FFF2-40B4-BE49-F238E27FC236}">
                <a16:creationId xmlns:a16="http://schemas.microsoft.com/office/drawing/2014/main" id="{13426A4E-1DB1-4D26-95C4-DC64058F0EBB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844465" y="1289219"/>
            <a:ext cx="977900" cy="3854281"/>
          </a:xfrm>
          <a:prstGeom prst="rect">
            <a:avLst/>
          </a:prstGeom>
          <a:gradFill flip="none" rotWithShape="1">
            <a:gsLst>
              <a:gs pos="100000">
                <a:srgbClr val="FFC000">
                  <a:alpha val="30196"/>
                </a:srgbClr>
              </a:gs>
              <a:gs pos="0">
                <a:srgbClr val="FFC000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TLSHAPE_TB_00000000000000000000000000000000_TodayMarkerShape">
            <a:extLst>
              <a:ext uri="{FF2B5EF4-FFF2-40B4-BE49-F238E27FC236}">
                <a16:creationId xmlns:a16="http://schemas.microsoft.com/office/drawing/2014/main" id="{E9FD7225-8F6D-4859-9EA7-76C3A71965A1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1767050" y="55245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TLSHAPE_TB_00000000000000000000000000000000_TodayMarkerText">
            <a:extLst>
              <a:ext uri="{FF2B5EF4-FFF2-40B4-BE49-F238E27FC236}">
                <a16:creationId xmlns:a16="http://schemas.microsoft.com/office/drawing/2014/main" id="{F9FAD777-4375-409F-8EA7-FE26799B5362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1641351" y="565150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 dirty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9" name="OTLSHAPE_TB_00000000000000000000000000000000_TimescaleInterval1">
            <a:extLst>
              <a:ext uri="{FF2B5EF4-FFF2-40B4-BE49-F238E27FC236}">
                <a16:creationId xmlns:a16="http://schemas.microsoft.com/office/drawing/2014/main" id="{8E5C12FE-F207-4E7C-8EA7-7EB8EA3FDB46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907965" y="5240972"/>
            <a:ext cx="34176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4">
                <a:solidFill>
                  <a:schemeClr val="dk1"/>
                </a:solidFill>
                <a:latin typeface="Calibri" panose="020F0502020204030204" pitchFamily="34" charset="0"/>
              </a:rPr>
              <a:t>Day 1</a:t>
            </a:r>
          </a:p>
        </p:txBody>
      </p:sp>
      <p:sp>
        <p:nvSpPr>
          <p:cNvPr id="10" name="OTLSHAPE_TB_00000000000000000000000000000000_TimescaleInterval2">
            <a:extLst>
              <a:ext uri="{FF2B5EF4-FFF2-40B4-BE49-F238E27FC236}">
                <a16:creationId xmlns:a16="http://schemas.microsoft.com/office/drawing/2014/main" id="{1437C693-497C-4CB1-97ED-42C0CE61EAB8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2220851" y="5240972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dk1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1" name="OTLSHAPE_TB_00000000000000000000000000000000_TimescaleInterval3">
            <a:extLst>
              <a:ext uri="{FF2B5EF4-FFF2-40B4-BE49-F238E27FC236}">
                <a16:creationId xmlns:a16="http://schemas.microsoft.com/office/drawing/2014/main" id="{19BAFC0E-214B-48F1-A743-3F65F7D3C4F1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3533737" y="5240972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dk1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12" name="OTLSHAPE_TB_00000000000000000000000000000000_TimescaleInterval4">
            <a:extLst>
              <a:ext uri="{FF2B5EF4-FFF2-40B4-BE49-F238E27FC236}">
                <a16:creationId xmlns:a16="http://schemas.microsoft.com/office/drawing/2014/main" id="{9CFFAC5B-FAA0-4BD4-84F2-920F4B508945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4846622" y="5240972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dk1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13" name="OTLSHAPE_TB_00000000000000000000000000000000_TimescaleInterval5">
            <a:extLst>
              <a:ext uri="{FF2B5EF4-FFF2-40B4-BE49-F238E27FC236}">
                <a16:creationId xmlns:a16="http://schemas.microsoft.com/office/drawing/2014/main" id="{FC94E0B9-FA7C-468E-9695-8DB127263A72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6159508" y="5240972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dk1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14" name="OTLSHAPE_TB_00000000000000000000000000000000_TimescaleInterval6">
            <a:extLst>
              <a:ext uri="{FF2B5EF4-FFF2-40B4-BE49-F238E27FC236}">
                <a16:creationId xmlns:a16="http://schemas.microsoft.com/office/drawing/2014/main" id="{82D75097-A6CC-4F29-A635-2F23CF366009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7472394" y="5240972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dk1"/>
                </a:solidFill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15" name="OTLSHAPE_TB_00000000000000000000000000000000_TimescaleInterval7">
            <a:extLst>
              <a:ext uri="{FF2B5EF4-FFF2-40B4-BE49-F238E27FC236}">
                <a16:creationId xmlns:a16="http://schemas.microsoft.com/office/drawing/2014/main" id="{68A140E7-2018-4E0B-9425-87EDAE37F5C6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8785278" y="5240972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dk1"/>
                </a:solidFill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16" name="OTLSHAPE_TB_00000000000000000000000000000000_TimescaleInterval8">
            <a:extLst>
              <a:ext uri="{FF2B5EF4-FFF2-40B4-BE49-F238E27FC236}">
                <a16:creationId xmlns:a16="http://schemas.microsoft.com/office/drawing/2014/main" id="{6CDFF5D4-07F8-4C2F-8971-F818DD881381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10098164" y="5240972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dk1"/>
                </a:solidFill>
                <a:latin typeface="Calibri" panose="020F0502020204030204" pitchFamily="34" charset="0"/>
              </a:rPr>
              <a:t>8</a:t>
            </a:r>
          </a:p>
        </p:txBody>
      </p:sp>
      <p:sp>
        <p:nvSpPr>
          <p:cNvPr id="125" name="OTLSHAPE_T_6b614e1460ff4d9283216c1583c5f08f_Shape">
            <a:extLst>
              <a:ext uri="{FF2B5EF4-FFF2-40B4-BE49-F238E27FC236}">
                <a16:creationId xmlns:a16="http://schemas.microsoft.com/office/drawing/2014/main" id="{AD548216-990D-4496-BEC4-93731B53A79D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844464" y="2034246"/>
            <a:ext cx="2633687" cy="290870"/>
          </a:xfrm>
          <a:prstGeom prst="homePlat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TLSHAPE_T_3afa58319f384f3a8195040bebc1e56c_Shape">
            <a:extLst>
              <a:ext uri="{FF2B5EF4-FFF2-40B4-BE49-F238E27FC236}">
                <a16:creationId xmlns:a16="http://schemas.microsoft.com/office/drawing/2014/main" id="{8E1C8F69-934B-4AD2-8E17-D9B694D9F9C5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849990" y="1286808"/>
            <a:ext cx="1320800" cy="279400"/>
          </a:xfrm>
          <a:prstGeom prst="homePlat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TLSHAPE_T_c6ad5d6711a14604bdcbc8193c258bb0_Shape">
            <a:extLst>
              <a:ext uri="{FF2B5EF4-FFF2-40B4-BE49-F238E27FC236}">
                <a16:creationId xmlns:a16="http://schemas.microsoft.com/office/drawing/2014/main" id="{0DEF7536-1AFE-4EFE-AEF6-27A36ED4D9B1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>
            <a:off x="849990" y="1660527"/>
            <a:ext cx="1320800" cy="279400"/>
          </a:xfrm>
          <a:prstGeom prst="homePlat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TLSHAPE_T_ce125d6274394be49edb03168f1956fc_Shape">
            <a:extLst>
              <a:ext uri="{FF2B5EF4-FFF2-40B4-BE49-F238E27FC236}">
                <a16:creationId xmlns:a16="http://schemas.microsoft.com/office/drawing/2014/main" id="{55B70A05-5700-49A2-8D24-9BCEB08D1AFF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>
            <a:off x="2157351" y="2379557"/>
            <a:ext cx="1320800" cy="279400"/>
          </a:xfrm>
          <a:prstGeom prst="homePlat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TLSHAPE_T_c3e83361ec66461587b36b140ce54947_Shape">
            <a:extLst>
              <a:ext uri="{FF2B5EF4-FFF2-40B4-BE49-F238E27FC236}">
                <a16:creationId xmlns:a16="http://schemas.microsoft.com/office/drawing/2014/main" id="{E1696177-900D-40EA-A04A-1533C639B7AF}"/>
              </a:ext>
            </a:extLst>
          </p:cNvPr>
          <p:cNvSpPr/>
          <p:nvPr>
            <p:custDataLst>
              <p:tags r:id="rId51"/>
            </p:custDataLst>
          </p:nvPr>
        </p:nvSpPr>
        <p:spPr>
          <a:xfrm>
            <a:off x="2157351" y="2722457"/>
            <a:ext cx="3949700" cy="279400"/>
          </a:xfrm>
          <a:prstGeom prst="homePlat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TLSHAPE_T_5fa0a2de41424734848d0b4a6fbff748_Shape">
            <a:extLst>
              <a:ext uri="{FF2B5EF4-FFF2-40B4-BE49-F238E27FC236}">
                <a16:creationId xmlns:a16="http://schemas.microsoft.com/office/drawing/2014/main" id="{042573C5-E1A5-4271-B43A-25C6D268B3F1}"/>
              </a:ext>
            </a:extLst>
          </p:cNvPr>
          <p:cNvSpPr/>
          <p:nvPr>
            <p:custDataLst>
              <p:tags r:id="rId52"/>
            </p:custDataLst>
          </p:nvPr>
        </p:nvSpPr>
        <p:spPr>
          <a:xfrm>
            <a:off x="3470236" y="3065357"/>
            <a:ext cx="4002148" cy="297043"/>
          </a:xfrm>
          <a:prstGeom prst="homePlat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TLSHAPE_T_e5958eef219a4748990d3f1f5d3dc392_Shape">
            <a:extLst>
              <a:ext uri="{FF2B5EF4-FFF2-40B4-BE49-F238E27FC236}">
                <a16:creationId xmlns:a16="http://schemas.microsoft.com/office/drawing/2014/main" id="{BD4CF484-4A9A-4000-BFBC-1DBC11B803A7}"/>
              </a:ext>
            </a:extLst>
          </p:cNvPr>
          <p:cNvSpPr/>
          <p:nvPr>
            <p:custDataLst>
              <p:tags r:id="rId53"/>
            </p:custDataLst>
          </p:nvPr>
        </p:nvSpPr>
        <p:spPr>
          <a:xfrm>
            <a:off x="4783122" y="3408257"/>
            <a:ext cx="3949700" cy="279400"/>
          </a:xfrm>
          <a:prstGeom prst="homePlat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TLSHAPE_T_cd44b3ddeb1e48f7902c04cac38d6f43_Shape">
            <a:extLst>
              <a:ext uri="{FF2B5EF4-FFF2-40B4-BE49-F238E27FC236}">
                <a16:creationId xmlns:a16="http://schemas.microsoft.com/office/drawing/2014/main" id="{567CCE5A-91ED-4405-96CC-170BCDAEA2D3}"/>
              </a:ext>
            </a:extLst>
          </p:cNvPr>
          <p:cNvSpPr/>
          <p:nvPr>
            <p:custDataLst>
              <p:tags r:id="rId54"/>
            </p:custDataLst>
          </p:nvPr>
        </p:nvSpPr>
        <p:spPr>
          <a:xfrm>
            <a:off x="7408894" y="3751157"/>
            <a:ext cx="2628900" cy="279400"/>
          </a:xfrm>
          <a:prstGeom prst="homePlat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TLSHAPE_T_968cc6eb1d144747ab3d58c5d7a09a06_Shape">
            <a:extLst>
              <a:ext uri="{FF2B5EF4-FFF2-40B4-BE49-F238E27FC236}">
                <a16:creationId xmlns:a16="http://schemas.microsoft.com/office/drawing/2014/main" id="{1015D40C-9D3C-4F7E-A266-83880F202D3A}"/>
              </a:ext>
            </a:extLst>
          </p:cNvPr>
          <p:cNvSpPr/>
          <p:nvPr>
            <p:custDataLst>
              <p:tags r:id="rId55"/>
            </p:custDataLst>
          </p:nvPr>
        </p:nvSpPr>
        <p:spPr>
          <a:xfrm>
            <a:off x="10034664" y="4094057"/>
            <a:ext cx="1320800" cy="279400"/>
          </a:xfrm>
          <a:prstGeom prst="homePlat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TLSHAPE_T_6b614e1460ff4d9283216c1583c5f08f_ShapePercentage" hidden="1">
            <a:extLst>
              <a:ext uri="{FF2B5EF4-FFF2-40B4-BE49-F238E27FC236}">
                <a16:creationId xmlns:a16="http://schemas.microsoft.com/office/drawing/2014/main" id="{0D76B7E9-6D4C-47BE-B57D-880756EBC9D4}"/>
              </a:ext>
            </a:extLst>
          </p:cNvPr>
          <p:cNvSpPr/>
          <p:nvPr>
            <p:custDataLst>
              <p:tags r:id="rId56"/>
            </p:custDataLst>
          </p:nvPr>
        </p:nvSpPr>
        <p:spPr>
          <a:xfrm>
            <a:off x="844465" y="1289219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TLSHAPE_T_3afa58319f384f3a8195040bebc1e56c_ShapePercentage" hidden="1">
            <a:extLst>
              <a:ext uri="{FF2B5EF4-FFF2-40B4-BE49-F238E27FC236}">
                <a16:creationId xmlns:a16="http://schemas.microsoft.com/office/drawing/2014/main" id="{0C87AC4D-80AB-497B-A22C-D127FCA0D55F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>
            <a:off x="844465" y="1662938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TLSHAPE_T_c6ad5d6711a14604bdcbc8193c258bb0_ShapePercentage" hidden="1">
            <a:extLst>
              <a:ext uri="{FF2B5EF4-FFF2-40B4-BE49-F238E27FC236}">
                <a16:creationId xmlns:a16="http://schemas.microsoft.com/office/drawing/2014/main" id="{545EB1DC-EDDB-44CC-8034-E27914471D1A}"/>
              </a:ext>
            </a:extLst>
          </p:cNvPr>
          <p:cNvSpPr/>
          <p:nvPr>
            <p:custDataLst>
              <p:tags r:id="rId58"/>
            </p:custDataLst>
          </p:nvPr>
        </p:nvSpPr>
        <p:spPr>
          <a:xfrm>
            <a:off x="844465" y="2036657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TLSHAPE_T_ce125d6274394be49edb03168f1956fc_ShapePercentage" hidden="1">
            <a:extLst>
              <a:ext uri="{FF2B5EF4-FFF2-40B4-BE49-F238E27FC236}">
                <a16:creationId xmlns:a16="http://schemas.microsoft.com/office/drawing/2014/main" id="{0FD49428-5DAD-4A91-81C4-5097C461DFA6}"/>
              </a:ext>
            </a:extLst>
          </p:cNvPr>
          <p:cNvSpPr/>
          <p:nvPr>
            <p:custDataLst>
              <p:tags r:id="rId59"/>
            </p:custDataLst>
          </p:nvPr>
        </p:nvSpPr>
        <p:spPr>
          <a:xfrm>
            <a:off x="2157351" y="2379557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TLSHAPE_T_c3e83361ec66461587b36b140ce54947_ShapePercentage" hidden="1">
            <a:extLst>
              <a:ext uri="{FF2B5EF4-FFF2-40B4-BE49-F238E27FC236}">
                <a16:creationId xmlns:a16="http://schemas.microsoft.com/office/drawing/2014/main" id="{E9545CF1-BB96-4EEA-8E8A-75ABD4CD41EC}"/>
              </a:ext>
            </a:extLst>
          </p:cNvPr>
          <p:cNvSpPr/>
          <p:nvPr>
            <p:custDataLst>
              <p:tags r:id="rId60"/>
            </p:custDataLst>
          </p:nvPr>
        </p:nvSpPr>
        <p:spPr>
          <a:xfrm>
            <a:off x="2157351" y="2722457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TLSHAPE_T_5fa0a2de41424734848d0b4a6fbff748_ShapePercentage" hidden="1">
            <a:extLst>
              <a:ext uri="{FF2B5EF4-FFF2-40B4-BE49-F238E27FC236}">
                <a16:creationId xmlns:a16="http://schemas.microsoft.com/office/drawing/2014/main" id="{6BA465AD-FC64-4088-98A3-D1AC933ACABF}"/>
              </a:ext>
            </a:extLst>
          </p:cNvPr>
          <p:cNvSpPr/>
          <p:nvPr>
            <p:custDataLst>
              <p:tags r:id="rId61"/>
            </p:custDataLst>
          </p:nvPr>
        </p:nvSpPr>
        <p:spPr>
          <a:xfrm>
            <a:off x="3470237" y="3065357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TLSHAPE_T_e5958eef219a4748990d3f1f5d3dc392_ShapePercentage" hidden="1">
            <a:extLst>
              <a:ext uri="{FF2B5EF4-FFF2-40B4-BE49-F238E27FC236}">
                <a16:creationId xmlns:a16="http://schemas.microsoft.com/office/drawing/2014/main" id="{D9682A1C-9F78-4CC2-B06D-E4BAD65EC486}"/>
              </a:ext>
            </a:extLst>
          </p:cNvPr>
          <p:cNvSpPr/>
          <p:nvPr>
            <p:custDataLst>
              <p:tags r:id="rId62"/>
            </p:custDataLst>
          </p:nvPr>
        </p:nvSpPr>
        <p:spPr>
          <a:xfrm>
            <a:off x="4783122" y="3408257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TLSHAPE_T_cd44b3ddeb1e48f7902c04cac38d6f43_ShapePercentage" hidden="1">
            <a:extLst>
              <a:ext uri="{FF2B5EF4-FFF2-40B4-BE49-F238E27FC236}">
                <a16:creationId xmlns:a16="http://schemas.microsoft.com/office/drawing/2014/main" id="{450FA93F-83E7-43B7-8D4F-D0B7F6FCB0B8}"/>
              </a:ext>
            </a:extLst>
          </p:cNvPr>
          <p:cNvSpPr/>
          <p:nvPr>
            <p:custDataLst>
              <p:tags r:id="rId63"/>
            </p:custDataLst>
          </p:nvPr>
        </p:nvSpPr>
        <p:spPr>
          <a:xfrm>
            <a:off x="7408894" y="3751157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TLSHAPE_T_968cc6eb1d144747ab3d58c5d7a09a06_ShapePercentage" hidden="1">
            <a:extLst>
              <a:ext uri="{FF2B5EF4-FFF2-40B4-BE49-F238E27FC236}">
                <a16:creationId xmlns:a16="http://schemas.microsoft.com/office/drawing/2014/main" id="{3141DEE6-BF49-4A6A-B5FC-3FC2AD0E557D}"/>
              </a:ext>
            </a:extLst>
          </p:cNvPr>
          <p:cNvSpPr/>
          <p:nvPr>
            <p:custDataLst>
              <p:tags r:id="rId64"/>
            </p:custDataLst>
          </p:nvPr>
        </p:nvSpPr>
        <p:spPr>
          <a:xfrm>
            <a:off x="10034664" y="4094057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TLSHAPE_T_6b614e1460ff4d9283216c1583c5f08f_Duration" hidden="1">
            <a:extLst>
              <a:ext uri="{FF2B5EF4-FFF2-40B4-BE49-F238E27FC236}">
                <a16:creationId xmlns:a16="http://schemas.microsoft.com/office/drawing/2014/main" id="{6FBC401D-A966-48AA-AC0B-5500B511D34E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0 days</a:t>
            </a:r>
          </a:p>
        </p:txBody>
      </p:sp>
      <p:sp>
        <p:nvSpPr>
          <p:cNvPr id="48" name="OTLSHAPE_T_6b614e1460ff4d9283216c1583c5f08f_TextPercentage" hidden="1">
            <a:extLst>
              <a:ext uri="{FF2B5EF4-FFF2-40B4-BE49-F238E27FC236}">
                <a16:creationId xmlns:a16="http://schemas.microsoft.com/office/drawing/2014/main" id="{41DAB2F1-A251-4618-91ED-C27211362D43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9" name="OTLSHAPE_T_6b614e1460ff4d9283216c1583c5f08f_StartDate" hidden="1">
            <a:extLst>
              <a:ext uri="{FF2B5EF4-FFF2-40B4-BE49-F238E27FC236}">
                <a16:creationId xmlns:a16="http://schemas.microsoft.com/office/drawing/2014/main" id="{4FA2B9BE-20EA-452A-83FA-C2A483E7C0D6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0" name="OTLSHAPE_T_6b614e1460ff4d9283216c1583c5f08f_EndDate" hidden="1">
            <a:extLst>
              <a:ext uri="{FF2B5EF4-FFF2-40B4-BE49-F238E27FC236}">
                <a16:creationId xmlns:a16="http://schemas.microsoft.com/office/drawing/2014/main" id="{9ED09BE9-4CF7-4BBC-AD89-89AE0F15AEBA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OTLSHAPE_T_6b614e1460ff4d9283216c1583c5f08f_JoinedDate">
            <a:extLst>
              <a:ext uri="{FF2B5EF4-FFF2-40B4-BE49-F238E27FC236}">
                <a16:creationId xmlns:a16="http://schemas.microsoft.com/office/drawing/2014/main" id="{D39013C6-C8A6-462D-B46E-2FC9BE3F26D7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3520124" y="2097002"/>
            <a:ext cx="865255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Mar 27 – Mar 28</a:t>
            </a:r>
          </a:p>
        </p:txBody>
      </p:sp>
      <p:sp>
        <p:nvSpPr>
          <p:cNvPr id="52" name="OTLSHAPE_T_6b614e1460ff4d9283216c1583c5f08f_Title">
            <a:extLst>
              <a:ext uri="{FF2B5EF4-FFF2-40B4-BE49-F238E27FC236}">
                <a16:creationId xmlns:a16="http://schemas.microsoft.com/office/drawing/2014/main" id="{24DBF2ED-7FF2-4163-9688-1264A29AFD48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802490" y="2097209"/>
            <a:ext cx="2603718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Requirement Analysis</a:t>
            </a:r>
          </a:p>
        </p:txBody>
      </p:sp>
      <p:sp>
        <p:nvSpPr>
          <p:cNvPr id="55" name="OTLSHAPE_T_3afa58319f384f3a8195040bebc1e56c_Duration" hidden="1">
            <a:extLst>
              <a:ext uri="{FF2B5EF4-FFF2-40B4-BE49-F238E27FC236}">
                <a16:creationId xmlns:a16="http://schemas.microsoft.com/office/drawing/2014/main" id="{559DEE9F-7212-4F1C-97F4-B69146E81086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0 days</a:t>
            </a:r>
          </a:p>
        </p:txBody>
      </p:sp>
      <p:sp>
        <p:nvSpPr>
          <p:cNvPr id="56" name="OTLSHAPE_T_3afa58319f384f3a8195040bebc1e56c_TextPercentage" hidden="1">
            <a:extLst>
              <a:ext uri="{FF2B5EF4-FFF2-40B4-BE49-F238E27FC236}">
                <a16:creationId xmlns:a16="http://schemas.microsoft.com/office/drawing/2014/main" id="{2928CF03-D22F-4A08-9CDF-8C2056FA2461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OTLSHAPE_T_3afa58319f384f3a8195040bebc1e56c_StartDate" hidden="1">
            <a:extLst>
              <a:ext uri="{FF2B5EF4-FFF2-40B4-BE49-F238E27FC236}">
                <a16:creationId xmlns:a16="http://schemas.microsoft.com/office/drawing/2014/main" id="{CEF164A0-6374-4097-8D9E-6C0370B53C40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8" name="OTLSHAPE_T_3afa58319f384f3a8195040bebc1e56c_EndDate" hidden="1">
            <a:extLst>
              <a:ext uri="{FF2B5EF4-FFF2-40B4-BE49-F238E27FC236}">
                <a16:creationId xmlns:a16="http://schemas.microsoft.com/office/drawing/2014/main" id="{46001755-E812-4F15-AA02-10FED7CE631B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9" name="OTLSHAPE_T_3afa58319f384f3a8195040bebc1e56c_Title">
            <a:extLst>
              <a:ext uri="{FF2B5EF4-FFF2-40B4-BE49-F238E27FC236}">
                <a16:creationId xmlns:a16="http://schemas.microsoft.com/office/drawing/2014/main" id="{A1B38875-4594-408D-81F7-E41E7BFEF064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907965" y="1307205"/>
            <a:ext cx="1044704" cy="22729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dirty="0">
                <a:solidFill>
                  <a:schemeClr val="dk1"/>
                </a:solidFill>
                <a:latin typeface="Calibri" panose="020F0502020204030204" pitchFamily="34" charset="0"/>
              </a:rPr>
              <a:t>Documentation Quick Plan</a:t>
            </a:r>
          </a:p>
        </p:txBody>
      </p:sp>
      <p:sp>
        <p:nvSpPr>
          <p:cNvPr id="60" name="OTLSHAPE_T_3afa58319f384f3a8195040bebc1e56c_JoinedDate">
            <a:extLst>
              <a:ext uri="{FF2B5EF4-FFF2-40B4-BE49-F238E27FC236}">
                <a16:creationId xmlns:a16="http://schemas.microsoft.com/office/drawing/2014/main" id="{1F0E2C66-31BF-4BDC-A0ED-8C3FD4F0191B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2212764" y="1348996"/>
            <a:ext cx="381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Mar 27</a:t>
            </a:r>
          </a:p>
        </p:txBody>
      </p:sp>
      <p:sp>
        <p:nvSpPr>
          <p:cNvPr id="63" name="OTLSHAPE_T_c6ad5d6711a14604bdcbc8193c258bb0_Duration" hidden="1">
            <a:extLst>
              <a:ext uri="{FF2B5EF4-FFF2-40B4-BE49-F238E27FC236}">
                <a16:creationId xmlns:a16="http://schemas.microsoft.com/office/drawing/2014/main" id="{5E183E59-C750-4A69-96B4-77C7FB372F97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0 days</a:t>
            </a:r>
          </a:p>
        </p:txBody>
      </p:sp>
      <p:sp>
        <p:nvSpPr>
          <p:cNvPr id="64" name="OTLSHAPE_T_c6ad5d6711a14604bdcbc8193c258bb0_TextPercentage" hidden="1">
            <a:extLst>
              <a:ext uri="{FF2B5EF4-FFF2-40B4-BE49-F238E27FC236}">
                <a16:creationId xmlns:a16="http://schemas.microsoft.com/office/drawing/2014/main" id="{EDC39B39-8C71-4F27-93BC-DE2A55E18553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5" name="OTLSHAPE_T_c6ad5d6711a14604bdcbc8193c258bb0_StartDate" hidden="1">
            <a:extLst>
              <a:ext uri="{FF2B5EF4-FFF2-40B4-BE49-F238E27FC236}">
                <a16:creationId xmlns:a16="http://schemas.microsoft.com/office/drawing/2014/main" id="{EFDC984F-EA3B-4927-B092-A33BB8929DE2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6" name="OTLSHAPE_T_c6ad5d6711a14604bdcbc8193c258bb0_EndDate" hidden="1">
            <a:extLst>
              <a:ext uri="{FF2B5EF4-FFF2-40B4-BE49-F238E27FC236}">
                <a16:creationId xmlns:a16="http://schemas.microsoft.com/office/drawing/2014/main" id="{0B5FF75C-EF38-45FD-A966-FDB6EC8339F9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7" name="OTLSHAPE_T_c6ad5d6711a14604bdcbc8193c258bb0_JoinedDate">
            <a:extLst>
              <a:ext uri="{FF2B5EF4-FFF2-40B4-BE49-F238E27FC236}">
                <a16:creationId xmlns:a16="http://schemas.microsoft.com/office/drawing/2014/main" id="{6FE4C201-4B20-41D1-BCDA-56D98EB58D2D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2212764" y="1722714"/>
            <a:ext cx="381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Mar 27</a:t>
            </a:r>
          </a:p>
        </p:txBody>
      </p:sp>
      <p:sp>
        <p:nvSpPr>
          <p:cNvPr id="68" name="OTLSHAPE_T_c6ad5d6711a14604bdcbc8193c258bb0_Title">
            <a:extLst>
              <a:ext uri="{FF2B5EF4-FFF2-40B4-BE49-F238E27FC236}">
                <a16:creationId xmlns:a16="http://schemas.microsoft.com/office/drawing/2014/main" id="{45151895-7039-4ABB-9A8A-6C6D013C3689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1148578" y="1714967"/>
            <a:ext cx="723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Assign Roles</a:t>
            </a:r>
          </a:p>
        </p:txBody>
      </p:sp>
      <p:sp>
        <p:nvSpPr>
          <p:cNvPr id="71" name="OTLSHAPE_T_ce125d6274394be49edb03168f1956fc_Duration" hidden="1">
            <a:extLst>
              <a:ext uri="{FF2B5EF4-FFF2-40B4-BE49-F238E27FC236}">
                <a16:creationId xmlns:a16="http://schemas.microsoft.com/office/drawing/2014/main" id="{142619DA-9591-4832-8139-FAC4715F38FE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0 days</a:t>
            </a:r>
          </a:p>
        </p:txBody>
      </p:sp>
      <p:sp>
        <p:nvSpPr>
          <p:cNvPr id="72" name="OTLSHAPE_T_ce125d6274394be49edb03168f1956fc_TextPercentage" hidden="1">
            <a:extLst>
              <a:ext uri="{FF2B5EF4-FFF2-40B4-BE49-F238E27FC236}">
                <a16:creationId xmlns:a16="http://schemas.microsoft.com/office/drawing/2014/main" id="{ADED816F-9785-4F46-81AA-D2214A823101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73" name="OTLSHAPE_T_ce125d6274394be49edb03168f1956fc_StartDate" hidden="1">
            <a:extLst>
              <a:ext uri="{FF2B5EF4-FFF2-40B4-BE49-F238E27FC236}">
                <a16:creationId xmlns:a16="http://schemas.microsoft.com/office/drawing/2014/main" id="{F5EBDD4C-2636-4536-8548-893264D0A359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4" name="OTLSHAPE_T_ce125d6274394be49edb03168f1956fc_EndDate" hidden="1">
            <a:extLst>
              <a:ext uri="{FF2B5EF4-FFF2-40B4-BE49-F238E27FC236}">
                <a16:creationId xmlns:a16="http://schemas.microsoft.com/office/drawing/2014/main" id="{35B7F7A1-BCC2-4B14-A809-C6E06E7E8930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5" name="OTLSHAPE_T_ce125d6274394be49edb03168f1956fc_JoinedDate">
            <a:extLst>
              <a:ext uri="{FF2B5EF4-FFF2-40B4-BE49-F238E27FC236}">
                <a16:creationId xmlns:a16="http://schemas.microsoft.com/office/drawing/2014/main" id="{DB9A06D0-B164-4473-9BB2-895D0A3C7084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3520125" y="2441744"/>
            <a:ext cx="381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Mar 28</a:t>
            </a:r>
          </a:p>
        </p:txBody>
      </p:sp>
      <p:sp>
        <p:nvSpPr>
          <p:cNvPr id="76" name="OTLSHAPE_T_ce125d6274394be49edb03168f1956fc_Title">
            <a:extLst>
              <a:ext uri="{FF2B5EF4-FFF2-40B4-BE49-F238E27FC236}">
                <a16:creationId xmlns:a16="http://schemas.microsoft.com/office/drawing/2014/main" id="{A646121C-D562-46F9-B3A5-20C90E32A6CC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2220100" y="2433997"/>
            <a:ext cx="1193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Develop Wireframes</a:t>
            </a:r>
          </a:p>
        </p:txBody>
      </p:sp>
      <p:sp>
        <p:nvSpPr>
          <p:cNvPr id="79" name="OTLSHAPE_T_c3e83361ec66461587b36b140ce54947_Duration" hidden="1">
            <a:extLst>
              <a:ext uri="{FF2B5EF4-FFF2-40B4-BE49-F238E27FC236}">
                <a16:creationId xmlns:a16="http://schemas.microsoft.com/office/drawing/2014/main" id="{EF471308-61DF-4EDE-AC0A-0245F2EAD3B2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2 days</a:t>
            </a:r>
          </a:p>
        </p:txBody>
      </p:sp>
      <p:sp>
        <p:nvSpPr>
          <p:cNvPr id="80" name="OTLSHAPE_T_c3e83361ec66461587b36b140ce54947_TextPercentage" hidden="1">
            <a:extLst>
              <a:ext uri="{FF2B5EF4-FFF2-40B4-BE49-F238E27FC236}">
                <a16:creationId xmlns:a16="http://schemas.microsoft.com/office/drawing/2014/main" id="{C56D4DF4-FFF8-4BE7-B6CF-3CAE023EDCBF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81" name="OTLSHAPE_T_c3e83361ec66461587b36b140ce54947_StartDate" hidden="1">
            <a:extLst>
              <a:ext uri="{FF2B5EF4-FFF2-40B4-BE49-F238E27FC236}">
                <a16:creationId xmlns:a16="http://schemas.microsoft.com/office/drawing/2014/main" id="{7B77FAAA-5909-43CE-8A53-1A1BDE1E6FA6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2" name="OTLSHAPE_T_c3e83361ec66461587b36b140ce54947_EndDate" hidden="1">
            <a:extLst>
              <a:ext uri="{FF2B5EF4-FFF2-40B4-BE49-F238E27FC236}">
                <a16:creationId xmlns:a16="http://schemas.microsoft.com/office/drawing/2014/main" id="{0A45B8E3-2E94-411B-A260-9223C2BF2A59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3" name="OTLSHAPE_T_c3e83361ec66461587b36b140ce54947_JoinedDate">
            <a:extLst>
              <a:ext uri="{FF2B5EF4-FFF2-40B4-BE49-F238E27FC236}">
                <a16:creationId xmlns:a16="http://schemas.microsoft.com/office/drawing/2014/main" id="{9D1DD896-CF31-4437-989D-7261258C82FF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6145896" y="2784644"/>
            <a:ext cx="850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>
                <a:solidFill>
                  <a:schemeClr val="dk2"/>
                </a:solidFill>
                <a:latin typeface="Calibri" panose="020F0502020204030204" pitchFamily="34" charset="0"/>
              </a:rPr>
              <a:t>Mar 28 - Mar 30</a:t>
            </a:r>
          </a:p>
        </p:txBody>
      </p:sp>
      <p:sp>
        <p:nvSpPr>
          <p:cNvPr id="84" name="OTLSHAPE_T_c3e83361ec66461587b36b140ce54947_Title">
            <a:extLst>
              <a:ext uri="{FF2B5EF4-FFF2-40B4-BE49-F238E27FC236}">
                <a16:creationId xmlns:a16="http://schemas.microsoft.com/office/drawing/2014/main" id="{45502CCA-798B-4DE9-8351-3DABF23CD5D8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3509892" y="2776897"/>
            <a:ext cx="1244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Develop Solidity Files</a:t>
            </a:r>
          </a:p>
        </p:txBody>
      </p:sp>
      <p:sp>
        <p:nvSpPr>
          <p:cNvPr id="87" name="OTLSHAPE_T_5fa0a2de41424734848d0b4a6fbff748_Duration" hidden="1">
            <a:extLst>
              <a:ext uri="{FF2B5EF4-FFF2-40B4-BE49-F238E27FC236}">
                <a16:creationId xmlns:a16="http://schemas.microsoft.com/office/drawing/2014/main" id="{E460A57F-6730-4741-B0CF-872710158CC3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2 days</a:t>
            </a:r>
          </a:p>
        </p:txBody>
      </p:sp>
      <p:sp>
        <p:nvSpPr>
          <p:cNvPr id="88" name="OTLSHAPE_T_5fa0a2de41424734848d0b4a6fbff748_TextPercentage" hidden="1">
            <a:extLst>
              <a:ext uri="{FF2B5EF4-FFF2-40B4-BE49-F238E27FC236}">
                <a16:creationId xmlns:a16="http://schemas.microsoft.com/office/drawing/2014/main" id="{B25F02DF-9FCA-4DD2-966C-AB10FA6B5A8F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89" name="OTLSHAPE_T_5fa0a2de41424734848d0b4a6fbff748_StartDate" hidden="1">
            <a:extLst>
              <a:ext uri="{FF2B5EF4-FFF2-40B4-BE49-F238E27FC236}">
                <a16:creationId xmlns:a16="http://schemas.microsoft.com/office/drawing/2014/main" id="{016CC96C-ADC1-49BB-BA31-ABCE53CFC67D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0" name="OTLSHAPE_T_5fa0a2de41424734848d0b4a6fbff748_EndDate" hidden="1">
            <a:extLst>
              <a:ext uri="{FF2B5EF4-FFF2-40B4-BE49-F238E27FC236}">
                <a16:creationId xmlns:a16="http://schemas.microsoft.com/office/drawing/2014/main" id="{7B17C6DA-A0D6-49DF-BB19-F7707C9B4154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1" name="OTLSHAPE_T_5fa0a2de41424734848d0b4a6fbff748_JoinedDate">
            <a:extLst>
              <a:ext uri="{FF2B5EF4-FFF2-40B4-BE49-F238E27FC236}">
                <a16:creationId xmlns:a16="http://schemas.microsoft.com/office/drawing/2014/main" id="{609B562C-1470-4779-85DC-2C6AA0B8C98C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7547864" y="3147064"/>
            <a:ext cx="850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 dirty="0">
                <a:solidFill>
                  <a:schemeClr val="dk2"/>
                </a:solidFill>
                <a:latin typeface="Calibri" panose="020F0502020204030204" pitchFamily="34" charset="0"/>
              </a:rPr>
              <a:t>Mar 29 - Mar 31</a:t>
            </a:r>
          </a:p>
        </p:txBody>
      </p:sp>
      <p:sp>
        <p:nvSpPr>
          <p:cNvPr id="92" name="OTLSHAPE_T_5fa0a2de41424734848d0b4a6fbff748_Title">
            <a:extLst>
              <a:ext uri="{FF2B5EF4-FFF2-40B4-BE49-F238E27FC236}">
                <a16:creationId xmlns:a16="http://schemas.microsoft.com/office/drawing/2014/main" id="{B8FE7FCB-FA68-4C4B-A984-F362BD19CC0D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4695783" y="3117926"/>
            <a:ext cx="1333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Develop User Interface</a:t>
            </a:r>
          </a:p>
        </p:txBody>
      </p:sp>
      <p:sp>
        <p:nvSpPr>
          <p:cNvPr id="95" name="OTLSHAPE_T_e5958eef219a4748990d3f1f5d3dc392_Duration" hidden="1">
            <a:extLst>
              <a:ext uri="{FF2B5EF4-FFF2-40B4-BE49-F238E27FC236}">
                <a16:creationId xmlns:a16="http://schemas.microsoft.com/office/drawing/2014/main" id="{8A3365D0-7CFD-406C-B6A3-B3A1B3D79E9B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12700" y="-227915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3 days</a:t>
            </a:r>
          </a:p>
        </p:txBody>
      </p:sp>
      <p:sp>
        <p:nvSpPr>
          <p:cNvPr id="96" name="OTLSHAPE_T_e5958eef219a4748990d3f1f5d3dc392_TextPercentage" hidden="1">
            <a:extLst>
              <a:ext uri="{FF2B5EF4-FFF2-40B4-BE49-F238E27FC236}">
                <a16:creationId xmlns:a16="http://schemas.microsoft.com/office/drawing/2014/main" id="{6326A5E1-2950-4CE4-9168-670528042EBF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OTLSHAPE_T_e5958eef219a4748990d3f1f5d3dc392_StartDate" hidden="1">
            <a:extLst>
              <a:ext uri="{FF2B5EF4-FFF2-40B4-BE49-F238E27FC236}">
                <a16:creationId xmlns:a16="http://schemas.microsoft.com/office/drawing/2014/main" id="{4B986B73-01E4-4AB1-863D-C6508130A640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8" name="OTLSHAPE_T_e5958eef219a4748990d3f1f5d3dc392_EndDate" hidden="1">
            <a:extLst>
              <a:ext uri="{FF2B5EF4-FFF2-40B4-BE49-F238E27FC236}">
                <a16:creationId xmlns:a16="http://schemas.microsoft.com/office/drawing/2014/main" id="{9603B8E1-C7AE-4C06-A5D7-69F7F33F46DD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9" name="OTLSHAPE_T_e5958eef219a4748990d3f1f5d3dc392_JoinedDate">
            <a:extLst>
              <a:ext uri="{FF2B5EF4-FFF2-40B4-BE49-F238E27FC236}">
                <a16:creationId xmlns:a16="http://schemas.microsoft.com/office/drawing/2014/main" id="{3750C6FC-C73C-4395-B5CF-3749F70DF2C0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8771667" y="3470444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>
                <a:solidFill>
                  <a:schemeClr val="dk2"/>
                </a:solidFill>
                <a:latin typeface="Calibri" panose="020F0502020204030204" pitchFamily="34" charset="0"/>
              </a:rPr>
              <a:t>Mar 30 - Apr 1</a:t>
            </a:r>
          </a:p>
        </p:txBody>
      </p:sp>
      <p:sp>
        <p:nvSpPr>
          <p:cNvPr id="100" name="OTLSHAPE_T_e5958eef219a4748990d3f1f5d3dc392_Title">
            <a:extLst>
              <a:ext uri="{FF2B5EF4-FFF2-40B4-BE49-F238E27FC236}">
                <a16:creationId xmlns:a16="http://schemas.microsoft.com/office/drawing/2014/main" id="{4D6219CC-8811-424C-B131-BF4388F3DE57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6431828" y="3462697"/>
            <a:ext cx="647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10" dirty="0">
                <a:solidFill>
                  <a:schemeClr val="dk1"/>
                </a:solidFill>
                <a:latin typeface="Calibri" panose="020F0502020204030204" pitchFamily="34" charset="0"/>
              </a:rPr>
              <a:t>Integration</a:t>
            </a:r>
          </a:p>
        </p:txBody>
      </p:sp>
      <p:sp>
        <p:nvSpPr>
          <p:cNvPr id="103" name="OTLSHAPE_T_cd44b3ddeb1e48f7902c04cac38d6f43_Duration" hidden="1">
            <a:extLst>
              <a:ext uri="{FF2B5EF4-FFF2-40B4-BE49-F238E27FC236}">
                <a16:creationId xmlns:a16="http://schemas.microsoft.com/office/drawing/2014/main" id="{CD8B03BF-0FB1-4863-B4C9-944F47C8AF62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12700" y="-227915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2 days</a:t>
            </a:r>
          </a:p>
        </p:txBody>
      </p:sp>
      <p:sp>
        <p:nvSpPr>
          <p:cNvPr id="104" name="OTLSHAPE_T_cd44b3ddeb1e48f7902c04cac38d6f43_TextPercentage" hidden="1">
            <a:extLst>
              <a:ext uri="{FF2B5EF4-FFF2-40B4-BE49-F238E27FC236}">
                <a16:creationId xmlns:a16="http://schemas.microsoft.com/office/drawing/2014/main" id="{38522F9E-FAF0-4E3E-ADA3-7045BE2BD144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05" name="OTLSHAPE_T_cd44b3ddeb1e48f7902c04cac38d6f43_StartDate" hidden="1">
            <a:extLst>
              <a:ext uri="{FF2B5EF4-FFF2-40B4-BE49-F238E27FC236}">
                <a16:creationId xmlns:a16="http://schemas.microsoft.com/office/drawing/2014/main" id="{1F339AEF-EC58-40CC-96AB-D587E92694C9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6" name="OTLSHAPE_T_cd44b3ddeb1e48f7902c04cac38d6f43_EndDate" hidden="1">
            <a:extLst>
              <a:ext uri="{FF2B5EF4-FFF2-40B4-BE49-F238E27FC236}">
                <a16:creationId xmlns:a16="http://schemas.microsoft.com/office/drawing/2014/main" id="{BA1FF903-1883-4101-8013-2D921AA7350E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7" name="OTLSHAPE_T_cd44b3ddeb1e48f7902c04cac38d6f43_JoinedDate">
            <a:extLst>
              <a:ext uri="{FF2B5EF4-FFF2-40B4-BE49-F238E27FC236}">
                <a16:creationId xmlns:a16="http://schemas.microsoft.com/office/drawing/2014/main" id="{454D33A4-8680-4DF4-8D4A-CDCDA0B816BF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10084553" y="3813344"/>
            <a:ext cx="660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>
                <a:solidFill>
                  <a:schemeClr val="dk2"/>
                </a:solidFill>
                <a:latin typeface="Calibri" panose="020F0502020204030204" pitchFamily="34" charset="0"/>
              </a:rPr>
              <a:t>Apr 1 - Apr 2</a:t>
            </a:r>
          </a:p>
        </p:txBody>
      </p:sp>
      <p:sp>
        <p:nvSpPr>
          <p:cNvPr id="108" name="OTLSHAPE_T_cd44b3ddeb1e48f7902c04cac38d6f43_Title">
            <a:extLst>
              <a:ext uri="{FF2B5EF4-FFF2-40B4-BE49-F238E27FC236}">
                <a16:creationId xmlns:a16="http://schemas.microsoft.com/office/drawing/2014/main" id="{077C1600-36CE-44F5-BE9E-0D6C06876521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8519033" y="3805597"/>
            <a:ext cx="406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24">
                <a:solidFill>
                  <a:schemeClr val="dk1"/>
                </a:solidFill>
                <a:latin typeface="Calibri" panose="020F0502020204030204" pitchFamily="34" charset="0"/>
              </a:rPr>
              <a:t>Testing</a:t>
            </a:r>
          </a:p>
        </p:txBody>
      </p:sp>
      <p:sp>
        <p:nvSpPr>
          <p:cNvPr id="111" name="OTLSHAPE_T_968cc6eb1d144747ab3d58c5d7a09a06_Duration" hidden="1">
            <a:extLst>
              <a:ext uri="{FF2B5EF4-FFF2-40B4-BE49-F238E27FC236}">
                <a16:creationId xmlns:a16="http://schemas.microsoft.com/office/drawing/2014/main" id="{383F5814-E7CB-403D-8B78-F43952FB6E41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12700" y="-304859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0 days</a:t>
            </a:r>
          </a:p>
        </p:txBody>
      </p:sp>
      <p:sp>
        <p:nvSpPr>
          <p:cNvPr id="112" name="OTLSHAPE_T_968cc6eb1d144747ab3d58c5d7a09a06_TextPercentage" hidden="1">
            <a:extLst>
              <a:ext uri="{FF2B5EF4-FFF2-40B4-BE49-F238E27FC236}">
                <a16:creationId xmlns:a16="http://schemas.microsoft.com/office/drawing/2014/main" id="{F47CEB80-FA75-46C8-A1CE-58246BD78A0F}"/>
              </a:ext>
            </a:extLst>
          </p:cNvPr>
          <p:cNvSpPr txBox="1"/>
          <p:nvPr>
            <p:custDataLst>
              <p:tags r:id="rId11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13" name="OTLSHAPE_T_968cc6eb1d144747ab3d58c5d7a09a06_StartDate" hidden="1">
            <a:extLst>
              <a:ext uri="{FF2B5EF4-FFF2-40B4-BE49-F238E27FC236}">
                <a16:creationId xmlns:a16="http://schemas.microsoft.com/office/drawing/2014/main" id="{FACB5F9D-9412-4F54-8859-718D9BA032C6}"/>
              </a:ext>
            </a:extLst>
          </p:cNvPr>
          <p:cNvSpPr txBox="1"/>
          <p:nvPr>
            <p:custDataLst>
              <p:tags r:id="rId11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4" name="OTLSHAPE_T_968cc6eb1d144747ab3d58c5d7a09a06_EndDate" hidden="1">
            <a:extLst>
              <a:ext uri="{FF2B5EF4-FFF2-40B4-BE49-F238E27FC236}">
                <a16:creationId xmlns:a16="http://schemas.microsoft.com/office/drawing/2014/main" id="{27ACF5E9-D5B9-4A7A-A371-00909E6CA997}"/>
              </a:ext>
            </a:extLst>
          </p:cNvPr>
          <p:cNvSpPr txBox="1"/>
          <p:nvPr>
            <p:custDataLst>
              <p:tags r:id="rId11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5" name="OTLSHAPE_T_968cc6eb1d144747ab3d58c5d7a09a06_JoinedDate">
            <a:extLst>
              <a:ext uri="{FF2B5EF4-FFF2-40B4-BE49-F238E27FC236}">
                <a16:creationId xmlns:a16="http://schemas.microsoft.com/office/drawing/2014/main" id="{C8A0DCE3-6517-461C-9DA7-289CD49B41B2}"/>
              </a:ext>
            </a:extLst>
          </p:cNvPr>
          <p:cNvSpPr txBox="1"/>
          <p:nvPr>
            <p:custDataLst>
              <p:tags r:id="rId117"/>
            </p:custDataLst>
          </p:nvPr>
        </p:nvSpPr>
        <p:spPr>
          <a:xfrm>
            <a:off x="11397438" y="4156244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Apr 3</a:t>
            </a:r>
          </a:p>
        </p:txBody>
      </p:sp>
      <p:sp>
        <p:nvSpPr>
          <p:cNvPr id="116" name="OTLSHAPE_T_968cc6eb1d144747ab3d58c5d7a09a06_Title">
            <a:extLst>
              <a:ext uri="{FF2B5EF4-FFF2-40B4-BE49-F238E27FC236}">
                <a16:creationId xmlns:a16="http://schemas.microsoft.com/office/drawing/2014/main" id="{E60559F1-B32D-4C37-BBA8-9D7C707710F3}"/>
              </a:ext>
            </a:extLst>
          </p:cNvPr>
          <p:cNvSpPr txBox="1"/>
          <p:nvPr>
            <p:custDataLst>
              <p:tags r:id="rId118"/>
            </p:custDataLst>
          </p:nvPr>
        </p:nvSpPr>
        <p:spPr>
          <a:xfrm>
            <a:off x="10360811" y="4148497"/>
            <a:ext cx="660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Submission</a:t>
            </a:r>
          </a:p>
        </p:txBody>
      </p:sp>
      <p:cxnSp>
        <p:nvCxnSpPr>
          <p:cNvPr id="166" name="OTLSHAPE_T_968cc6eb1d144747ab3d58c5d7a09a06_RightVerticalConnector2">
            <a:extLst>
              <a:ext uri="{FF2B5EF4-FFF2-40B4-BE49-F238E27FC236}">
                <a16:creationId xmlns:a16="http://schemas.microsoft.com/office/drawing/2014/main" id="{3A4D95B8-5F5E-4196-8A95-50EA75F318BD}"/>
              </a:ext>
            </a:extLst>
          </p:cNvPr>
          <p:cNvCxnSpPr/>
          <p:nvPr>
            <p:custDataLst>
              <p:tags r:id="rId119"/>
            </p:custDataLst>
          </p:nvPr>
        </p:nvCxnSpPr>
        <p:spPr>
          <a:xfrm>
            <a:off x="7474318" y="4945243"/>
            <a:ext cx="0" cy="21590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OTLSHAPE_M_73bcb2b85ae6424d92979b9d532f0c87_Shape">
            <a:extLst>
              <a:ext uri="{FF2B5EF4-FFF2-40B4-BE49-F238E27FC236}">
                <a16:creationId xmlns:a16="http://schemas.microsoft.com/office/drawing/2014/main" id="{268D4D60-C76D-4F15-BC05-402ADA88A9A9}"/>
              </a:ext>
            </a:extLst>
          </p:cNvPr>
          <p:cNvSpPr/>
          <p:nvPr>
            <p:custDataLst>
              <p:tags r:id="rId120"/>
            </p:custDataLst>
          </p:nvPr>
        </p:nvSpPr>
        <p:spPr>
          <a:xfrm>
            <a:off x="7360018" y="4970643"/>
            <a:ext cx="228600" cy="254000"/>
          </a:xfrm>
          <a:prstGeom prst="chevron">
            <a:avLst>
              <a:gd name="adj" fmla="val 3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8" name="OTLSHAPE_M_73bcb2b85ae6424d92979b9d532f0c87_Title">
            <a:extLst>
              <a:ext uri="{FF2B5EF4-FFF2-40B4-BE49-F238E27FC236}">
                <a16:creationId xmlns:a16="http://schemas.microsoft.com/office/drawing/2014/main" id="{8366679F-ABE1-4E51-B90C-194C20E7BB57}"/>
              </a:ext>
            </a:extLst>
          </p:cNvPr>
          <p:cNvSpPr txBox="1"/>
          <p:nvPr>
            <p:custDataLst>
              <p:tags r:id="rId121"/>
            </p:custDataLst>
          </p:nvPr>
        </p:nvSpPr>
        <p:spPr>
          <a:xfrm>
            <a:off x="6927794" y="4594300"/>
            <a:ext cx="1092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Project Testing</a:t>
            </a:r>
          </a:p>
        </p:txBody>
      </p:sp>
      <p:sp>
        <p:nvSpPr>
          <p:cNvPr id="169" name="OTLSHAPE_M_73bcb2b85ae6424d92979b9d532f0c87_Date">
            <a:extLst>
              <a:ext uri="{FF2B5EF4-FFF2-40B4-BE49-F238E27FC236}">
                <a16:creationId xmlns:a16="http://schemas.microsoft.com/office/drawing/2014/main" id="{EC3084FE-00DF-46A9-B113-B582EF0E33E1}"/>
              </a:ext>
            </a:extLst>
          </p:cNvPr>
          <p:cNvSpPr txBox="1"/>
          <p:nvPr>
            <p:custDataLst>
              <p:tags r:id="rId122"/>
            </p:custDataLst>
          </p:nvPr>
        </p:nvSpPr>
        <p:spPr>
          <a:xfrm>
            <a:off x="7329178" y="4790786"/>
            <a:ext cx="2794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>
                <a:solidFill>
                  <a:schemeClr val="dk2"/>
                </a:solidFill>
                <a:latin typeface="Calibri" panose="020F0502020204030204" pitchFamily="34" charset="0"/>
              </a:rPr>
              <a:t>Apr 1</a:t>
            </a:r>
          </a:p>
        </p:txBody>
      </p:sp>
      <p:cxnSp>
        <p:nvCxnSpPr>
          <p:cNvPr id="184" name="OTLSHAPE_T_968cc6eb1d144747ab3d58c5d7a09a06_RightVerticalConnector2">
            <a:extLst>
              <a:ext uri="{FF2B5EF4-FFF2-40B4-BE49-F238E27FC236}">
                <a16:creationId xmlns:a16="http://schemas.microsoft.com/office/drawing/2014/main" id="{81E54049-5BBA-45E6-9E32-E310A75F2562}"/>
              </a:ext>
            </a:extLst>
          </p:cNvPr>
          <p:cNvCxnSpPr/>
          <p:nvPr>
            <p:custDataLst>
              <p:tags r:id="rId123"/>
            </p:custDataLst>
          </p:nvPr>
        </p:nvCxnSpPr>
        <p:spPr>
          <a:xfrm>
            <a:off x="4865082" y="4921266"/>
            <a:ext cx="0" cy="21590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OTLSHAPE_M_73bcb2b85ae6424d92979b9d532f0c87_Shape">
            <a:extLst>
              <a:ext uri="{FF2B5EF4-FFF2-40B4-BE49-F238E27FC236}">
                <a16:creationId xmlns:a16="http://schemas.microsoft.com/office/drawing/2014/main" id="{023326B4-853F-46BA-A48A-B91BE29BA1D6}"/>
              </a:ext>
            </a:extLst>
          </p:cNvPr>
          <p:cNvSpPr/>
          <p:nvPr>
            <p:custDataLst>
              <p:tags r:id="rId124"/>
            </p:custDataLst>
          </p:nvPr>
        </p:nvSpPr>
        <p:spPr>
          <a:xfrm>
            <a:off x="4750782" y="4946666"/>
            <a:ext cx="228600" cy="254000"/>
          </a:xfrm>
          <a:prstGeom prst="chevron">
            <a:avLst>
              <a:gd name="adj" fmla="val 3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6" name="OTLSHAPE_M_73bcb2b85ae6424d92979b9d532f0c87_Title">
            <a:extLst>
              <a:ext uri="{FF2B5EF4-FFF2-40B4-BE49-F238E27FC236}">
                <a16:creationId xmlns:a16="http://schemas.microsoft.com/office/drawing/2014/main" id="{B5F2F93E-E3C8-4F09-8746-44510A4D0B57}"/>
              </a:ext>
            </a:extLst>
          </p:cNvPr>
          <p:cNvSpPr txBox="1"/>
          <p:nvPr>
            <p:custDataLst>
              <p:tags r:id="rId125"/>
            </p:custDataLst>
          </p:nvPr>
        </p:nvSpPr>
        <p:spPr>
          <a:xfrm>
            <a:off x="4318558" y="4570323"/>
            <a:ext cx="1092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Integration</a:t>
            </a:r>
          </a:p>
        </p:txBody>
      </p:sp>
      <p:sp>
        <p:nvSpPr>
          <p:cNvPr id="187" name="OTLSHAPE_M_73bcb2b85ae6424d92979b9d532f0c87_Date">
            <a:extLst>
              <a:ext uri="{FF2B5EF4-FFF2-40B4-BE49-F238E27FC236}">
                <a16:creationId xmlns:a16="http://schemas.microsoft.com/office/drawing/2014/main" id="{0C2409BA-5D0F-4599-80B7-9EC45031A130}"/>
              </a:ext>
            </a:extLst>
          </p:cNvPr>
          <p:cNvSpPr txBox="1"/>
          <p:nvPr>
            <p:custDataLst>
              <p:tags r:id="rId126"/>
            </p:custDataLst>
          </p:nvPr>
        </p:nvSpPr>
        <p:spPr>
          <a:xfrm>
            <a:off x="4622003" y="4756167"/>
            <a:ext cx="44923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>
                <a:solidFill>
                  <a:schemeClr val="dk2"/>
                </a:solidFill>
                <a:latin typeface="Calibri" panose="020F0502020204030204" pitchFamily="34" charset="0"/>
              </a:rPr>
              <a:t>Mar 30</a:t>
            </a:r>
          </a:p>
        </p:txBody>
      </p:sp>
      <p:cxnSp>
        <p:nvCxnSpPr>
          <p:cNvPr id="188" name="OTLSHAPE_T_968cc6eb1d144747ab3d58c5d7a09a06_RightVerticalConnector2">
            <a:extLst>
              <a:ext uri="{FF2B5EF4-FFF2-40B4-BE49-F238E27FC236}">
                <a16:creationId xmlns:a16="http://schemas.microsoft.com/office/drawing/2014/main" id="{46B3D194-D382-4B06-92D9-4180D29D06CD}"/>
              </a:ext>
            </a:extLst>
          </p:cNvPr>
          <p:cNvCxnSpPr/>
          <p:nvPr>
            <p:custDataLst>
              <p:tags r:id="rId127"/>
            </p:custDataLst>
          </p:nvPr>
        </p:nvCxnSpPr>
        <p:spPr>
          <a:xfrm>
            <a:off x="2242867" y="4912275"/>
            <a:ext cx="0" cy="21590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TLSHAPE_M_73bcb2b85ae6424d92979b9d532f0c87_Shape">
            <a:extLst>
              <a:ext uri="{FF2B5EF4-FFF2-40B4-BE49-F238E27FC236}">
                <a16:creationId xmlns:a16="http://schemas.microsoft.com/office/drawing/2014/main" id="{B6C75505-8874-4330-B8B7-BAE6321B251C}"/>
              </a:ext>
            </a:extLst>
          </p:cNvPr>
          <p:cNvSpPr/>
          <p:nvPr>
            <p:custDataLst>
              <p:tags r:id="rId128"/>
            </p:custDataLst>
          </p:nvPr>
        </p:nvSpPr>
        <p:spPr>
          <a:xfrm>
            <a:off x="2128567" y="4937675"/>
            <a:ext cx="228600" cy="254000"/>
          </a:xfrm>
          <a:prstGeom prst="chevron">
            <a:avLst>
              <a:gd name="adj" fmla="val 3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0" name="OTLSHAPE_M_73bcb2b85ae6424d92979b9d532f0c87_Title">
            <a:extLst>
              <a:ext uri="{FF2B5EF4-FFF2-40B4-BE49-F238E27FC236}">
                <a16:creationId xmlns:a16="http://schemas.microsoft.com/office/drawing/2014/main" id="{453B2C60-4C5C-41E3-97DA-1530498489D5}"/>
              </a:ext>
            </a:extLst>
          </p:cNvPr>
          <p:cNvSpPr txBox="1"/>
          <p:nvPr>
            <p:custDataLst>
              <p:tags r:id="rId129"/>
            </p:custDataLst>
          </p:nvPr>
        </p:nvSpPr>
        <p:spPr>
          <a:xfrm>
            <a:off x="1696343" y="4477315"/>
            <a:ext cx="1092200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Project Implementation</a:t>
            </a:r>
          </a:p>
        </p:txBody>
      </p:sp>
      <p:sp>
        <p:nvSpPr>
          <p:cNvPr id="191" name="OTLSHAPE_M_73bcb2b85ae6424d92979b9d532f0c87_Date">
            <a:extLst>
              <a:ext uri="{FF2B5EF4-FFF2-40B4-BE49-F238E27FC236}">
                <a16:creationId xmlns:a16="http://schemas.microsoft.com/office/drawing/2014/main" id="{47493FD3-5CEE-46EB-AD95-D0C18116BE64}"/>
              </a:ext>
            </a:extLst>
          </p:cNvPr>
          <p:cNvSpPr txBox="1"/>
          <p:nvPr>
            <p:custDataLst>
              <p:tags r:id="rId130"/>
            </p:custDataLst>
          </p:nvPr>
        </p:nvSpPr>
        <p:spPr>
          <a:xfrm>
            <a:off x="1960180" y="4767378"/>
            <a:ext cx="533654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>
                <a:solidFill>
                  <a:schemeClr val="dk2"/>
                </a:solidFill>
                <a:latin typeface="Calibri" panose="020F0502020204030204" pitchFamily="34" charset="0"/>
              </a:rPr>
              <a:t>Mar 28</a:t>
            </a:r>
          </a:p>
        </p:txBody>
      </p:sp>
      <p:cxnSp>
        <p:nvCxnSpPr>
          <p:cNvPr id="192" name="OTLSHAPE_T_968cc6eb1d144747ab3d58c5d7a09a06_RightVerticalConnector2">
            <a:extLst>
              <a:ext uri="{FF2B5EF4-FFF2-40B4-BE49-F238E27FC236}">
                <a16:creationId xmlns:a16="http://schemas.microsoft.com/office/drawing/2014/main" id="{C48D3C14-B5CA-4ADC-A386-9D4311691FED}"/>
              </a:ext>
            </a:extLst>
          </p:cNvPr>
          <p:cNvCxnSpPr/>
          <p:nvPr>
            <p:custDataLst>
              <p:tags r:id="rId131"/>
            </p:custDataLst>
          </p:nvPr>
        </p:nvCxnSpPr>
        <p:spPr>
          <a:xfrm>
            <a:off x="917961" y="4898434"/>
            <a:ext cx="0" cy="21590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OTLSHAPE_M_73bcb2b85ae6424d92979b9d532f0c87_Shape">
            <a:extLst>
              <a:ext uri="{FF2B5EF4-FFF2-40B4-BE49-F238E27FC236}">
                <a16:creationId xmlns:a16="http://schemas.microsoft.com/office/drawing/2014/main" id="{8D70A850-260F-4870-AF5A-6C5BFBB72BB2}"/>
              </a:ext>
            </a:extLst>
          </p:cNvPr>
          <p:cNvSpPr/>
          <p:nvPr>
            <p:custDataLst>
              <p:tags r:id="rId132"/>
            </p:custDataLst>
          </p:nvPr>
        </p:nvSpPr>
        <p:spPr>
          <a:xfrm>
            <a:off x="803661" y="4923834"/>
            <a:ext cx="228600" cy="254000"/>
          </a:xfrm>
          <a:prstGeom prst="chevron">
            <a:avLst>
              <a:gd name="adj" fmla="val 3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4" name="OTLSHAPE_M_73bcb2b85ae6424d92979b9d532f0c87_Title">
            <a:extLst>
              <a:ext uri="{FF2B5EF4-FFF2-40B4-BE49-F238E27FC236}">
                <a16:creationId xmlns:a16="http://schemas.microsoft.com/office/drawing/2014/main" id="{3E18DED7-3219-45E4-933C-506A019ABB60}"/>
              </a:ext>
            </a:extLst>
          </p:cNvPr>
          <p:cNvSpPr txBox="1"/>
          <p:nvPr>
            <p:custDataLst>
              <p:tags r:id="rId133"/>
            </p:custDataLst>
          </p:nvPr>
        </p:nvSpPr>
        <p:spPr>
          <a:xfrm>
            <a:off x="371437" y="4547491"/>
            <a:ext cx="1092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Project Planning</a:t>
            </a:r>
          </a:p>
        </p:txBody>
      </p:sp>
      <p:sp>
        <p:nvSpPr>
          <p:cNvPr id="195" name="OTLSHAPE_M_73bcb2b85ae6424d92979b9d532f0c87_Date">
            <a:extLst>
              <a:ext uri="{FF2B5EF4-FFF2-40B4-BE49-F238E27FC236}">
                <a16:creationId xmlns:a16="http://schemas.microsoft.com/office/drawing/2014/main" id="{E8A21231-4381-43F1-BCEF-FC1B1A900CF7}"/>
              </a:ext>
            </a:extLst>
          </p:cNvPr>
          <p:cNvSpPr txBox="1"/>
          <p:nvPr>
            <p:custDataLst>
              <p:tags r:id="rId134"/>
            </p:custDataLst>
          </p:nvPr>
        </p:nvSpPr>
        <p:spPr>
          <a:xfrm>
            <a:off x="715121" y="4706808"/>
            <a:ext cx="374291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>
                <a:solidFill>
                  <a:schemeClr val="dk2"/>
                </a:solidFill>
                <a:latin typeface="Calibri" panose="020F0502020204030204" pitchFamily="34" charset="0"/>
              </a:rPr>
              <a:t>Mar 27</a:t>
            </a:r>
          </a:p>
        </p:txBody>
      </p:sp>
      <p:cxnSp>
        <p:nvCxnSpPr>
          <p:cNvPr id="198" name="OTLSHAPE_T_968cc6eb1d144747ab3d58c5d7a09a06_RightVerticalConnector2">
            <a:extLst>
              <a:ext uri="{FF2B5EF4-FFF2-40B4-BE49-F238E27FC236}">
                <a16:creationId xmlns:a16="http://schemas.microsoft.com/office/drawing/2014/main" id="{060268E2-2F06-425E-8076-3EB0A576F415}"/>
              </a:ext>
            </a:extLst>
          </p:cNvPr>
          <p:cNvCxnSpPr/>
          <p:nvPr>
            <p:custDataLst>
              <p:tags r:id="rId135"/>
            </p:custDataLst>
          </p:nvPr>
        </p:nvCxnSpPr>
        <p:spPr>
          <a:xfrm>
            <a:off x="10051738" y="4927600"/>
            <a:ext cx="0" cy="21590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OTLSHAPE_M_73bcb2b85ae6424d92979b9d532f0c87_Shape">
            <a:extLst>
              <a:ext uri="{FF2B5EF4-FFF2-40B4-BE49-F238E27FC236}">
                <a16:creationId xmlns:a16="http://schemas.microsoft.com/office/drawing/2014/main" id="{85C5F6B7-03F8-47CD-A95F-BBCC516F07AD}"/>
              </a:ext>
            </a:extLst>
          </p:cNvPr>
          <p:cNvSpPr/>
          <p:nvPr>
            <p:custDataLst>
              <p:tags r:id="rId136"/>
            </p:custDataLst>
          </p:nvPr>
        </p:nvSpPr>
        <p:spPr>
          <a:xfrm>
            <a:off x="9937438" y="4953000"/>
            <a:ext cx="228600" cy="254000"/>
          </a:xfrm>
          <a:prstGeom prst="chevron">
            <a:avLst>
              <a:gd name="adj" fmla="val 3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0" name="OTLSHAPE_M_73bcb2b85ae6424d92979b9d532f0c87_Title">
            <a:extLst>
              <a:ext uri="{FF2B5EF4-FFF2-40B4-BE49-F238E27FC236}">
                <a16:creationId xmlns:a16="http://schemas.microsoft.com/office/drawing/2014/main" id="{D351C29F-2D74-4E24-AFED-288A56D88EC0}"/>
              </a:ext>
            </a:extLst>
          </p:cNvPr>
          <p:cNvSpPr txBox="1"/>
          <p:nvPr>
            <p:custDataLst>
              <p:tags r:id="rId137"/>
            </p:custDataLst>
          </p:nvPr>
        </p:nvSpPr>
        <p:spPr>
          <a:xfrm>
            <a:off x="9505214" y="4576657"/>
            <a:ext cx="1092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Project Submission</a:t>
            </a:r>
          </a:p>
        </p:txBody>
      </p:sp>
      <p:sp>
        <p:nvSpPr>
          <p:cNvPr id="201" name="OTLSHAPE_M_73bcb2b85ae6424d92979b9d532f0c87_Date">
            <a:extLst>
              <a:ext uri="{FF2B5EF4-FFF2-40B4-BE49-F238E27FC236}">
                <a16:creationId xmlns:a16="http://schemas.microsoft.com/office/drawing/2014/main" id="{85DFBF6E-B6A0-457D-9464-8B20AC191914}"/>
              </a:ext>
            </a:extLst>
          </p:cNvPr>
          <p:cNvSpPr txBox="1"/>
          <p:nvPr>
            <p:custDataLst>
              <p:tags r:id="rId138"/>
            </p:custDataLst>
          </p:nvPr>
        </p:nvSpPr>
        <p:spPr>
          <a:xfrm>
            <a:off x="9906598" y="4772575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>
                <a:solidFill>
                  <a:schemeClr val="dk2"/>
                </a:solidFill>
                <a:latin typeface="Calibri" panose="020F0502020204030204" pitchFamily="34" charset="0"/>
              </a:rPr>
              <a:t>Apr 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66232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MuMiIsIk9yaWdpbmFsQXNzZW1ibHlWZXJzaW9uIjoiNS4wMS4wMC4wMCIsIkVkaXRpb24iOiJGcmVlIiwiSXNQbHVzRWRpdGlvbiI6ZmFsc2UsIklzUHJvRWRpdGlvbiI6ZmFsc2V9LCJFZmZlY3QiOjEsIlN0eWxlIjp7IiRpZCI6IjMiLCJUaW1lYmFuZFN0eWxlIjp7IiRpZCI6IjQiLCJTY2FsZU1hcmtpbmciOjAsIlNoYXBlIjozLCJTaGFwZVN0eWxlIjp7IiRpZCI6IjUiLCJNYXJnaW4iOnsiJGlkIjoiNiIsIlRvcCI6MCwiTGVmdCI6MTAsIlJpZ2h0IjoxMCwiQm90dG9tIjowfSwiUGFkZGluZyI6eyIkaWQiOiI3IiwiVG9wIjozLCJMZWZ0IjowLCJSaWdodCI6MCwiQm90dG9tIjozfSwiQmFja2dyb3VuZCI6eyIkaWQiOiI4IiwiQ29sb3IiOnsiJGlkIjoiOSIsIkEiOjI1NSwiUiI6MTc4LCJHIjoxNzgsIkIiOjE3OH19LCJJc1Zpc2libGUiOnRydWUsIldpZHRoIjow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mZhbHN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jU1LCJHIjoxOTIsIkIiOjB9fSwiQXBwZW5kWWVhck9uWWVhckNoYW5nZSI6dHJ1ZSwiRWxhcHNlZFRpbWVGb3JtYXQiOjEsIlRvZGF5TWFya2VyUG9zaXRpb24iOjMsIlF1aWNrUG9zaXRpb24iOjIsIkFic29sdXRlUG9zaXRpb24iOjQwNS4wLCJNYXJnaW4iOnsiJGlkIjoiNDkiLCJUb3AiOjAsIkxlZnQiOjEwLCJSaWdodCI6MTAsIkJvdHRvbSI6MH0sIlBhZGRpbmciOnsiJGlkIjoiNTAiLCJUb3AiOjAsIkxlZnQiOjAsIlJpZ2h0IjowLCJCb3R0b20iOjB9LCJCYWNrZ3JvdW5kIjp7IiRpZCI6IjUxIiwiQ29sb3IiOnsiJGlkIjoiNTIiLCJBIjoyNTUsIlIiOjE3OCwiRyI6MTc4LCJCIjoxNzh9fSwiSXNWaXNpYmxlIjp0cnVlLCJXaWR0aCI6MC4wLCJIZWlnaHQiOjAuMCwiQm9yZGVyU3R5bGUiOm51bGwsIlBhcmVudFN0eWxlIjpudWxsfSwiRGVmYXVsdE1pbGVzdG9uZVN0eWxlIjp7IiRpZCI6IjUzIiwiU2hhcGUiOjcsIkNvbm5lY3Rvck1hcmdpbiI6eyIkaWQiOiI1NCIsIlRvcCI6MCwiTGVmdCI6MiwiUmlnaHQiOjIsIkJvdHRvbSI6MH0sIkNvbm5lY3RvclN0eWxlIjp7IiRpZCI6IjU1IiwiTGluZUNvbG9yIjp7IiRpZCI6IjU2IiwiJHR5cGUiOiJOTFJFLkNvbW1vbi5Eb20uU29saWRDb2xvckJydXNoLCBOTFJFLkNvbW1vbiIsIkNvbG9yIjp7IiRpZCI6IjU3IiwiQSI6MTI3LCJSIjozMSwiRyI6NzMsIkIiOjEyNn19LCJMaW5lV2VpZ2h0IjoxLjAsIkxpbmVUeXBlIjowLCJQYXJlbnRTdHlsZSI6bnVsbH0sIklzQmVsb3dUaW1lYmFuZCI6ZmFsc2UsIlBvc2l0aW9uT25UYXNrIjow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7IiRpZCI6IjYyIiwiQ29sb3IiOnsiJGlkIjoiNjMiLCJBIjoyNTUsIlIiOjAsIkciOjExNCwiQiI6MTg4fX0sIklzVmlzaWJsZSI6dHJ1ZSwiV2lkdGgiOjE4LjAsIkhlaWdodCI6MjAuMC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xMSwiRm9udE5hbWUiOiJDYWxpYnJpIiwiSXNCb2xkIjp0cnVlLCJJc0l0YWxpYyI6ZmFsc2UsIklzVW5kZXJsaW5lZCI6ZmFsc2UsIlBhcmVudFN0eWxlIjpudWxsfSwiQXV0b1NpemUiOjAsIkZvcmVncm91bmQiOnsiJGlkIjoiNjkiLCJDb2xvciI6eyIkaWQiOiI3M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MTAsIkZvbnROYW1lIjoiQ2FsaWJyaSIsIklzQm9sZCI6ZmFsc2UsIklzSXRhbGljIjpmYWxzZSwiSXNVbmRlcmxpbmVkIjpmYWxzZSwiUGFyZW50U3R5bGUiOm51bGx9LCJBdXRvU2l6ZSI6MCwiRm9yZWdyb3VuZCI6eyIkaWQiOiI3NiIsIkNvbG9yIjp7IiRpZCI6Ijc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yIiwiRm9ybWF0IjowLCJJc1Zpc2libGUiOmZhbHNlLCJMYXN0S25vd25WaXNpYmlsaXR5U3RhdGUiOmZhbHNlfSwiSXNWaXNpYmxlIjp0cnVlLCJQYXJlbnRTdHlsZSI6bnVsbH0sIkRlZmF1bHRUYXNrU3R5bGUiOnsiJGlkIjoiODMiLCJTaGFwZSI6MCwiU2hhcGVUaGlja25lc3MiOjIsIkR1cmF0aW9uRm9ybWF0IjowLCJJbmNsdWRlTm9uV29ya2luZ0RheXNJbkR1cmF0aW9uIjpmYWxzZSwiUGVyY2VudGFnZUNvbXBsZXRlU3R5bGUiOnsiJGlkIjoiODQiLCJGb250U2V0dGluZ3MiOnsiJGlkIjoiODUiLCJGb250U2l6ZSI6MTAsIkZvbnROYW1lIjoiQ2FsaWJyaSIsIklzQm9sZCI6ZmFsc2UsIklzSXRhbGljIjpmYWxzZSwiSXNVbmRlcmxpbmVkIjpmYWxzZSwiUGFyZW50U3R5bGUiOm51bGx9LCJBdXRvU2l6ZSI6MCwiRm9yZWdyb3VuZCI6eyIkaWQiOiI4NiIsIkNvbG9yIjp7IiRpZCI6Ijg3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DgiLCJUb3AiOjAsIkxlZnQiOjAsIlJpZ2h0IjowLCJCb3R0b20iOjB9LCJQYWRkaW5nIjp7IiRpZCI6Ijg5IiwiVG9wIjowLCJMZWZ0IjowLCJSaWdodCI6MCwiQm90dG9tIjowfSwiQmFja2dyb3VuZCI6eyIkaWQiOiI5MCIsIkNvbG9yIjp7IiRyZWYiOiIyMCJ9fSwiSXNWaXNpYmxlIjp0cnVlLCJXaWR0aCI6MC4wLCJIZWlnaHQiOjAuMCwiQm9yZGVyU3R5bGUiOm51bGwsIlBhcmVudFN0eWxlIjpudWxsfSwiRHVyYXRpb25TdHlsZSI6eyIkaWQiOiI5MSIsIkZvbnRTZXR0aW5ncyI6eyIkaWQiOiI5MiIsIkZvbnRTaXplIjoxMCwiRm9udE5hbWUiOiJDYWxpYnJpIiwiSXNCb2xkIjpmYWxzZSwiSXNJdGFsaWMiOmZhbHNlLCJJc1VuZGVybGluZWQiOmZhbHNlLCJQYXJlbnRTdHlsZSI6bnVsbH0sIkF1dG9TaXplIjowLCJGb3JlZ3JvdW5kIjp7IiRpZCI6IjkzIiwiQ29sb3IiOnsiJGlkIjoiOTQ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SIsIlRvcCI6MCwiTGVmdCI6MCwiUmlnaHQiOjAsIkJvdHRvbSI6MH0sIlBhZGRpbmciOnsiJGlkIjoiOTYiLCJUb3AiOjAsIkxlZnQiOjAsIlJpZ2h0IjowLCJCb3R0b20iOjB9LCJCYWNrZ3JvdW5kIjp7IiRpZCI6Ijk3IiwiQ29sb3IiOnsiJHJlZiI6IjIwIn19LCJJc1Zpc2libGUiOnRydWUsIldpZHRoIjowLjAsIkhlaWdodCI6MC4wLCJCb3JkZXJTdHlsZSI6bnVsbCwiUGFyZW50U3R5bGUiOm51bGx9LCJIb3Jpem9udGFsQ29ubmVjdG9yU3R5bGUiOnsiJGlkIjoiOTgiLCJMaW5lQ29sb3IiOnsiJGlkIjoiOTkiLCIkdHlwZSI6Ik5MUkUuQ29tbW9uLkRvbS5Tb2xpZENvbG9yQnJ1c2gsIE5MUkUuQ29tbW9uIiwiQ29sb3IiOnsiJGlkIjoiMTAwIiwiQSI6MjU1LCJSIjoyMDQsIkciOjIwNCwiQiI6MjA0fX0sIkxpbmVXZWlnaHQiOjEuMCwiTGluZVR5cGUiOjAsIlBhcmVudFN0eWxlIjpudWxsfSwiVmVydGljYWxDb25uZWN0b3JTdHlsZSI6eyIkaWQiOiIxMDEiLCJMaW5lQ29sb3IiOnsiJGlkIjoiMTAyIiwiJHR5cGUiOiJOTFJFLkNvbW1vbi5Eb20uU29saWRDb2xvckJydXNoLCBOTFJFLkNvbW1vbiIsIkNvbG9yIjp7IiRpZCI6IjEwMyIsIkEiOjI1NSwiUiI6MjA0LCJHIjoyMDQsIkIiOjIwNH19LCJMaW5lV2VpZ2h0Ijox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mZhbHNlLCJQZXJjZW50YWdlQ29tcGxldGVTaGFwZU9wYWNpdHkiOjM1LCJTaGFwZVN0eWxlIjp7IiRpZCI6IjEwNCIsIk1hcmdpbiI6eyIkaWQiOiIxMDUiLCJUb3AiOjAsIkxlZnQiOjQsIlJpZ2h0Ijo0LCJCb3R0b20iOjB9LCJQYWRkaW5nIjp7IiRpZCI6IjEwNiIsIlRvcCI6MCwiTGVmdCI6MCwiUmlnaHQiOjAsIkJvdHRvbSI6MH0sIkJhY2tncm91bmQiOnsiJGlkIjoiMTA3IiwiQ29sb3IiOnsiJGlkIjoiMTA4IiwiQSI6MjU1LCJSIjowLCJHIjoxMTQsIkIiOjE4OH19LCJJc1Zpc2libGUiOnRydWUsIldpZHRoIjowLjAsIkhlaWdodCI6MjIuMCwiQm9yZGVyU3R5bGUiOnsiJGlkIjoiMTA5IiwiTGluZUNvbG9yIjp7IiRpZCI6IjExMCIsIiR0eXBlIjoiTkxSRS5Db21tb24uRG9tLlNvbGlkQ29sb3JCcnVzaCwgTkxSRS5Db21tb24iLCJDb2xvciI6eyIkaWQiOiIxMTEiLCJBIjoyNTUsIlIiOjI1NSwiRyI6MCwiQiI6MH19LCJMaW5lV2VpZ2h0IjowLjAsIkxpbmVUeXBlIjowLCJQYXJlbnRTdHlsZSI6bnVsbH0sIlBhcmVudFN0eWxlIjpudWxsfSwiVGl0bGVTdHlsZSI6eyIkaWQiOiIxMTIiLCJGb250U2V0dGluZ3MiOnsiJGlkIjoiMTEzIiwiRm9udFNpemUiOjExLCJGb250TmFtZSI6IkNhbGlicmkiLCJJc0JvbGQiOnRydWUsIklzSXRhbGljIjpmYWxzZSwiSXNVbmRlcmxpbmVkIjpmYWxzZSwiUGFyZW50U3R5bGUiOm51bGx9LCJBdXRvU2l6ZSI6MCwiRm9yZWdyb3VuZCI6eyIkaWQiOiIxMTQiLCJDb2xvciI6eyIkaWQiOiIxMTUiLCJBIjoyNTUsIlIiOjAsIkciOjAsIkIiOjB9fSwiTWF4V2lkdGgiOjk2MC4wLCJNYXhIZWlnaHQiOiJJbmZpbml0eSIsIlNtYXJ0Rm9yZWdyb3VuZElzQWN0aXZlIjpmYWxzZSwiSG9yaXpvbnRhbEFsaWdubWVudCI6MSwiVmVydGljYWxBbGlnbm1lbnQiOjAsIlNtYXJ0Rm9yZWdyb3VuZCI6bnVsbCwiQmFja2dyb3VuZEZpbGxUeXBlIjowLCJNYXJnaW4iOnsiJGlkIjoiMTE2IiwiVG9wIjowLCJMZWZ0IjowLCJSaWdodCI6MCwiQm90dG9tIjowfSwiUGFkZGluZyI6eyIkaWQiOiIxMTciLCJUb3AiOjAsIkxlZnQiOjAsIlJpZ2h0IjowLCJCb3R0b20iOjB9LCJCYWNrZ3JvdW5kIjp7IiRpZCI6IjExOCIsIkNvbG9yIjp7IiRyZWYiOiIyMCJ9fSwiSXNWaXNpYmxlIjp0cnVlLCJXaWR0aCI6MC4wLCJIZWlnaHQiOjAuMCwiQm9yZGVyU3R5bGUiOm51bGwsIlBhcmVudFN0eWxlIjpudWxsfSwiRGF0ZVN0eWxlIjp7IiRpZCI6IjExOSIsIkZvbnRTZXR0aW5ncyI6eyIkaWQiOiIxMjAiLCJGb250U2l6ZSI6MTAsIkZvbnROYW1lIjoiQ2FsaWJyaSIsIklzQm9sZCI6ZmFsc2UsIklzSXRhbGljIjpmYWxzZSwiSXNVbmRlcmxpbmVkIjpmYWxzZSwiUGFyZW50U3R5bGUiOm51bGx9LCJBdXRvU2l6ZSI6MCwiRm9yZWdyb3VuZCI6eyIkaWQiOiIxMjEiLCJDb2xvciI6eyIkaWQiOiIxMjI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yMyIsIlRvcCI6MCwiTGVmdCI6MCwiUmlnaHQiOjAsIkJvdHRvbSI6MH0sIlBhZGRpbmciOnsiJGlkIjoiMTI0IiwiVG9wIjowLCJMZWZ0IjowLCJSaWdodCI6MCwiQm90dG9tIjowfSwiQmFja2dyb3VuZCI6eyIkaWQiOiIxMjUiLCJDb2xvciI6eyIkcmVmIjoiMjAifX0sIklzVmlzaWJsZSI6dHJ1ZSwiV2lkdGgiOjAuMCwiSGVpZ2h0IjowLjAsIkJvcmRlclN0eWxlIjpudWxsLCJQYXJlbnRTdHlsZSI6bnVsbH0sIkRhdGVGb3JtYXQiOnsiJGlkIjoiMTI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yNyIsIkZvcm1hdCI6MCwiSXNWaXNpYmxlIjpmYWxzZSwiTGFzdEtub3duVmlzaWJpbGl0eVN0YXRlIjpmYWxzZX0sIklzVmlzaWJsZSI6dHJ1ZSwiUGFyZW50U3R5bGUiOm51bGwsIl9leHBsaWNpdGx5U2V0Ijp7IiRpZCI6IjEyOC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HcmlkbGluZVBhbmVsU3R5bGUiOnsiJGlkIjoiMTI5IiwiR3JpZGxpbmVTdHlsZSI6eyIkaWQiOiIxMzAiLCJMaW5lQ29sb3IiOnsiJGlkIjoiMTMxIiwiJHR5cGUiOiJOTFJFLkNvbW1vbi5Eb20uU29saWRDb2xvckJydXNoLCBOTFJFLkNvbW1vbiIsIkNvbG9yIjp7IiRpZCI6IjEzMiIsIkEiOjM4LCJSIjo5MSwiRyI6MTU1LCJCIjoyMTN9fSwiTGluZVdlaWdodCI6MS4wLCJMaW5lVHlwZSI6MCwiUGFyZW50U3R5bGUiOm51bGx9LCJNYXJnaW4iOnsiJGlkIjoiMTMzIiwiVG9wIjowLCJMZWZ0IjowLCJSaWdodCI6MCwiQm90dG9tIjowfSwiUGFkZGluZyI6eyIkaWQiOiIxMzQiLCJUb3AiOjAsIkxlZnQiOjAsIlJpZ2h0IjowLCJCb3R0b20iOjB9LCJCYWNrZ3JvdW5kIjpudWxsLCJJc1Zpc2libGUiOnRydWUsIldpZHRoIjowLjAsIkhlaWdodCI6MC4wLCJCb3JkZXJTdHlsZSI6eyIkaWQiOiIxMzUiLCJMaW5lQ29sb3IiOm51bGwsIkxpbmVXZWlnaHQiOjAuMCwiTGluZVR5cGUiOjAsIlBhcmVudFN0eWxlIjpudWxsfSwiUGFyZW50U3R5bGUiOm51bGx9LCJTaG93RWxhcHNlZFRpbWVHcmFkaWVudFN0eWxlIjp0cnVlLCJEZWZhdWx0U3dpbWxhbmVTdHlsZSI6eyIkaWQiOiIxMzYiLCJIZWFkZXJTdHlsZSI6eyIkaWQiOiIxMzciLCJUZXh0U3R5bGUiOnsiJGlkIjoiMTM4IiwiRm9udFNldHRpbmdzIjp7IiRpZCI6IjEzOSIsIkZvbnRTaXplIjoxMiwiRm9udE5hbWUiOiJDYWxpYnJpIiwiSXNCb2xkIjpmYWxzZSwiSXNJdGFsaWMiOmZhbHNlLCJJc1VuZGVybGluZWQiOmZhbHNlLCJQYXJlbnRTdHlsZSI6bnVsbH0sIkF1dG9TaXplIjowLCJGb3JlZ3JvdW5kIjp7IiRpZCI6IjE0MCIsIkNvbG9yIjp7IiRpZCI6IjE0MSIsIkEiOjI1NSwiUiI6MzIsIkciOjU2LCJCIjoxMDB9fSwiTWF4V2lkdGgiOjAuMCwiTWF4SGVpZ2h0IjowLjAsIlNtYXJ0Rm9yZWdyb3VuZElzQWN0aXZlIjpmYWxzZSwiSG9yaXpvbnRhbEFsaWdubWVudCI6MCwiVmVydGljYWxBbGlnbm1lbnQiOjAsIlNtYXJ0Rm9yZWdyb3VuZCI6bnVsbCwiQmFja2dyb3VuZEZpbGxUeXBlIjowLCJNYXJnaW4iOnsiJGlkIjoiMTQyIiwiVG9wIjowLCJMZWZ0IjowLCJSaWdodCI6MCwiQm90dG9tIjowfSwiUGFkZGluZyI6eyIkaWQiOiIxNDMiLCJUb3AiOjAsIkxlZnQiOjAsIlJpZ2h0IjowLCJCb3R0b20iOjB9LCJCYWNrZ3JvdW5kIjpudWxsLCJJc1Zpc2libGUiOmZhbHNlLCJXaWR0aCI6MC4wLCJIZWlnaHQiOjAuMCwiQm9yZGVyU3R5bGUiOm51bGwsIlBhcmVudFN0eWxlIjpudWxsfSwiUmVjdGFuZ2xlU3R5bGUiOnsiJGlkIjoiMTQ0IiwiTWFyZ2luIjp7IiRpZCI6IjE0NSIsIlRvcCI6MCwiTGVmdCI6MCwiUmlnaHQiOjAsIkJvdHRvbSI6MH0sIlBhZGRpbmciOnsiJGlkIjoiMTQ2IiwiVG9wIjowLCJMZWZ0IjowLCJSaWdodCI6MCwiQm90dG9tIjowfSwiQmFja2dyb3VuZCI6eyIkaWQiOiIxNDciLCJDb2xvciI6eyIkaWQiOiIxNDgiLCJBIjoxMjcsIlIiOjkxLCJHIjoxNTUsIkIiOjIxM319LCJJc1Zpc2libGUiOmZhbHNlLCJXaWR0aCI6MC4wLCJIZWlnaHQiOjAuMCwiQm9yZGVyU3R5bGUiOnsiJGlkIjoiMTQ5IiwiTGluZUNvbG9yIjp7IiRpZCI6IjE1MCIsIiR0eXBlIjoiTkxSRS5Db21tb24uRG9tLlNvbGlkQ29sb3JCcnVzaCwgTkxSRS5Db21tb24iLCJDb2xvciI6eyIkaWQiOiIxNTEiLCJBIjoyNTUsIlIiOjI1NSwiRyI6MCwiQiI6MH19LCJMaW5lV2VpZ2h0IjowLjAsIkxpbmVUeXBlIjowLCJQYXJlbnRTdHlsZSI6bnVsbH0sIlBhcmVudFN0eWxlIjpudWxsfSwiTWFyZ2luIjp7IiRpZCI6IjE1MiIsIlRvcCI6MCwiTGVmdCI6MCwiUmlnaHQiOjAsIkJvdHRvbSI6MH0sIlBhZGRpbmciOnsiJGlkIjoiMTUzIiwiVG9wIjowLCJMZWZ0IjowLCJSaWdodCI6MCwiQm90dG9tIjowfSwiQmFja2dyb3VuZCI6bnVsbCwiSXNWaXNpYmxlIjp0cnVlLCJXaWR0aCI6MC4wLCJIZWlnaHQiOjAuMCwiQm9yZGVyU3R5bGUiOm51bGwsIlBhcmVudFN0eWxlIjpudWxsfSwiQmFja2dyb3VuZFN0eWxlIjp7IiRpZCI6IjE1NCIsIk1hcmdpbiI6eyIkaWQiOiIxNTUiLCJUb3AiOjAsIkxlZnQiOjAsIlJpZ2h0IjowLCJCb3R0b20iOjB9LCJQYWRkaW5nIjp7IiRpZCI6IjE1NiIsIlRvcCI6MCwiTGVmdCI6MCwiUmlnaHQiOjAsIkJvdHRvbSI6MH0sIkJhY2tncm91bmQiOnsiJGlkIjoiMTU3IiwiQ29sb3IiOnsiJGlkIjoiMTU4IiwiQSI6MzgsIlIiOjkxLCJHIjoxNTUsIkIiOjIxM319LCJJc1Zpc2libGUiOnRydWUsIldpZHRoIjowLjAsIkhlaWdodCI6MC4wLCJCb3JkZXJTdHlsZSI6eyIkaWQiOiIxNTkiLCJMaW5lQ29sb3IiOnsiJGlkIjoiMTYwIiwiJHR5cGUiOiJOTFJFLkNvbW1vbi5Eb20uU29saWRDb2xvckJydXNoLCBOTFJFLkNvbW1vbiIsIkNvbG9yIjp7IiRpZCI6IjE2MSIsIkEiOjI1NSwiUiI6MjU1LCJHIjowLCJCIjowfX0sIkxpbmVXZWlnaHQiOjAuMCwiTGluZVR5cGUiOjAsIlBhcmVudFN0eWxlIjpudWxsfSwiUGFyZW50U3R5bGUiOm51bGx9LCJJc0Fib3ZlVGltZWJhbmQiOmZhbHNlLCJNYXJnaW4iOnsiJGlkIjoiMTYyIiwiVG9wIjowLCJMZWZ0IjowLCJSaWdodCI6MCwiQm90dG9tIjowfSwiUGFkZGluZyI6eyIkaWQiOiIxNjMiLCJUb3AiOjAsIkxlZnQiOjAsIlJpZ2h0IjowLCJCb3R0b20iOjB9LCJJc1Zpc2libGUiOnRydWUsIldpZHRoIjowLjAsIkhlaWdodCI6MC4wLCJCb3JkZXJTdHlsZSI6bnVsbCwiUGFyZW50U3R5bGUiOm51bGx9fSwiU2NhbGUiOnsiJGlkIjoiMTY0IiwiU3RhcnREYXRlIjoiMDAwMS0wMS0wMVQwMDowMDowMCIsIkVuZERhdGUiOiIyMDIxLTA0LTAzVDIzOjU5OjAwIiwiRm9ybWF0IjoiZCIsIlR5cGUiOjAsIkF1dG9EYXRlUmFuZ2UiOnRydWUsIldvcmtpbmdEYXlzIjozMSwiRmlzY2FsWWVhciI6eyIkaWQiOiIxNjUiLCJTdGFydE1vbnRoIjoxLCJVc2VTdGFydGluZ1llYXJGb3JOdW1iZXJpbmciOnRydWUsIlNob3dGaXNjYWxZZWFyTGFiZWwiOnRydWV9LCJUb2RheU1hcmtlclRleHQiOiJUb2RheSIsIkF1dG9TY2FsZVR5cGUiOnRydWV9LCJNaWxlc3RvbmVzIjpbeyIkaWQiOiIxNjYiLCJEYXRlIjoiMjAyMS0wNC0wMVQyMzo1OTowMFoiLCJTdHlsZSI6eyIkaWQiOiIxNjciLCJTaGFwZSI6NywiQ29ubmVjdG9yTWFyZ2luIjp7IiRyZWYiOiI1NCJ9LCJDb25uZWN0b3JTdHlsZSI6eyIkaWQiOiIxNjgiLCJMaW5lQ29sb3IiOnsiJGlkIjoiMTY5IiwiJHR5cGUiOiJOTFJFLkNvbW1vbi5Eb20uU29saWRDb2xvckJydXNoLCBOTFJFLkNvbW1vbiIsIkNvbG9yIjp7IiRpZCI6IjE3MCIsIkEiOjEyNywiUiI6MzEsIkciOjczLCJCIjoxMjZ9fSwiTGluZVdlaWdodCI6MS4wLCJMaW5lVHlwZSI6MCwiUGFyZW50U3R5bGUiOm51bGx9LCJJc0JlbG93VGltZWJhbmQiOmZhbHNlLCJQb3NpdGlvbk9uVGFzayI6MCwiSGlkZURhdGUiOmZhbHNlLCJTaGFwZVNpemUiOjEsIlNwYWNpbmciOjIuMCwiUGFkZGluZyI6eyIkcmVmIjoiNTgifSwiU2hhcGVTdHlsZSI6eyIkaWQiOiIxNzEiLCJNYXJnaW4iOnsiJHJlZiI6IjYwIn0sIlBhZGRpbmciOnsiJHJlZiI6IjYxIn0sIkJhY2tncm91bmQiOnsiJGlkIjoiMTcyIiwiQ29sb3IiOnsiJGlkIjoiMTczIiwiQSI6MjU1LCJSIjo5MSwiRyI6MTU1LCJCIjoyMTN9fSwiSXNWaXNpYmxlIjp0cnVlLCJXaWR0aCI6MTguMCwiSGVpZ2h0IjoyMC4wLCJCb3JkZXJTdHlsZSI6eyIkaWQiOiIxNzQiLCJMaW5lQ29sb3IiOnsiJHJlZiI6IjY1In0sIkxpbmVXZWlnaHQiOjAuMCwiTGluZVR5cGUiOjAsIlBhcmVudFN0eWxlIjpudWxsfSwiUGFyZW50U3R5bGUiOm51bGx9LCJUaXRsZVN0eWxlIjp7IiRpZCI6IjE3NSIsIkZvbnRTZXR0aW5ncyI6eyIkaWQiOiIxNzYiLCJGb250U2l6ZSI6MTEsIkZvbnROYW1lIjoiQ2FsaWJyaSIsIklzQm9sZCI6dHJ1ZSwiSXNJdGFsaWMiOmZhbHNlLCJJc1VuZGVybGluZWQiOmZhbHNlLCJQYXJlbnRTdHlsZSI6bnVsbH0sIkF1dG9TaXplIjoyLCJGb3JlZ3JvdW5kIjp7IiRpZCI6IjE3NyIsIkNvbG9yIjp7IiRpZCI6IjE3OCIsIkEiOjI1NSwiUiI6MCwiRyI6MCwiQiI6MH19LCJNYXhXaWR0aCI6ODYuMC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pZCI6IjE3OSIsIkNvbG9yIjp7IiRpZCI6IjE4MCIsIkEiOjAsIlIiOjI1NSwiRyI6MjU1LCJCIjoyNTV9fSwiSXNWaXNpYmxlIjp0cnVlLCJXaWR0aCI6MC4wLCJIZWlnaHQiOjAuMCwiQm9yZGVyU3R5bGUiOnsiJGlkIjoiMTgxIiwiTGluZUNvbG9yIjpudWxsLCJMaW5lV2VpZ2h0IjowLjAsIkxpbmVUeXBlIjowLCJQYXJlbnRTdHlsZSI6bnVsbH0sIlBhcmVudFN0eWxlIjpudWxsfSwiRGF0ZVN0eWxlIjp7IiRpZCI6IjE4MiIsIkZvbnRTZXR0aW5ncyI6eyIkaWQiOiIxODMiLCJGb250U2l6ZSI6MTAsIkZvbnROYW1lIjoiQ2FsaWJyaSIsIklzQm9sZCI6ZmFsc2UsIklzSXRhbGljIjpmYWxzZSwiSXNVbmRlcmxpbmVkIjpmYWxzZSwiUGFyZW50U3R5bGUiOm51bGx9LCJBdXRvU2l6ZSI6MCwiRm9yZWdyb3VuZCI6eyIkaWQiOiIxODQiLCJDb2xvciI6eyIkaWQiOiIxODU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yZWYiOiI3OCJ9LCJQYWRkaW5nIjp7IiRyZWYiOiI3OSJ9LCJCYWNrZ3JvdW5kIjp7IiRpZCI6IjE4NiIsIkNvbG9yIjp7IiRpZCI6IjE4NyIsIkEiOjAsIlIiOjI1NSwiRyI6MjU1LCJCIjoyNTV9fSwiSXNWaXNpYmxlIjp0cnVlLCJXaWR0aCI6MC4wLCJIZWlnaHQiOjAuMCwiQm9yZGVyU3R5bGUiOnsiJGlkIjoiMTg4IiwiTGluZUNvbG9yIjpudWxsLCJMaW5lV2VpZ2h0IjowLjAsIkxpbmVUeXBlIjowLCJQYXJlbnRTdHlsZSI6bnVsbH0sIlBhcmVudFN0eWxlIjpudWxsfSwiRGF0ZUZvcm1hdCI6eyIkaWQiOiIxODk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kwIiwiRm9ybWF0IjowLCJJc1Zpc2libGUiOmZhbHNlLCJMYXN0S25vd25WaXNpYmlsaXR5U3RhdGUiOmZhbHNlfSwiSXNWaXNpYmxlIjp0cnVlLCJQYXJlbnRTdHlsZSI6bnVsbH0sIkluZGV4IjoxLCJQZXJjZW50YWdlQ29tcGxldGUiOm51bGwsIlBvc2l0aW9uIjp7IlJhdGlvIjowLjAsIklzQ3VzdG9tIjpmYWxzZX0sIkRhdGVGb3JtYXQiOnsiJHJlZiI6IjE4OSJ9LCJXZWVrTnVtYmVyaW5nIjp7IiRpZCI6IjE5MSIsIkZvcm1hdCI6MCwiSXNWaXNpYmxlIjpmYWxzZSwiTGFzdEtub3duVmlzaWJpbGl0eVN0YXRlIjpmYWxzZX0sIlJlbGF0ZWRUYXNrSWQiOiIwMDAwMDAwMC0wMDAwLTAwMDAtMDAwMC0wMDAwMDAwMDAwMDAiLCJJZCI6IjczYmNiMmI4LTVhZTYtNDI0ZC05Mjk3LTliOWQ1MzJmMGM4NyIsIkltcG9ydElkIjpudWxsLCJUaXRsZSI6IlByb2plY3QgVGVzdGluZyIsIk5vdGUiOm51bGwsIkh5cGVybGluayI6eyIkaWQiOiIxOTIiLCJBZGRyZXNzIjpudWxsLCJTdWJBZGRyZXNzIjpudWxsfSwiSXNDaGFuZ2VkIjpmYWxzZSwiSXNOZXciOmZhbHNlfV0sIlRhc2tzIjpbeyIkaWQiOiIxOTMiLCJHcm91cE5hbWUiOm51bGwsIlN0YXJ0RGF0ZSI6IjIwMjEtMDMtMjdUMDA6MDA6MDBaIiwiRW5kRGF0ZSI6IjIwMjEtMDMtMjdUMjM6NTk6MDBaIiwiUGVyY2VudGFnZUNvbXBsZXRlIjpudWxsLCJTdHlsZSI6eyIkaWQiOiIxOTQiLCJTaGFwZSI6MywiU2hhcGVUaGlja25lc3MiOjIsIkR1cmF0aW9uRm9ybWF0IjowLCJJbmNsdWRlTm9uV29ya2luZ0RheXNJbkR1cmF0aW9uIjpmYWxzZSwiUGVyY2VudGFnZUNvbXBsZXRlU3R5bGUiOnsiJGlkIjoiMTk1IiwiRm9udFNldHRpbmdzIjp7IiRpZCI6IjE5NiIsIkZvbnRTaXplIjoxMCwiRm9udE5hbWUiOiJDYWxpYnJpIiwiSXNCb2xkIjpmYWxzZSwiSXNJdGFsaWMiOmZhbHNlLCJJc1VuZGVybGluZWQiOmZhbHNlLCJQYXJlbnRTdHlsZSI6bnVsbH0sIkF1dG9TaXplIjowLCJGb3JlZ3JvdW5kIjp7IiRyZWYiOiI4NiJ9LCJNYXhXaWR0aCI6MjAwLjAsIk1heEhlaWdodCI6IkluZmluaXR5IiwiU21hcnRGb3JlZ3JvdW5kSXNBY3RpdmUiOmZhbHNlLCJIb3Jpem9udGFsQWxpZ25tZW50IjowLCJWZXJ0aWNhbEFsaWdubWVudCI6MCwiU21hcnRGb3JlZ3JvdW5kIjpudWxsLCJCYWNrZ3JvdW5kRmlsbFR5cGUiOjAsIk1hcmdpbiI6eyIkcmVmIjoiODgifSwiUGFkZGluZyI6eyIkcmVmIjoiODkifSwiQmFja2dyb3VuZCI6eyIkcmVmIjoiOTAifSwiSXNWaXNpYmxlIjp0cnVlLCJXaWR0aCI6MC4wLCJIZWlnaHQiOjAuMCwiQm9yZGVyU3R5bGUiOnsiJGlkIjoiMTk3IiwiTGluZUNvbG9yIjpudWxsLCJMaW5lV2VpZ2h0IjowLjAsIkxpbmVUeXBlIjowLCJQYXJlbnRTdHlsZSI6bnVsbH0sIlBhcmVudFN0eWxlIjpudWxsfSwiRHVyYXRpb25TdHlsZSI6eyIkaWQiOiIxOTgiLCJGb250U2V0dGluZ3MiOnsiJGlkIjoiMTk5IiwiRm9udFNpemUiOjEwLCJGb250TmFtZSI6IkNhbGlicmkiLCJJc0JvbGQiOmZhbHNlLCJJc0l0YWxpYyI6ZmFsc2UsIklzVW5kZXJsaW5lZCI6ZmFsc2UsIlBhcmVudFN0eWxlIjpudWxsfSwiQXV0b1NpemUiOjAsIkZvcmVncm91bmQiOnsiJHJlZiI6IjkzIn0sIk1heFdpZHRoIjoyMDAuMCwiTWF4SGVpZ2h0IjoiSW5maW5pdHkiLCJTbWFydEZvcmVncm91bmRJc0FjdGl2ZSI6ZmFsc2UsIkhvcml6b250YWxBbGlnbm1lbnQiOjAsIlZlcnRpY2FsQWxpZ25tZW50IjowLCJTbWFydEZvcmVncm91bmQiOm51bGwsIkJhY2tncm91bmRGaWxsVHlwZSI6MCwiTWFyZ2luIjp7IiRyZWYiOiI5NSJ9LCJQYWRkaW5nIjp7IiRyZWYiOiI5NiJ9LCJCYWNrZ3JvdW5kIjp7IiRyZWYiOiI5NyJ9LCJJc1Zpc2libGUiOnRydWUsIldpZHRoIjowLjAsIkhlaWdodCI6MC4wLCJCb3JkZXJTdHlsZSI6eyIkaWQiOiIyMDAiLCJMaW5lQ29sb3IiOm51bGwsIkxpbmVXZWlnaHQiOjAuMCwiTGluZVR5cGUiOjAsIlBhcmVudFN0eWxlIjpudWxsfSwiUGFyZW50U3R5bGUiOm51bGx9LCJIb3Jpem9udGFsQ29ubmVjdG9yU3R5bGUiOnsiJGlkIjoiMjAxIiwiTGluZUNvbG9yIjp7IiRpZCI6IjIwMiIsIiR0eXBlIjoiTkxSRS5Db21tb24uRG9tLlNvbGlkQ29sb3JCcnVzaCwgTkxSRS5Db21tb24iLCJDb2xvciI6eyIkaWQiOiIyMDMiLCJBIjoyNTUsIlIiOjIwNCwiRyI6MjA0LCJCIjoyMDR9fSwiTGluZVdlaWdodCI6MS4wLCJMaW5lVHlwZSI6MCwiUGFyZW50U3R5bGUiOm51bGx9LCJWZXJ0aWNhbENvbm5lY3RvclN0eWxlIjp7IiRpZCI6IjIwNCIsIkxpbmVDb2xvciI6eyIkcmVmIjoiMTAyIn0sIkxpbmVXZWlnaHQiOjE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ZmFsc2UsIlBlcmNlbnRhZ2VDb21wbGV0ZVNoYXBlT3BhY2l0eSI6MzUsIlNoYXBlU3R5bGUiOnsiJGlkIjoiMjA1IiwiTWFyZ2luIjp7IiRyZWYiOiIxMDUifSwiUGFkZGluZyI6eyIkcmVmIjoiMTA2In0sIkJhY2tncm91bmQiOnsiJGlkIjoiMjA2IiwiQ29sb3IiOnsiJGlkIjoiMjA3IiwiQSI6MjU1LCJSIjo5MSwiRyI6MTU1LCJCIjoyMTN9fSwiSXNWaXNpYmxlIjp0cnVlLCJXaWR0aCI6MC4wLCJIZWlnaHQiOjIyLjAsIkJvcmRlclN0eWxlIjp7IiRpZCI6IjIwOCIsIkxpbmVDb2xvciI6eyIkaWQiOiIyMDkiLCIkdHlwZSI6Ik5MUkUuQ29tbW9uLkRvbS5Tb2xpZENvbG9yQnJ1c2gsIE5MUkUuQ29tbW9uIiwiQ29sb3IiOnsiJGlkIjoiMjEwIiwiQSI6MjU1LCJSIjoyNTUsIkciOjAsIkIiOjB9fSwiTGluZVdlaWdodCI6MC4wLCJMaW5lVHlwZSI6MCwiUGFyZW50U3R5bGUiOm51bGx9LCJQYXJlbnRTdHlsZSI6bnVsbH0sIlRpdGxlU3R5bGUiOnsiJGlkIjoiMjExIiwiRm9udFNldHRpbmdzIjp7IiRpZCI6IjIxMiIsIkZvbnRTaXplIjoxMSwiRm9udE5hbWUiOiJDYWxpYnJpIiwiSXNCb2xkIjp0cnVlLCJJc0l0YWxpYyI6ZmFsc2UsIklzVW5kZXJsaW5lZCI6ZmFsc2UsIlBhcmVudFN0eWxlIjpudWxsfSwiQXV0b1NpemUiOjIsIkZvcmVncm91bmQiOnsiJGlkIjoiMjEzIiwiQ29sb3IiOnsiJGlkIjoiMjE0IiwiQSI6MjU1LCJSIjowLCJHIjowLCJCIjowfX0sIk1heFdpZHRoIjo4Mi4yNjAxNTQ3MjQxMjExLCJNYXhIZWlnaHQiOiJJbmZpbml0eSIsIlNtYXJ0Rm9yZWdyb3VuZElzQWN0aXZlIjpmYWxzZSwiSG9yaXpvbnRhbEFsaWdubWVudCI6MCwiVmVydGljYWxBbGlnbm1lbnQiOjAsIlNtYXJ0Rm9yZWdyb3VuZCI6bnVsbCwiQmFja2dyb3VuZEZpbGxUeXBlIjowLCJNYXJnaW4iOnsiJHJlZiI6IjExNiJ9LCJQYWRkaW5nIjp7IiRyZWYiOiIxMTcifSwiQmFja2dyb3VuZCI6eyIkaWQiOiIyMTUiLCJDb2xvciI6eyIkaWQiOiIyMTYiLCJBIjowLCJSIjoyNTUsIkciOjI1NSwiQiI6MjU1fX0sIklzVmlzaWJsZSI6dHJ1ZSwiV2lkdGgiOjAuMCwiSGVpZ2h0IjowLjAsIkJvcmRlclN0eWxlIjp7IiRpZCI6IjIxNyIsIkxpbmVDb2xvciI6bnVsbCwiTGluZVdlaWdodCI6MC4wLCJMaW5lVHlwZSI6MCwiUGFyZW50U3R5bGUiOm51bGx9LCJQYXJlbnRTdHlsZSI6bnVsbH0sIkRhdGVTdHlsZSI6eyIkaWQiOiIyMTgiLCJGb250U2V0dGluZ3MiOnsiJGlkIjoiMjE5IiwiRm9udFNpemUiOjEwLCJGb250TmFtZSI6IkNhbGlicmkiLCJJc0JvbGQiOmZhbHNlLCJJc0l0YWxpYyI6ZmFsc2UsIklzVW5kZXJsaW5lZCI6ZmFsc2UsIlBhcmVudFN0eWxlIjpudWxsfSwiQXV0b1NpemUiOjAsIkZvcmVncm91bmQiOnsiJGlkIjoiMjIwIiwiQ29sb3IiOnsiJGlkIjoiMjI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MTIzIn0sIlBhZGRpbmciOnsiJHJlZiI6IjEyNCJ9LCJCYWNrZ3JvdW5kIjp7IiRpZCI6IjIyMiIsIkNvbG9yIjp7IiRpZCI6IjIyMyIsIkEiOjAsIlIiOjI1NSwiRyI6MjU1LCJCIjoyNTV9fSwiSXNWaXNpYmxlIjp0cnVlLCJXaWR0aCI6MC4wLCJIZWlnaHQiOjAuMCwiQm9yZGVyU3R5bGUiOnsiJGlkIjoiMjI0IiwiTGluZUNvbG9yIjpudWxsLCJMaW5lV2VpZ2h0IjowLjAsIkxpbmVUeXBlIjowLCJQYXJlbnRTdHlsZSI6bnVsbH0sIlBhcmVudFN0eWxlIjpudWxsfSwiRGF0ZUZvcm1hdCI6eyIkaWQiOiIyMjU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I2IiwiRm9ybWF0IjowLCJJc1Zpc2libGUiOmZhbHNlLCJMYXN0S25vd25WaXNpYmlsaXR5U3RhdGUiOmZhbHNlfSwiSXNWaXNpYmxlIjp0cnVlLCJQYXJlbnRTdHlsZSI6bnVsbH0sIkluZGV4IjowLCJTbWFydER1cmF0aW9uQWN0aXZhdGVkIjpmYWxzZSwiRGF0ZUZvcm1hdCI6eyIkcmVmIjoiMjI1In0sIldlZWtOdW1iZXJpbmciOnsiJGlkIjoiMjI3IiwiRm9ybWF0IjowLCJJc1Zpc2libGUiOmZhbHNlLCJMYXN0S25vd25WaXNpYmlsaXR5U3RhdGUiOmZhbHNlfSwiSWQiOiIzYWZhNTgzMS05ZjM4LTRmM2EtODE5NS0wNDBiZWJjMWU1NmMiLCJJbXBvcnRJZCI6bnVsbCwiVGl0bGUiOiJEb2N1bWVudGF0aW9uIFF1aWNrIFBsYW4iLCJOb3RlIjpudWxsLCJIeXBlcmxpbmsiOnsiJGlkIjoiMjI4IiwiQWRkcmVzcyI6bnVsbCwiU3ViQWRkcmVzcyI6bnVsbH0sIklzQ2hhbmdlZCI6ZmFsc2UsIklzTmV3IjpmYWxzZX0seyIkaWQiOiIyMjkiLCJHcm91cE5hbWUiOm51bGwsIlN0YXJ0RGF0ZSI6IjIwMjEtMDMtMjdUMDA6MDA6MDBaIiwiRW5kRGF0ZSI6IjIwMjEtMDMtMjdUMjM6NTk6MDBaIiwiUGVyY2VudGFnZUNvbXBsZXRlIjpudWxsLCJTdHlsZSI6eyIkaWQiOiIyMzAiLCJTaGFwZSI6MywiU2hhcGVUaGlja25lc3MiOjIsIkR1cmF0aW9uRm9ybWF0IjowLCJJbmNsdWRlTm9uV29ya2luZ0RheXNJbkR1cmF0aW9uIjpmYWxzZSwiUGVyY2VudGFnZUNvbXBsZXRlU3R5bGUiOnsiJGlkIjoiMjMxIiwiRm9udFNldHRpbmdzIjp7IiRpZCI6IjIzMiIsIkZvbnRTaXplIjoxMCwiRm9udE5hbWUiOiJDYWxpYnJpIiwiSXNCb2xkIjpmYWxzZSwiSXNJdGFsaWMiOmZhbHNlLCJJc1VuZGVybGluZWQiOmZhbHNlLCJQYXJlbnRTdHlsZSI6bnVsbH0sIkF1dG9TaXplIjowLCJGb3JlZ3JvdW5kIjp7IiRyZWYiOiI4NiJ9LCJNYXhXaWR0aCI6MjAwLjAsIk1heEhlaWdodCI6IkluZmluaXR5IiwiU21hcnRGb3JlZ3JvdW5kSXNBY3RpdmUiOmZhbHNlLCJIb3Jpem9udGFsQWxpZ25tZW50IjowLCJWZXJ0aWNhbEFsaWdubWVudCI6MCwiU21hcnRGb3JlZ3JvdW5kIjpudWxsLCJCYWNrZ3JvdW5kRmlsbFR5cGUiOjAsIk1hcmdpbiI6eyIkcmVmIjoiODgifSwiUGFkZGluZyI6eyIkcmVmIjoiODkifSwiQmFja2dyb3VuZCI6eyIkcmVmIjoiOTAifSwiSXNWaXNpYmxlIjp0cnVlLCJXaWR0aCI6MC4wLCJIZWlnaHQiOjAuMCwiQm9yZGVyU3R5bGUiOnsiJGlkIjoiMjMzIiwiTGluZUNvbG9yIjpudWxsLCJMaW5lV2VpZ2h0IjowLjAsIkxpbmVUeXBlIjowLCJQYXJlbnRTdHlsZSI6bnVsbH0sIlBhcmVudFN0eWxlIjpudWxsfSwiRHVyYXRpb25TdHlsZSI6eyIkaWQiOiIyMzQiLCJGb250U2V0dGluZ3MiOnsiJGlkIjoiMjM1IiwiRm9udFNpemUiOjEwLCJGb250TmFtZSI6IkNhbGlicmkiLCJJc0JvbGQiOmZhbHNlLCJJc0l0YWxpYyI6ZmFsc2UsIklzVW5kZXJsaW5lZCI6ZmFsc2UsIlBhcmVudFN0eWxlIjpudWxsfSwiQXV0b1NpemUiOjAsIkZvcmVncm91bmQiOnsiJHJlZiI6IjkzIn0sIk1heFdpZHRoIjoyMDAuMCwiTWF4SGVpZ2h0IjoiSW5maW5pdHkiLCJTbWFydEZvcmVncm91bmRJc0FjdGl2ZSI6ZmFsc2UsIkhvcml6b250YWxBbGlnbm1lbnQiOjAsIlZlcnRpY2FsQWxpZ25tZW50IjowLCJTbWFydEZvcmVncm91bmQiOm51bGwsIkJhY2tncm91bmRGaWxsVHlwZSI6MCwiTWFyZ2luIjp7IiRyZWYiOiI5NSJ9LCJQYWRkaW5nIjp7IiRyZWYiOiI5NiJ9LCJCYWNrZ3JvdW5kIjp7IiRyZWYiOiI5NyJ9LCJJc1Zpc2libGUiOnRydWUsIldpZHRoIjowLjAsIkhlaWdodCI6MC4wLCJCb3JkZXJTdHlsZSI6eyIkaWQiOiIyMzYiLCJMaW5lQ29sb3IiOm51bGwsIkxpbmVXZWlnaHQiOjAuMCwiTGluZVR5cGUiOjAsIlBhcmVudFN0eWxlIjpudWxsfSwiUGFyZW50U3R5bGUiOm51bGx9LCJIb3Jpem9udGFsQ29ubmVjdG9yU3R5bGUiOnsiJGlkIjoiMjM3IiwiTGluZUNvbG9yIjp7IiRyZWYiOiI5OSJ9LCJMaW5lV2VpZ2h0IjoxLjAsIkxpbmVUeXBlIjowLCJQYXJlbnRTdHlsZSI6bnVsbH0sIlZlcnRpY2FsQ29ubmVjdG9yU3R5bGUiOnsiJGlkIjoiMjM4IiwiTGluZUNvbG9yIjp7IiRyZWYiOiIxMDIifSwiTGluZVdlaWdodCI6MS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mYWxzZSwiUGVyY2VudGFnZUNvbXBsZXRlU2hhcGVPcGFjaXR5IjozNSwiU2hhcGVTdHlsZSI6eyIkaWQiOiIyMzkiLCJNYXJnaW4iOnsiJHJlZiI6IjEwNSJ9LCJQYWRkaW5nIjp7IiRyZWYiOiIxMDYifSwiQmFja2dyb3VuZCI6eyIkaWQiOiIyNDAiLCJDb2xvciI6eyIkaWQiOiIyNDEiLCJBIjoyNTUsIlIiOjkxLCJHIjoxNTUsIkIiOjIxM319LCJJc1Zpc2libGUiOnRydWUsIldpZHRoIjowLjAsIkhlaWdodCI6MjIuMCwiQm9yZGVyU3R5bGUiOnsiJGlkIjoiMjQyIiwiTGluZUNvbG9yIjp7IiRyZWYiOiIyMDkifSwiTGluZVdlaWdodCI6MC4wLCJMaW5lVHlwZSI6MCwiUGFyZW50U3R5bGUiOm51bGx9LCJQYXJlbnRTdHlsZSI6bnVsbH0sIlRpdGxlU3R5bGUiOnsiJGlkIjoiMjQzIiwiRm9udFNldHRpbmdzIjp7IiRpZCI6IjI0NCIsIkZvbnRTaXplIjoxMSwiRm9udE5hbWUiOiJDYWxpYnJpIiwiSXNCb2xkIjp0cnVlLCJJc0l0YWxpYyI6ZmFsc2UsIklzVW5kZXJsaW5lZCI6ZmFsc2UsIlBhcmVudFN0eWxlIjpudWxsfSwiQXV0b1NpemUiOjAsIkZvcmVncm91bmQiOnsiJGlkIjoiMjQ1IiwiQ29sb3IiOnsiJGlkIjoiMjQ2IiwiQSI6MjU1LCJSIjowLCJHIjowLCJCIjowfX0sIk1heFdpZHRoIjo3MjAuMCwiTWF4SGVpZ2h0IjoiSW5maW5pdHkiLCJTbWFydEZvcmVncm91bmRJc0FjdGl2ZSI6ZmFsc2UsIkhvcml6b250YWxBbGlnbm1lbnQiOjEsIlZlcnRpY2FsQWxpZ25tZW50IjowLCJTbWFydEZvcmVncm91bmQiOm51bGwsIkJhY2tncm91bmRGaWxsVHlwZSI6MCwiTWFyZ2luIjp7IiRyZWYiOiIxMTYifSwiUGFkZGluZyI6eyIkcmVmIjoiMTE3In0sIkJhY2tncm91bmQiOnsiJGlkIjoiMjQ3IiwiQ29sb3IiOnsiJGlkIjoiMjQ4IiwiQSI6MCwiUiI6MjU1LCJHIjoyNTUsIkIiOjI1NX19LCJJc1Zpc2libGUiOnRydWUsIldpZHRoIjowLjAsIkhlaWdodCI6MC4wLCJCb3JkZXJTdHlsZSI6eyIkaWQiOiIyNDkiLCJMaW5lQ29sb3IiOm51bGwsIkxpbmVXZWlnaHQiOjAuMCwiTGluZVR5cGUiOjAsIlBhcmVudFN0eWxlIjpudWxsfSwiUGFyZW50U3R5bGUiOm51bGx9LCJEYXRlU3R5bGUiOnsiJGlkIjoiMjUwIiwiRm9udFNldHRpbmdzIjp7IiRpZCI6IjI1MSIsIkZvbnRTaXplIjoxMCwiRm9udE5hbWUiOiJDYWxpYnJpIiwiSXNCb2xkIjpmYWxzZSwiSXNJdGFsaWMiOmZhbHNlLCJJc1VuZGVybGluZWQiOmZhbHNlLCJQYXJlbnRTdHlsZSI6bnVsbH0sIkF1dG9TaXplIjowLCJGb3JlZ3JvdW5kIjp7IiRpZCI6IjI1MiIsIkNvbG9yIjp7IiRpZCI6IjI1M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EyMyJ9LCJQYWRkaW5nIjp7IiRyZWYiOiIxMjQifSwiQmFja2dyb3VuZCI6eyIkaWQiOiIyNTQiLCJDb2xvciI6eyIkaWQiOiIyNTUiLCJBIjowLCJSIjoyNTUsIkciOjI1NSwiQiI6MjU1fX0sIklzVmlzaWJsZSI6dHJ1ZSwiV2lkdGgiOjAuMCwiSGVpZ2h0IjowLjAsIkJvcmRlclN0eWxlIjp7IiRpZCI6IjI1NiIsIkxpbmVDb2xvciI6bnVsbCwiTGluZVdlaWdodCI6MC4wLCJMaW5lVHlwZSI6MCwiUGFyZW50U3R5bGUiOm51bGx9LCJQYXJlbnRTdHlsZSI6bnVsbH0sIkRhdGVGb3JtYXQiOnsiJHJlZiI6IjIyNSJ9LCJXZWVrTnVtYmVyaW5nIjp7IiRpZCI6IjI1NyIsIkZvcm1hdCI6MCwiSXNWaXNpYmxlIjpmYWxzZSwiTGFzdEtub3duVmlzaWJpbGl0eVN0YXRlIjpmYWxzZX0sIklzVmlzaWJsZSI6dHJ1ZSwiUGFyZW50U3R5bGUiOm51bGx9LCJJbmRleCI6MiwiU21hcnREdXJhdGlvbkFjdGl2YXRlZCI6ZmFsc2UsIkRhdGVGb3JtYXQiOnsiJHJlZiI6IjIyNSJ9LCJXZWVrTnVtYmVyaW5nIjp7IiRpZCI6IjI1OCIsIkZvcm1hdCI6MCwiSXNWaXNpYmxlIjpmYWxzZSwiTGFzdEtub3duVmlzaWJpbGl0eVN0YXRlIjpmYWxzZX0sIklkIjoiYzZhZDVkNjctMTFhMS00NjA0LWJkY2ItYzgxOTNjMjU4YmIwIiwiSW1wb3J0SWQiOm51bGwsIlRpdGxlIjoiQXNzaWduIFJvbGVzIiwiTm90ZSI6bnVsbCwiSHlwZXJsaW5rIjp7IiRpZCI6IjI1OSIsIkFkZHJlc3MiOm51bGwsIlN1YkFkZHJlc3MiOm51bGx9LCJJc0NoYW5nZWQiOmZhbHNlLCJJc05ldyI6ZmFsc2V9LHsiJGlkIjoiMjYwIiwiR3JvdXBOYW1lIjpudWxsLCJTdGFydERhdGUiOiIyMDIxLTAzLTI3VDAwOjAwOjAwWiIsIkVuZERhdGUiOiIyMDIyLTAzLTI4VDIzOjU5OjAwWiIsIlBlcmNlbnRhZ2VDb21wbGV0ZSI6bnVsbCwiU3R5bGUiOnsiJGlkIjoiMjYxIiwiU2hhcGUiOjMsIlNoYXBlVGhpY2tuZXNzIjozLCJEdXJhdGlvbkZvcm1hdCI6MCwiSW5jbHVkZU5vbldvcmtpbmdEYXlzSW5EdXJhdGlvbiI6ZmFsc2UsIlBlcmNlbnRhZ2VDb21wbGV0ZVN0eWxlIjp7IiRpZCI6IjI2MiIsIkZvbnRTZXR0aW5ncyI6eyIkaWQiOiIyNjMiLCJGb250U2l6ZSI6MTAsIkZvbnROYW1lIjoiQ2FsaWJyaSIsIklzQm9sZCI6ZmFsc2UsIklzSXRhbGljIjpmYWxzZSwiSXNVbmRlcmxpbmVkIjpmYWxzZSwiUGFyZW50U3R5bGUiOm51bGx9LCJBdXRvU2l6ZSI6MCwiRm9yZWdyb3VuZCI6eyIkcmVmIjoiODYifSwiTWF4V2lkdGgiOjIwMC4wLCJNYXhIZWlnaHQiOiJJbmZpbml0eSIsIlNtYXJ0Rm9yZWdyb3VuZElzQWN0aXZlIjpmYWxzZSwiSG9yaXpvbnRhbEFsaWdubWVudCI6MCwiVmVydGljYWxBbGlnbm1lbnQiOjAsIlNtYXJ0Rm9yZWdyb3VuZCI6bnVsbCwiQmFja2dyb3VuZEZpbGxUeXBlIjowLCJNYXJnaW4iOnsiJGlkIjoiMjY0IiwiVG9wIjowLCJMZWZ0IjowLCJSaWdodCI6MCwiQm90dG9tIjowfSwiUGFkZGluZyI6eyIkaWQiOiIyNjUiLCJUb3AiOjAsIkxlZnQiOjAsIlJpZ2h0IjowLCJCb3R0b20iOjB9LCJCYWNrZ3JvdW5kIjp7IiRpZCI6IjI2NiIsIkNvbG9yIjp7IiRpZCI6IjI2NyIsIkEiOjg5LCJSIjowLCJHIjowLCJCIjowfX0sIklzVmlzaWJsZSI6dHJ1ZSwiV2lkdGgiOjAuMCwiSGVpZ2h0IjowLjAsIkJvcmRlclN0eWxlIjp7IiRpZCI6IjI2OCIsIkxpbmVDb2xvciI6bnVsbCwiTGluZVdlaWdodCI6MC4wLCJMaW5lVHlwZSI6MCwiUGFyZW50U3R5bGUiOm51bGx9LCJQYXJlbnRTdHlsZSI6bnVsbH0sIkR1cmF0aW9uU3R5bGUiOnsiJGlkIjoiMjY5IiwiRm9udFNldHRpbmdzIjp7IiRpZCI6IjI3MCIsIkZvbnRTaXplIjoxMCwiRm9udE5hbWUiOiJDYWxpYnJpIiwiSXNCb2xkIjpmYWxzZSwiSXNJdGFsaWMiOmZhbHNlLCJJc1VuZGVybGluZWQiOmZhbHNlLCJQYXJlbnRTdHlsZSI6bnVsbH0sIkF1dG9TaXplIjowLCJGb3JlZ3JvdW5kIjp7IiRpZCI6IjI3MSIsIkNvbG9yIjp7IiRpZCI6IjI3Mi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I3MyIsIlRvcCI6MCwiTGVmdCI6MCwiUmlnaHQiOjAsIkJvdHRvbSI6MH0sIlBhZGRpbmciOnsiJGlkIjoiMjc0IiwiVG9wIjowLCJMZWZ0IjowLCJSaWdodCI6MCwiQm90dG9tIjowfSwiQmFja2dyb3VuZCI6eyIkaWQiOiIyNzUiLCJDb2xvciI6eyIkcmVmIjoiMjY3In19LCJJc1Zpc2libGUiOnRydWUsIldpZHRoIjowLjAsIkhlaWdodCI6MC4wLCJCb3JkZXJTdHlsZSI6eyIkaWQiOiIyNzYiLCJMaW5lQ29sb3IiOm51bGwsIkxpbmVXZWlnaHQiOjAuMCwiTGluZVR5cGUiOjAsIlBhcmVudFN0eWxlIjpudWxsfSwiUGFyZW50U3R5bGUiOm51bGx9LCJIb3Jpem9udGFsQ29ubmVjdG9yU3R5bGUiOnsiJGlkIjoiMjc3IiwiTGluZUNvbG9yIjp7IiRpZCI6IjI3OCIsIiR0eXBlIjoiTkxSRS5Db21tb24uRG9tLlNvbGlkQ29sb3JCcnVzaCwgTkxSRS5Db21tb24iLCJDb2xvciI6eyIkaWQiOiIyNzkiLCJBIjoyNTUsIlIiOjIwNCwiRyI6MjA0LCJCIjoyMDR9fSwiTGluZVdlaWdodCI6MS4wLCJMaW5lVHlwZSI6MCwiUGFyZW50U3R5bGUiOm51bGx9LCJWZXJ0aWNhbENvbm5lY3RvclN0eWxlIjp7IiRpZCI6IjI4MCIsIkxpbmVDb2xvciI6eyIkaWQiOiIyODEiLCIkdHlwZSI6Ik5MUkUuQ29tbW9uLkRvbS5Tb2xpZENvbG9yQnJ1c2gsIE5MUkUuQ29tbW9uIiwiQ29sb3IiOnsiJGlkIjoiMjgyIiwiQSI6MjU1LCJSIjoyMDQsIkciOjIwNCwiQiI6MjA0fX0sIkxpbmVXZWlnaHQiOjE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ZmFsc2UsIlBlcmNlbnRhZ2VDb21wbGV0ZVNoYXBlT3BhY2l0eSI6MzUsIlNoYXBlU3R5bGUiOnsiJGlkIjoiMjgzIiwiTWFyZ2luIjp7IiRpZCI6IjI4NCIsIlRvcCI6MCwiTGVmdCI6NCwiUmlnaHQiOjQsIkJvdHRvbSI6MH0sIlBhZGRpbmciOnsiJGlkIjoiMjg1IiwiVG9wIjowLCJMZWZ0IjowLCJSaWdodCI6MCwiQm90dG9tIjowfSwiQmFja2dyb3VuZCI6eyIkaWQiOiIyODYiLCJDb2xvciI6eyIkaWQiOiIyODciLCJBIjoyNTUsIlIiOjkxLCJHIjoxNTUsIkIiOjIxM319LCJJc1Zpc2libGUiOnRydWUsIldpZHRoIjoyMDcuMzc2OTIyNjA3NDIxODgsIkhlaWdodCI6MjIuOTAzMTUwNTU4NDcxNjgsIkJvcmRlclN0eWxlIjp7IiRpZCI6IjI4OCIsIkxpbmVDb2xvciI6eyIkaWQiOiIyODkiLCIkdHlwZSI6Ik5MUkUuQ29tbW9uLkRvbS5Tb2xpZENvbG9yQnJ1c2gsIE5MUkUuQ29tbW9uIiwiQ29sb3IiOnsiJGlkIjoiMjkwIiwiQSI6MjU1LCJSIjoyNTUsIkciOjAsIkIiOjB9fSwiTGluZVdlaWdodCI6MC4wLCJMaW5lVHlwZSI6MCwiUGFyZW50U3R5bGUiOm51bGx9LCJQYXJlbnRTdHlsZSI6bnVsbH0sIlRpdGxlU3R5bGUiOnsiJGlkIjoiMjkxIiwiRm9udFNldHRpbmdzIjp7IiRpZCI6IjI5MiIsIkZvbnRTaXplIjoxMSwiRm9udE5hbWUiOiJDYWxpYnJpIiwiSXNCb2xkIjp0cnVlLCJJc0l0YWxpYyI6ZmFsc2UsIklzVW5kZXJsaW5lZCI6ZmFsc2UsIlBhcmVudFN0eWxlIjpudWxsfSwiQXV0b1NpemUiOjIsIkZvcmVncm91bmQiOnsiJGlkIjoiMjkzIiwiQ29sb3IiOnsiJGlkIjoiMjk0IiwiQSI6MjU1LCJSIjowLCJHIjowLCJCIjowfX0sIk1heFdpZHRoIjoyMDUuMDE3MTY2MTM3Njk1MzEsIk1heEhlaWdodCI6IkluZmluaXR5IiwiU21hcnRGb3JlZ3JvdW5kSXNBY3RpdmUiOmZhbHNlLCJIb3Jpem9udGFsQWxpZ25tZW50IjoxLCJWZXJ0aWNhbEFsaWdubWVudCI6MCwiU21hcnRGb3JlZ3JvdW5kIjpudWxsLCJCYWNrZ3JvdW5kRmlsbFR5cGUiOjAsIk1hcmdpbiI6eyIkaWQiOiIyOTUiLCJUb3AiOjAsIkxlZnQiOjAsIlJpZ2h0IjowLCJCb3R0b20iOjB9LCJQYWRkaW5nIjp7IiRpZCI6IjI5NiIsIlRvcCI6MCwiTGVmdCI6MCwiUmlnaHQiOjAsIkJvdHRvbSI6MH0sIkJhY2tncm91bmQiOnsiJGlkIjoiMjk3IiwiQ29sb3IiOnsiJGlkIjoiMjk4IiwiQSI6MCwiUiI6MjU1LCJHIjoyNTUsIkIiOjI1NX19LCJJc1Zpc2libGUiOnRydWUsIldpZHRoIjowLjAsIkhlaWdodCI6MC4wLCJCb3JkZXJTdHlsZSI6eyIkaWQiOiIyOTkiLCJMaW5lQ29sb3IiOm51bGwsIkxpbmVXZWlnaHQiOjAuMCwiTGluZVR5cGUiOjAsIlBhcmVudFN0eWxlIjpudWxsfSwiUGFyZW50U3R5bGUiOm51bGx9LCJEYXRlU3R5bGUiOnsiJGlkIjoiMzAwIiwiRm9udFNldHRpbmdzIjp7IiRpZCI6IjMwMSIsIkZvbnRTaXplIjoxMCwiRm9udE5hbWUiOiJDYWxpYnJpIiwiSXNCb2xkIjpmYWxzZSwiSXNJdGFsaWMiOmZhbHNlLCJJc1VuZGVybGluZWQiOmZhbHNlLCJQYXJlbnRTdHlsZSI6bnVsbH0sIkF1dG9TaXplIjowLCJGb3JlZ3JvdW5kIjp7IiRpZCI6IjMwMiIsIkNvbG9yIjp7IiRpZCI6IjMwM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zA0IiwiVG9wIjowLCJMZWZ0IjowLCJSaWdodCI6MCwiQm90dG9tIjowfSwiUGFkZGluZyI6eyIkaWQiOiIzMDUiLCJUb3AiOjAsIkxlZnQiOjAsIlJpZ2h0IjowLCJCb3R0b20iOjB9LCJCYWNrZ3JvdW5kIjp7IiRpZCI6IjMwNiIsIkNvbG9yIjp7IiRpZCI6IjMwNyIsIkEiOjAsIlIiOjI1NSwiRyI6MjU1LCJCIjoyNTV9fSwiSXNWaXNpYmxlIjp0cnVlLCJXaWR0aCI6MC4wLCJIZWlnaHQiOjAuMCwiQm9yZGVyU3R5bGUiOnsiJGlkIjoiMzA4IiwiTGluZUNvbG9yIjpudWxsLCJMaW5lV2VpZ2h0IjowLjAsIkxpbmVUeXBlIjowLCJQYXJlbnRTdHlsZSI6bnVsbH0sIlBhcmVudFN0eWxlIjpudWxsfSwiRGF0ZUZvcm1hdCI6eyIkaWQiOiIzMDk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EwIiwiRm9ybWF0IjowLCJJc1Zpc2libGUiOmZhbHNlLCJMYXN0S25vd25WaXNpYmlsaXR5U3RhdGUiOmZhbHNlfSwiSXNWaXNpYmxlIjp0cnVlLCJQYXJlbnRTdHlsZSI6bnVsbH0sIkluZGV4IjozLCJTbWFydER1cmF0aW9uQWN0aXZhdGVkIjpmYWxzZSwiRGF0ZUZvcm1hdCI6eyIkcmVmIjoiMzA5In0sIldlZWtOdW1iZXJpbmciOnsiJGlkIjoiMzExIiwiRm9ybWF0IjowLCJJc1Zpc2libGUiOmZhbHNlLCJMYXN0S25vd25WaXNpYmlsaXR5U3RhdGUiOmZhbHNlfSwiSWQiOiI2YjYxNGUxNC02MGZmLTRkOTItODMyMS02YzE1ODNjNWYwOGYiLCJJbXBvcnRJZCI6bnVsbCwiVGl0bGUiOiJSZXF1aXJlbWVudCBBbmFseXNpcyIsIk5vdGUiOm51bGwsIkh5cGVybGluayI6eyIkaWQiOiIzMTIiLCJBZGRyZXNzIjpudWxsLCJTdWJBZGRyZXNzIjpudWxsfSwiSXNDaGFuZ2VkIjpmYWxzZSwiSXNOZXciOmZhbHNlfSx7IiRpZCI6IjMxMyIsIkdyb3VwTmFtZSI6bnVsbCwiU3RhcnREYXRlIjoiMjAyMS0wMy0yOFQwMDowMDowMFoiLCJFbmREYXRlIjoiMjAyMS0wMy0yOFQyMzo1OTowMFoiLCJQZXJjZW50YWdlQ29tcGxldGUiOm51bGwsIlN0eWxlIjp7IiRpZCI6IjMxNCIsIlNoYXBlIjozLCJTaGFwZVRoaWNrbmVzcyI6MiwiRHVyYXRpb25Gb3JtYXQiOjAsIkluY2x1ZGVOb25Xb3JraW5nRGF5c0luRHVyYXRpb24iOmZhbHNlLCJQZXJjZW50YWdlQ29tcGxldGVTdHlsZSI6eyIkaWQiOiIzMTUiLCJGb250U2V0dGluZ3MiOnsiJGlkIjoiMzE2IiwiRm9udFNpemUiOjEwLCJGb250TmFtZSI6IkNhbGlicmkiLCJJc0JvbGQiOmZhbHNlLCJJc0l0YWxpYyI6ZmFsc2UsIklzVW5kZXJsaW5lZCI6ZmFsc2UsIlBhcmVudFN0eWxlIjpudWxsfSwiQXV0b1NpemUiOjAsIkZvcmVncm91bmQiOnsiJHJlZiI6Ijg2In0sIk1heFdpZHRoIjoyMDAuMCwiTWF4SGVpZ2h0IjoiSW5maW5pdHkiLCJTbWFydEZvcmVncm91bmRJc0FjdGl2ZSI6ZmFsc2UsIkhvcml6b250YWxBbGlnbm1lbnQiOjAsIlZlcnRpY2FsQWxpZ25tZW50IjowLCJTbWFydEZvcmVncm91bmQiOm51bGwsIkJhY2tncm91bmRGaWxsVHlwZSI6MCwiTWFyZ2luIjp7IiRyZWYiOiI4OCJ9LCJQYWRkaW5nIjp7IiRyZWYiOiI4OSJ9LCJCYWNrZ3JvdW5kIjp7IiRyZWYiOiI5MCJ9LCJJc1Zpc2libGUiOnRydWUsIldpZHRoIjowLjAsIkhlaWdodCI6MC4wLCJCb3JkZXJTdHlsZSI6eyIkaWQiOiIzMTciLCJMaW5lQ29sb3IiOm51bGwsIkxpbmVXZWlnaHQiOjAuMCwiTGluZVR5cGUiOjAsIlBhcmVudFN0eWxlIjpudWxsfSwiUGFyZW50U3R5bGUiOm51bGx9LCJEdXJhdGlvblN0eWxlIjp7IiRpZCI6IjMxOCIsIkZvbnRTZXR0aW5ncyI6eyIkaWQiOiIzMTkiLCJGb250U2l6ZSI6MTAsIkZvbnROYW1lIjoiQ2FsaWJyaSIsIklzQm9sZCI6ZmFsc2UsIklzSXRhbGljIjpmYWxzZSwiSXNVbmRlcmxpbmVkIjpmYWxzZSwiUGFyZW50U3R5bGUiOm51bGx9LCJBdXRvU2l6ZSI6MCwiRm9yZWdyb3VuZCI6eyIkcmVmIjoiOTMifSwiTWF4V2lkdGgiOjIwMC4wLCJNYXhIZWlnaHQiOiJJbmZpbml0eSIsIlNtYXJ0Rm9yZWdyb3VuZElzQWN0aXZlIjpmYWxzZSwiSG9yaXpvbnRhbEFsaWdubWVudCI6MCwiVmVydGljYWxBbGlnbm1lbnQiOjAsIlNtYXJ0Rm9yZWdyb3VuZCI6bnVsbCwiQmFja2dyb3VuZEZpbGxUeXBlIjowLCJNYXJnaW4iOnsiJHJlZiI6Ijk1In0sIlBhZGRpbmciOnsiJHJlZiI6Ijk2In0sIkJhY2tncm91bmQiOnsiJHJlZiI6Ijk3In0sIklzVmlzaWJsZSI6dHJ1ZSwiV2lkdGgiOjAuMCwiSGVpZ2h0IjowLjAsIkJvcmRlclN0eWxlIjp7IiRpZCI6IjMyMCIsIkxpbmVDb2xvciI6bnVsbCwiTGluZVdlaWdodCI6MC4wLCJMaW5lVHlwZSI6MCwiUGFyZW50U3R5bGUiOm51bGx9LCJQYXJlbnRTdHlsZSI6bnVsbH0sIkhvcml6b250YWxDb25uZWN0b3JTdHlsZSI6eyIkaWQiOiIzMjEiLCJMaW5lQ29sb3IiOnsiJHJlZiI6Ijk5In0sIkxpbmVXZWlnaHQiOjEuMCwiTGluZVR5cGUiOjAsIlBhcmVudFN0eWxlIjpudWxsfSwiVmVydGljYWxDb25uZWN0b3JTdHlsZSI6eyIkaWQiOiIzMjIiLCJMaW5lQ29sb3IiOnsiJHJlZiI6IjEwMiJ9LCJMaW5lV2VpZ2h0Ijox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mZhbHNlLCJQZXJjZW50YWdlQ29tcGxldGVTaGFwZU9wYWNpdHkiOjM1LCJTaGFwZVN0eWxlIjp7IiRpZCI6IjMyMyIsIk1hcmdpbiI6eyIkcmVmIjoiMTA1In0sIlBhZGRpbmciOnsiJHJlZiI6IjEwNiJ9LCJCYWNrZ3JvdW5kIjp7IiRpZCI6IjMyNCIsIkNvbG9yIjp7IiRpZCI6IjMyNSIsIkEiOjI1NSwiUiI6OTEsIkciOjE1NSwiQiI6MjEzfX0sIklzVmlzaWJsZSI6dHJ1ZSwiV2lkdGgiOjAuMCwiSGVpZ2h0IjoyMi4wLCJCb3JkZXJTdHlsZSI6eyIkaWQiOiIzMjYiLCJMaW5lQ29sb3IiOnsiJHJlZiI6IjIwOSJ9LCJMaW5lV2VpZ2h0IjowLjAsIkxpbmVUeXBlIjowLCJQYXJlbnRTdHlsZSI6bnVsbH0sIlBhcmVudFN0eWxlIjpudWxsfSwiVGl0bGVTdHlsZSI6eyIkaWQiOiIzMjciLCJGb250U2V0dGluZ3MiOnsiJGlkIjoiMzI4IiwiRm9udFNpemUiOjExLCJGb250TmFtZSI6IkNhbGlicmkiLCJJc0JvbGQiOnRydWUsIklzSXRhbGljIjpmYWxzZSwiSXNVbmRlcmxpbmVkIjpmYWxzZSwiUGFyZW50U3R5bGUiOm51bGx9LCJBdXRvU2l6ZSI6MCwiRm9yZWdyb3VuZCI6eyIkaWQiOiIzMjkiLCJDb2xvciI6eyIkaWQiOiIzMzAiLCJBIjoyNTUsIlIiOjAsIkciOjAsIkIiOjB9fSwiTWF4V2lkdGgiOjcyMC4wLCJNYXhIZWlnaHQiOiJJbmZpbml0eSIsIlNtYXJ0Rm9yZWdyb3VuZElzQWN0aXZlIjpmYWxzZSwiSG9yaXpvbnRhbEFsaWdubWVudCI6MSwiVmVydGljYWxBbGlnbm1lbnQiOjAsIlNtYXJ0Rm9yZWdyb3VuZCI6bnVsbCwiQmFja2dyb3VuZEZpbGxUeXBlIjowLCJNYXJnaW4iOnsiJHJlZiI6IjExNiJ9LCJQYWRkaW5nIjp7IiRyZWYiOiIxMTcifSwiQmFja2dyb3VuZCI6eyIkaWQiOiIzMzEiLCJDb2xvciI6eyIkaWQiOiIzMzIiLCJBIjowLCJSIjoyNTUsIkciOjI1NSwiQiI6MjU1fX0sIklzVmlzaWJsZSI6dHJ1ZSwiV2lkdGgiOjAuMCwiSGVpZ2h0IjowLjAsIkJvcmRlclN0eWxlIjp7IiRpZCI6IjMzMyIsIkxpbmVDb2xvciI6bnVsbCwiTGluZVdlaWdodCI6MC4wLCJMaW5lVHlwZSI6MCwiUGFyZW50U3R5bGUiOm51bGx9LCJQYXJlbnRTdHlsZSI6bnVsbH0sIkRhdGVTdHlsZSI6eyIkaWQiOiIzMzQiLCJGb250U2V0dGluZ3MiOnsiJGlkIjoiMzM1IiwiRm9udFNpemUiOjEwLCJGb250TmFtZSI6IkNhbGlicmkiLCJJc0JvbGQiOmZhbHNlLCJJc0l0YWxpYyI6ZmFsc2UsIklzVW5kZXJsaW5lZCI6ZmFsc2UsIlBhcmVudFN0eWxlIjpudWxsfSwiQXV0b1NpemUiOjAsIkZvcmVncm91bmQiOnsiJGlkIjoiMzM2IiwiQ29sb3IiOnsiJGlkIjoiMzM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MTIzIn0sIlBhZGRpbmciOnsiJHJlZiI6IjEyNCJ9LCJCYWNrZ3JvdW5kIjp7IiRpZCI6IjMzOCIsIkNvbG9yIjp7IiRpZCI6IjMzOSIsIkEiOjAsIlIiOjI1NSwiRyI6MjU1LCJCIjoyNTV9fSwiSXNWaXNpYmxlIjp0cnVlLCJXaWR0aCI6MC4wLCJIZWlnaHQiOjAuMCwiQm9yZGVyU3R5bGUiOnsiJGlkIjoiMzQwIiwiTGluZUNvbG9yIjpudWxsLCJMaW5lV2VpZ2h0IjowLjAsIkxpbmVUeXBlIjowLCJQYXJlbnRTdHlsZSI6bnVsbH0sIlBhcmVudFN0eWxlIjpudWxsfSwiRGF0ZUZvcm1hdCI6eyIkcmVmIjoiMjI1In0sIldlZWtOdW1iZXJpbmciOnsiJGlkIjoiMzQxIiwiRm9ybWF0IjowLCJJc1Zpc2libGUiOmZhbHNlLCJMYXN0S25vd25WaXNpYmlsaXR5U3RhdGUiOmZhbHNlfSwiSXNWaXNpYmxlIjp0cnVlLCJQYXJlbnRTdHlsZSI6bnVsbH0sIkluZGV4Ijo0LCJTbWFydER1cmF0aW9uQWN0aXZhdGVkIjpmYWxzZSwiRGF0ZUZvcm1hdCI6eyIkcmVmIjoiMjI1In0sIldlZWtOdW1iZXJpbmciOnsiJGlkIjoiMzQyIiwiRm9ybWF0IjowLCJJc1Zpc2libGUiOmZhbHNlLCJMYXN0S25vd25WaXNpYmlsaXR5U3RhdGUiOmZhbHNlfSwiSWQiOiJjZTEyNWQ2Mi03NDM5LTRiZTQtOWVkYi0wMzE2OGYxOTU2ZmMiLCJJbXBvcnRJZCI6bnVsbCwiVGl0bGUiOiJEZXZlbG9wIFdpcmVmcmFtZXMiLCJOb3RlIjpudWxsLCJIeXBlcmxpbmsiOnsiJGlkIjoiMzQzIiwiQWRkcmVzcyI6bnVsbCwiU3ViQWRkcmVzcyI6bnVsbH0sIklzQ2hhbmdlZCI6ZmFsc2UsIklzTmV3IjpmYWxzZX0seyIkaWQiOiIzNDQiLCJHcm91cE5hbWUiOm51bGwsIlN0YXJ0RGF0ZSI6IjIwMjEtMDMtMjhUMDA6MDA6MDBaIiwiRW5kRGF0ZSI6IjIwMjEtMDMtMzBUMjM6NTk6MDBaIiwiUGVyY2VudGFnZUNvbXBsZXRlIjpudWxsLCJTdHlsZSI6eyIkaWQiOiIzNDUiLCJTaGFwZSI6MywiU2hhcGVUaGlja25lc3MiOjIsIkR1cmF0aW9uRm9ybWF0IjowLCJJbmNsdWRlTm9uV29ya2luZ0RheXNJbkR1cmF0aW9uIjpmYWxzZSwiUGVyY2VudGFnZUNvbXBsZXRlU3R5bGUiOnsiJGlkIjoiMzQ2IiwiRm9udFNldHRpbmdzIjp7IiRpZCI6IjM0NyIsIkZvbnRTaXplIjoxMCwiRm9udE5hbWUiOiJDYWxpYnJpIiwiSXNCb2xkIjpmYWxzZSwiSXNJdGFsaWMiOmZhbHNlLCJJc1VuZGVybGluZWQiOmZhbHNlLCJQYXJlbnRTdHlsZSI6bnVsbH0sIkF1dG9TaXplIjowLCJGb3JlZ3JvdW5kIjp7IiRyZWYiOiI4NiJ9LCJNYXhXaWR0aCI6MjAwLjAsIk1heEhlaWdodCI6IkluZmluaXR5IiwiU21hcnRGb3JlZ3JvdW5kSXNBY3RpdmUiOmZhbHNlLCJIb3Jpem9udGFsQWxpZ25tZW50IjowLCJWZXJ0aWNhbEFsaWdubWVudCI6MCwiU21hcnRGb3JlZ3JvdW5kIjpudWxsLCJCYWNrZ3JvdW5kRmlsbFR5cGUiOjAsIk1hcmdpbiI6eyIkcmVmIjoiODgifSwiUGFkZGluZyI6eyIkcmVmIjoiODkifSwiQmFja2dyb3VuZCI6eyIkcmVmIjoiOTAifSwiSXNWaXNpYmxlIjp0cnVlLCJXaWR0aCI6MC4wLCJIZWlnaHQiOjAuMCwiQm9yZGVyU3R5bGUiOnsiJGlkIjoiMzQ4IiwiTGluZUNvbG9yIjpudWxsLCJMaW5lV2VpZ2h0IjowLjAsIkxpbmVUeXBlIjowLCJQYXJlbnRTdHlsZSI6bnVsbH0sIlBhcmVudFN0eWxlIjpudWxsfSwiRHVyYXRpb25TdHlsZSI6eyIkaWQiOiIzNDkiLCJGb250U2V0dGluZ3MiOnsiJGlkIjoiMzUwIiwiRm9udFNpemUiOjEwLCJGb250TmFtZSI6IkNhbGlicmkiLCJJc0JvbGQiOmZhbHNlLCJJc0l0YWxpYyI6ZmFsc2UsIklzVW5kZXJsaW5lZCI6ZmFsc2UsIlBhcmVudFN0eWxlIjpudWxsfSwiQXV0b1NpemUiOjAsIkZvcmVncm91bmQiOnsiJHJlZiI6IjkzIn0sIk1heFdpZHRoIjoyMDAuMCwiTWF4SGVpZ2h0IjoiSW5maW5pdHkiLCJTbWFydEZvcmVncm91bmRJc0FjdGl2ZSI6ZmFsc2UsIkhvcml6b250YWxBbGlnbm1lbnQiOjAsIlZlcnRpY2FsQWxpZ25tZW50IjowLCJTbWFydEZvcmVncm91bmQiOm51bGwsIkJhY2tncm91bmRGaWxsVHlwZSI6MCwiTWFyZ2luIjp7IiRyZWYiOiI5NSJ9LCJQYWRkaW5nIjp7IiRyZWYiOiI5NiJ9LCJCYWNrZ3JvdW5kIjp7IiRyZWYiOiI5NyJ9LCJJc1Zpc2libGUiOnRydWUsIldpZHRoIjowLjAsIkhlaWdodCI6MC4wLCJCb3JkZXJTdHlsZSI6eyIkaWQiOiIzNTEiLCJMaW5lQ29sb3IiOm51bGwsIkxpbmVXZWlnaHQiOjAuMCwiTGluZVR5cGUiOjAsIlBhcmVudFN0eWxlIjpudWxsfSwiUGFyZW50U3R5bGUiOm51bGx9LCJIb3Jpem9udGFsQ29ubmVjdG9yU3R5bGUiOnsiJGlkIjoiMzUyIiwiTGluZUNvbG9yIjp7IiRyZWYiOiI5OSJ9LCJMaW5lV2VpZ2h0IjoxLjAsIkxpbmVUeXBlIjowLCJQYXJlbnRTdHlsZSI6bnVsbH0sIlZlcnRpY2FsQ29ubmVjdG9yU3R5bGUiOnsiJGlkIjoiMzUzIiwiTGluZUNvbG9yIjp7IiRyZWYiOiIxMDIifSwiTGluZVdlaWdodCI6MS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mYWxzZSwiUGVyY2VudGFnZUNvbXBsZXRlU2hhcGVPcGFjaXR5IjozNSwiU2hhcGVTdHlsZSI6eyIkaWQiOiIzNTQiLCJNYXJnaW4iOnsiJHJlZiI6IjEwNSJ9LCJQYWRkaW5nIjp7IiRyZWYiOiIxMDYifSwiQmFja2dyb3VuZCI6eyIkaWQiOiIzNTUiLCJDb2xvciI6eyIkaWQiOiIzNTYiLCJBIjoyNTUsIlIiOjkxLCJHIjoxNTUsIkIiOjIxM319LCJJc1Zpc2libGUiOnRydWUsIldpZHRoIjowLjAsIkhlaWdodCI6MjIuMCwiQm9yZGVyU3R5bGUiOnsiJGlkIjoiMzU3IiwiTGluZUNvbG9yIjp7IiRyZWYiOiIyMDkifSwiTGluZVdlaWdodCI6MC4wLCJMaW5lVHlwZSI6MCwiUGFyZW50U3R5bGUiOm51bGx9LCJQYXJlbnRTdHlsZSI6bnVsbH0sIlRpdGxlU3R5bGUiOnsiJGlkIjoiMzU4IiwiRm9udFNldHRpbmdzIjp7IiRpZCI6IjM1OSIsIkZvbnRTaXplIjoxMSwiRm9udE5hbWUiOiJDYWxpYnJpIiwiSXNCb2xkIjp0cnVlLCJJc0l0YWxpYyI6ZmFsc2UsIklzVW5kZXJsaW5lZCI6ZmFsc2UsIlBhcmVudFN0eWxlIjpudWxsfSwiQXV0b1NpemUiOjAsIkZvcmVncm91bmQiOnsiJGlkIjoiMzYwIiwiQ29sb3IiOnsiJGlkIjoiMzYxIiwiQSI6MjU1LCJSIjowLCJHIjowLCJCIjowfX0sIk1heFdpZHRoIjo3MjAuMCwiTWF4SGVpZ2h0IjoiSW5maW5pdHkiLCJTbWFydEZvcmVncm91bmRJc0FjdGl2ZSI6ZmFsc2UsIkhvcml6b250YWxBbGlnbm1lbnQiOjEsIlZlcnRpY2FsQWxpZ25tZW50IjowLCJTbWFydEZvcmVncm91bmQiOm51bGwsIkJhY2tncm91bmRGaWxsVHlwZSI6MCwiTWFyZ2luIjp7IiRyZWYiOiIxMTYifSwiUGFkZGluZyI6eyIkcmVmIjoiMTE3In0sIkJhY2tncm91bmQiOnsiJGlkIjoiMzYyIiwiQ29sb3IiOnsiJGlkIjoiMzYzIiwiQSI6MCwiUiI6MjU1LCJHIjoyNTUsIkIiOjI1NX19LCJJc1Zpc2libGUiOnRydWUsIldpZHRoIjowLjAsIkhlaWdodCI6MC4wLCJCb3JkZXJTdHlsZSI6eyIkaWQiOiIzNjQiLCJMaW5lQ29sb3IiOm51bGwsIkxpbmVXZWlnaHQiOjAuMCwiTGluZVR5cGUiOjAsIlBhcmVudFN0eWxlIjpudWxsfSwiUGFyZW50U3R5bGUiOm51bGx9LCJEYXRlU3R5bGUiOnsiJGlkIjoiMzY1IiwiRm9udFNldHRpbmdzIjp7IiRpZCI6IjM2NiIsIkZvbnRTaXplIjoxMCwiRm9udE5hbWUiOiJDYWxpYnJpIiwiSXNCb2xkIjpmYWxzZSwiSXNJdGFsaWMiOmZhbHNlLCJJc1VuZGVybGluZWQiOmZhbHNlLCJQYXJlbnRTdHlsZSI6bnVsbH0sIkF1dG9TaXplIjowLCJGb3JlZ3JvdW5kIjp7IiRpZCI6IjM2NyIsIkNvbG9yIjp7IiRpZCI6IjM2O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EyMyJ9LCJQYWRkaW5nIjp7IiRyZWYiOiIxMjQifSwiQmFja2dyb3VuZCI6eyIkaWQiOiIzNjkiLCJDb2xvciI6eyIkaWQiOiIzNzAiLCJBIjowLCJSIjoyNTUsIkciOjI1NSwiQiI6MjU1fX0sIklzVmlzaWJsZSI6dHJ1ZSwiV2lkdGgiOjAuMCwiSGVpZ2h0IjowLjAsIkJvcmRlclN0eWxlIjp7IiRpZCI6IjM3MSIsIkxpbmVDb2xvciI6bnVsbCwiTGluZVdlaWdodCI6MC4wLCJMaW5lVHlwZSI6MCwiUGFyZW50U3R5bGUiOm51bGx9LCJQYXJlbnRTdHlsZSI6bnVsbH0sIkRhdGVGb3JtYXQiOnsiJHJlZiI6IjIyNSJ9LCJXZWVrTnVtYmVyaW5nIjp7IiRpZCI6IjM3MiIsIkZvcm1hdCI6MCwiSXNWaXNpYmxlIjpmYWxzZSwiTGFzdEtub3duVmlzaWJpbGl0eVN0YXRlIjpmYWxzZX0sIklzVmlzaWJsZSI6dHJ1ZSwiUGFyZW50U3R5bGUiOm51bGx9LCJJbmRleCI6NSwiU21hcnREdXJhdGlvbkFjdGl2YXRlZCI6ZmFsc2UsIkRhdGVGb3JtYXQiOnsiJHJlZiI6IjIyNSJ9LCJXZWVrTnVtYmVyaW5nIjp7IiRpZCI6IjM3MyIsIkZvcm1hdCI6MCwiSXNWaXNpYmxlIjpmYWxzZSwiTGFzdEtub3duVmlzaWJpbGl0eVN0YXRlIjpmYWxzZX0sIklkIjoiYzNlODMzNjEtZWM2Ni00NjE1LTg3YjMtNmIxNDBjZTU0OTQ3IiwiSW1wb3J0SWQiOm51bGwsIlRpdGxlIjoiRGV2ZWxvcCBTb2xpZGl0eSBGaWxlcyIsIk5vdGUiOm51bGwsIkh5cGVybGluayI6eyIkaWQiOiIzNzQiLCJBZGRyZXNzIjpudWxsLCJTdWJBZGRyZXNzIjpudWxsfSwiSXNDaGFuZ2VkIjpmYWxzZSwiSXNOZXciOmZhbHNlfSx7IiRpZCI6IjM3NSIsIkdyb3VwTmFtZSI6bnVsbCwiU3RhcnREYXRlIjoiMjAyMS0wMy0yOVQwMDowMDowMFoiLCJFbmREYXRlIjoiMjAyMS0wMy0zMVQyMzo1OTowMFoiLCJQZXJjZW50YWdlQ29tcGxldGUiOm51bGwsIlN0eWxlIjp7IiRpZCI6IjM3NiIsIlNoYXBlIjozLCJTaGFwZVRoaWNrbmVzcyI6MywiRHVyYXRpb25Gb3JtYXQiOjAsIkluY2x1ZGVOb25Xb3JraW5nRGF5c0luRHVyYXRpb24iOmZhbHNlLCJQZXJjZW50YWdlQ29tcGxldGVTdHlsZSI6eyIkaWQiOiIzNzciLCJGb250U2V0dGluZ3MiOnsiJGlkIjoiMzc4IiwiRm9udFNpemUiOjEwLCJGb250TmFtZSI6IkNhbGlicmkiLCJJc0JvbGQiOmZhbHNlLCJJc0l0YWxpYyI6ZmFsc2UsIklzVW5kZXJsaW5lZCI6ZmFsc2UsIlBhcmVudFN0eWxlIjpudWxsfSwiQXV0b1NpemUiOjAsIkZvcmVncm91bmQiOnsiJHJlZiI6Ijg2In0sIk1heFdpZHRoIjoyMDAuMCwiTWF4SGVpZ2h0IjoiSW5maW5pdHkiLCJTbWFydEZvcmVncm91bmRJc0FjdGl2ZSI6ZmFsc2UsIkhvcml6b250YWxBbGlnbm1lbnQiOjAsIlZlcnRpY2FsQWxpZ25tZW50IjowLCJTbWFydEZvcmVncm91bmQiOm51bGwsIkJhY2tncm91bmRGaWxsVHlwZSI6MCwiTWFyZ2luIjp7IiRyZWYiOiI4OCJ9LCJQYWRkaW5nIjp7IiRyZWYiOiI4OSJ9LCJCYWNrZ3JvdW5kIjp7IiRyZWYiOiI5MCJ9LCJJc1Zpc2libGUiOnRydWUsIldpZHRoIjowLjAsIkhlaWdodCI6MC4wLCJCb3JkZXJTdHlsZSI6eyIkaWQiOiIzNzkiLCJMaW5lQ29sb3IiOm51bGwsIkxpbmVXZWlnaHQiOjAuMCwiTGluZVR5cGUiOjAsIlBhcmVudFN0eWxlIjpudWxsfSwiUGFyZW50U3R5bGUiOm51bGx9LCJEdXJhdGlvblN0eWxlIjp7IiRpZCI6IjM4MCIsIkZvbnRTZXR0aW5ncyI6eyIkaWQiOiIzODEiLCJGb250U2l6ZSI6MTAsIkZvbnROYW1lIjoiQ2FsaWJyaSIsIklzQm9sZCI6ZmFsc2UsIklzSXRhbGljIjpmYWxzZSwiSXNVbmRlcmxpbmVkIjpmYWxzZSwiUGFyZW50U3R5bGUiOm51bGx9LCJBdXRvU2l6ZSI6MCwiRm9yZWdyb3VuZCI6eyIkcmVmIjoiOTMifSwiTWF4V2lkdGgiOjIwMC4wLCJNYXhIZWlnaHQiOiJJbmZpbml0eSIsIlNtYXJ0Rm9yZWdyb3VuZElzQWN0aXZlIjpmYWxzZSwiSG9yaXpvbnRhbEFsaWdubWVudCI6MCwiVmVydGljYWxBbGlnbm1lbnQiOjAsIlNtYXJ0Rm9yZWdyb3VuZCI6bnVsbCwiQmFja2dyb3VuZEZpbGxUeXBlIjowLCJNYXJnaW4iOnsiJHJlZiI6Ijk1In0sIlBhZGRpbmciOnsiJHJlZiI6Ijk2In0sIkJhY2tncm91bmQiOnsiJHJlZiI6Ijk3In0sIklzVmlzaWJsZSI6dHJ1ZSwiV2lkdGgiOjAuMCwiSGVpZ2h0IjowLjAsIkJvcmRlclN0eWxlIjp7IiRpZCI6IjM4MiIsIkxpbmVDb2xvciI6bnVsbCwiTGluZVdlaWdodCI6MC4wLCJMaW5lVHlwZSI6MCwiUGFyZW50U3R5bGUiOm51bGx9LCJQYXJlbnRTdHlsZSI6bnVsbH0sIkhvcml6b250YWxDb25uZWN0b3JTdHlsZSI6eyIkaWQiOiIzODMiLCJMaW5lQ29sb3IiOnsiJHJlZiI6Ijk5In0sIkxpbmVXZWlnaHQiOjEuMCwiTGluZVR5cGUiOjAsIlBhcmVudFN0eWxlIjpudWxsfSwiVmVydGljYWxDb25uZWN0b3JTdHlsZSI6eyIkaWQiOiIzODQiLCJMaW5lQ29sb3IiOnsiJGlkIjoiMzg1IiwiJHR5cGUiOiJOTFJFLkNvbW1vbi5Eb20uU29saWRDb2xvckJydXNoLCBOTFJFLkNvbW1vbiIsIkNvbG9yIjp7IiRpZCI6IjM4NiIsIkEiOjI1NSwiUiI6OTEsIkciOjE1NSwiQiI6MjEzfX0sIkxpbmVXZWlnaHQiOjAuODMzMzMzMy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ZmFsc2UsIlBlcmNlbnRhZ2VDb21wbGV0ZVNoYXBlT3BhY2l0eSI6MzUsIlNoYXBlU3R5bGUiOnsiJGlkIjoiMzg3IiwiTWFyZ2luIjp7IiRyZWYiOiIxMDUifSwiUGFkZGluZyI6eyIkcmVmIjoiMTA2In0sIkJhY2tncm91bmQiOnsiJGlkIjoiMzg4IiwiQ29sb3IiOnsiJGlkIjoiMzg5IiwiQSI6MjU1LCJSIjo5MSwiRyI6MTU1LCJCIjoyMTN9fSwiSXNWaXNpYmxlIjp0cnVlLCJXaWR0aCI6MzE1LjEyOTc2MDc0MjE4NzUsIkhlaWdodCI6MjMuMzg5MjExNjU0NjYzMDg2LCJCb3JkZXJTdHlsZSI6eyIkaWQiOiIzOTAiLCJMaW5lQ29sb3IiOnsiJHJlZiI6IjIwOSJ9LCJMaW5lV2VpZ2h0IjowLjAsIkxpbmVUeXBlIjowLCJQYXJlbnRTdHlsZSI6bnVsbH0sIlBhcmVudFN0eWxlIjpudWxsfSwiVGl0bGVTdHlsZSI6eyIkaWQiOiIzOTEiLCJGb250U2V0dGluZ3MiOnsiJGlkIjoiMzkyIiwiRm9udFNpemUiOjExLCJGb250TmFtZSI6IkNhbGlicmkiLCJJc0JvbGQiOnRydWUsIklzSXRhbGljIjpmYWxzZSwiSXNVbmRlcmxpbmVkIjpmYWxzZSwiUGFyZW50U3R5bGUiOm51bGx9LCJBdXRvU2l6ZSI6MCwiRm9yZWdyb3VuZCI6eyIkaWQiOiIzOTMiLCJDb2xvciI6eyIkaWQiOiIzOTQiLCJBIjoyNTUsIlIiOjAsIkciOjAsIkIiOjB9fSwiTWF4V2lkdGgiOjcyMC4wLCJNYXhIZWlnaHQiOiJJbmZpbml0eSIsIlNtYXJ0Rm9yZWdyb3VuZElzQWN0aXZlIjpmYWxzZSwiSG9yaXpvbnRhbEFsaWdubWVudCI6MSwiVmVydGljYWxBbGlnbm1lbnQiOjAsIlNtYXJ0Rm9yZWdyb3VuZCI6bnVsbCwiQmFja2dyb3VuZEZpbGxUeXBlIjowLCJNYXJnaW4iOnsiJHJlZiI6IjExNiJ9LCJQYWRkaW5nIjp7IiRyZWYiOiIxMTcifSwiQmFja2dyb3VuZCI6eyIkaWQiOiIzOTUiLCJDb2xvciI6eyIkaWQiOiIzOTYiLCJBIjowLCJSIjoyNTUsIkciOjI1NSwiQiI6MjU1fX0sIklzVmlzaWJsZSI6dHJ1ZSwiV2lkdGgiOjAuMCwiSGVpZ2h0IjowLjAsIkJvcmRlclN0eWxlIjp7IiRpZCI6IjM5NyIsIkxpbmVDb2xvciI6bnVsbCwiTGluZVdlaWdodCI6MC4wLCJMaW5lVHlwZSI6MCwiUGFyZW50U3R5bGUiOm51bGx9LCJQYXJlbnRTdHlsZSI6bnVsbH0sIkRhdGVTdHlsZSI6eyIkaWQiOiIzOTgiLCJGb250U2V0dGluZ3MiOnsiJGlkIjoiMzk5IiwiRm9udFNpemUiOjEwLCJGb250TmFtZSI6IkNhbGlicmkiLCJJc0JvbGQiOmZhbHNlLCJJc0l0YWxpYyI6ZmFsc2UsIklzVW5kZXJsaW5lZCI6ZmFsc2UsIlBhcmVudFN0eWxlIjpudWxsfSwiQXV0b1NpemUiOjAsIkZvcmVncm91bmQiOnsiJGlkIjoiNDAwIiwiQ29sb3IiOnsiJGlkIjoiNDA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MTIzIn0sIlBhZGRpbmciOnsiJHJlZiI6IjEyNCJ9LCJCYWNrZ3JvdW5kIjp7IiRpZCI6IjQwMiIsIkNvbG9yIjp7IiRpZCI6IjQwMyIsIkEiOjAsIlIiOjI1NSwiRyI6MjU1LCJCIjoyNTV9fSwiSXNWaXNpYmxlIjp0cnVlLCJXaWR0aCI6MC4wLCJIZWlnaHQiOjAuMCwiQm9yZGVyU3R5bGUiOnsiJGlkIjoiNDA0IiwiTGluZUNvbG9yIjpudWxsLCJMaW5lV2VpZ2h0IjowLjAsIkxpbmVUeXBlIjowLCJQYXJlbnRTdHlsZSI6bnVsbH0sIlBhcmVudFN0eWxlIjpudWxsfSwiRGF0ZUZvcm1hdCI6eyIkcmVmIjoiMjI1In0sIldlZWtOdW1iZXJpbmciOnsiJGlkIjoiNDA1IiwiRm9ybWF0IjowLCJJc1Zpc2libGUiOmZhbHNlLCJMYXN0S25vd25WaXNpYmlsaXR5U3RhdGUiOmZhbHNlfSwiSXNWaXNpYmxlIjp0cnVlLCJQYXJlbnRTdHlsZSI6bnVsbH0sIkluZGV4Ijo2LCJTbWFydER1cmF0aW9uQWN0aXZhdGVkIjpmYWxzZSwiRGF0ZUZvcm1hdCI6eyIkcmVmIjoiMjI1In0sIldlZWtOdW1iZXJpbmciOnsiJGlkIjoiNDA2IiwiRm9ybWF0IjowLCJJc1Zpc2libGUiOmZhbHNlLCJMYXN0S25vd25WaXNpYmlsaXR5U3RhdGUiOmZhbHNlfSwiSWQiOiI1ZmEwYTJkZS00MTQyLTQ3MzQtODQ4ZC0wYjRhNmZiZmY3NDgiLCJJbXBvcnRJZCI6bnVsbCwiVGl0bGUiOiJEZXZlbG9wIFVzZXIgSW50ZXJmYWNlIiwiTm90ZSI6bnVsbCwiSHlwZXJsaW5rIjp7IiRpZCI6IjQwNyIsIkFkZHJlc3MiOm51bGwsIlN1YkFkZHJlc3MiOm51bGx9LCJJc0NoYW5nZWQiOmZhbHNlLCJJc05ldyI6ZmFsc2V9LHsiJGlkIjoiNDA4IiwiR3JvdXBOYW1lIjpudWxsLCJTdGFydERhdGUiOiIyMDIxLTAzLTMwVDAwOjAwOjAwWiIsIkVuZERhdGUiOiIyMDIxLTA0LTAxVDIzOjU5OjAwWiIsIlBlcmNlbnRhZ2VDb21wbGV0ZSI6bnVsbCwiU3R5bGUiOnsiJGlkIjoiNDA5IiwiU2hhcGUiOjMsIlNoYXBlVGhpY2tuZXNzIjoyLCJEdXJhdGlvbkZvcm1hdCI6MCwiSW5jbHVkZU5vbldvcmtpbmdEYXlzSW5EdXJhdGlvbiI6ZmFsc2UsIlBlcmNlbnRhZ2VDb21wbGV0ZVN0eWxlIjp7IiRpZCI6IjQxMCIsIkZvbnRTZXR0aW5ncyI6eyIkaWQiOiI0MTEiLCJGb250U2l6ZSI6MTAsIkZvbnROYW1lIjoiQ2FsaWJyaSIsIklzQm9sZCI6ZmFsc2UsIklzSXRhbGljIjpmYWxzZSwiSXNVbmRlcmxpbmVkIjpmYWxzZSwiUGFyZW50U3R5bGUiOm51bGx9LCJBdXRvU2l6ZSI6MCwiRm9yZWdyb3VuZCI6eyIkcmVmIjoiODYifSwiTWF4V2lkdGgiOjIwMC4wLCJNYXhIZWlnaHQiOiJJbmZpbml0eSIsIlNtYXJ0Rm9yZWdyb3VuZElzQWN0aXZlIjpmYWxzZSwiSG9yaXpvbnRhbEFsaWdubWVudCI6MCwiVmVydGljYWxBbGlnbm1lbnQiOjAsIlNtYXJ0Rm9yZWdyb3VuZCI6bnVsbCwiQmFja2dyb3VuZEZpbGxUeXBlIjowLCJNYXJnaW4iOnsiJHJlZiI6Ijg4In0sIlBhZGRpbmciOnsiJHJlZiI6Ijg5In0sIkJhY2tncm91bmQiOnsiJHJlZiI6IjkwIn0sIklzVmlzaWJsZSI6dHJ1ZSwiV2lkdGgiOjAuMCwiSGVpZ2h0IjowLjAsIkJvcmRlclN0eWxlIjp7IiRpZCI6IjQxMiIsIkxpbmVDb2xvciI6bnVsbCwiTGluZVdlaWdodCI6MC4wLCJMaW5lVHlwZSI6MCwiUGFyZW50U3R5bGUiOm51bGx9LCJQYXJlbnRTdHlsZSI6bnVsbH0sIkR1cmF0aW9uU3R5bGUiOnsiJGlkIjoiNDEzIiwiRm9udFNldHRpbmdzIjp7IiRpZCI6IjQxNCIsIkZvbnRTaXplIjoxMCwiRm9udE5hbWUiOiJDYWxpYnJpIiwiSXNCb2xkIjpmYWxzZSwiSXNJdGFsaWMiOmZhbHNlLCJJc1VuZGVybGluZWQiOmZhbHNlLCJQYXJlbnRTdHlsZSI6bnVsbH0sIkF1dG9TaXplIjowLCJGb3JlZ3JvdW5kIjp7IiRyZWYiOiI5MyJ9LCJNYXhXaWR0aCI6MjAwLjAsIk1heEhlaWdodCI6IkluZmluaXR5IiwiU21hcnRGb3JlZ3JvdW5kSXNBY3RpdmUiOmZhbHNlLCJIb3Jpem9udGFsQWxpZ25tZW50IjowLCJWZXJ0aWNhbEFsaWdubWVudCI6MCwiU21hcnRGb3JlZ3JvdW5kIjpudWxsLCJCYWNrZ3JvdW5kRmlsbFR5cGUiOjAsIk1hcmdpbiI6eyIkcmVmIjoiOTUifSwiUGFkZGluZyI6eyIkcmVmIjoiOTYifSwiQmFja2dyb3VuZCI6eyIkcmVmIjoiOTcifSwiSXNWaXNpYmxlIjp0cnVlLCJXaWR0aCI6MC4wLCJIZWlnaHQiOjAuMCwiQm9yZGVyU3R5bGUiOnsiJGlkIjoiNDE1IiwiTGluZUNvbG9yIjpudWxsLCJMaW5lV2VpZ2h0IjowLjAsIkxpbmVUeXBlIjowLCJQYXJlbnRTdHlsZSI6bnVsbH0sIlBhcmVudFN0eWxlIjpudWxsfSwiSG9yaXpvbnRhbENvbm5lY3RvclN0eWxlIjp7IiRpZCI6IjQxNiIsIkxpbmVDb2xvciI6eyIkcmVmIjoiOTkifSwiTGluZVdlaWdodCI6MS4wLCJMaW5lVHlwZSI6MCwiUGFyZW50U3R5bGUiOm51bGx9LCJWZXJ0aWNhbENvbm5lY3RvclN0eWxlIjp7IiRpZCI6IjQxNyIsIkxpbmVDb2xvciI6eyIkcmVmIjoiMTAyIn0sIkxpbmVXZWlnaHQiOjE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ZmFsc2UsIlBlcmNlbnRhZ2VDb21wbGV0ZVNoYXBlT3BhY2l0eSI6MzUsIlNoYXBlU3R5bGUiOnsiJGlkIjoiNDE4IiwiTWFyZ2luIjp7IiRyZWYiOiIxMDUifSwiUGFkZGluZyI6eyIkcmVmIjoiMTA2In0sIkJhY2tncm91bmQiOnsiJGlkIjoiNDE5IiwiQ29sb3IiOnsiJGlkIjoiNDIwIiwiQSI6MjU1LCJSIjo5MSwiRyI6MTU1LCJCIjoyMTN9fSwiSXNWaXNpYmxlIjp0cnVlLCJXaWR0aCI6MC4wLCJIZWlnaHQiOjIyLjAsIkJvcmRlclN0eWxlIjp7IiRpZCI6IjQyMSIsIkxpbmVDb2xvciI6eyIkcmVmIjoiMjA5In0sIkxpbmVXZWlnaHQiOjAuMCwiTGluZVR5cGUiOjAsIlBhcmVudFN0eWxlIjpudWxsfSwiUGFyZW50U3R5bGUiOm51bGx9LCJUaXRsZVN0eWxlIjp7IiRpZCI6IjQyMiIsIkZvbnRTZXR0aW5ncyI6eyIkaWQiOiI0MjMiLCJGb250U2l6ZSI6MTEsIkZvbnROYW1lIjoiQ2FsaWJyaSIsIklzQm9sZCI6dHJ1ZSwiSXNJdGFsaWMiOmZhbHNlLCJJc1VuZGVybGluZWQiOmZhbHNlLCJQYXJlbnRTdHlsZSI6bnVsbH0sIkF1dG9TaXplIjowLCJGb3JlZ3JvdW5kIjp7IiRpZCI6IjQyNCIsIkNvbG9yIjp7IiRpZCI6IjQyNSIsIkEiOjI1NSwiUiI6MCwiRyI6MCwiQiI6MH19LCJNYXhXaWR0aCI6NzIwLjAsIk1heEhlaWdodCI6IkluZmluaXR5IiwiU21hcnRGb3JlZ3JvdW5kSXNBY3RpdmUiOmZhbHNlLCJIb3Jpem9udGFsQWxpZ25tZW50IjoxLCJWZXJ0aWNhbEFsaWdubWVudCI6MCwiU21hcnRGb3JlZ3JvdW5kIjpudWxsLCJCYWNrZ3JvdW5kRmlsbFR5cGUiOjAsIk1hcmdpbiI6eyIkcmVmIjoiMTE2In0sIlBhZGRpbmciOnsiJHJlZiI6IjExNyJ9LCJCYWNrZ3JvdW5kIjp7IiRpZCI6IjQyNiIsIkNvbG9yIjp7IiRpZCI6IjQyNyIsIkEiOjAsIlIiOjI1NSwiRyI6MjU1LCJCIjoyNTV9fSwiSXNWaXNpYmxlIjp0cnVlLCJXaWR0aCI6MC4wLCJIZWlnaHQiOjAuMCwiQm9yZGVyU3R5bGUiOnsiJGlkIjoiNDI4IiwiTGluZUNvbG9yIjpudWxsLCJMaW5lV2VpZ2h0IjowLjAsIkxpbmVUeXBlIjowLCJQYXJlbnRTdHlsZSI6bnVsbH0sIlBhcmVudFN0eWxlIjpudWxsfSwiRGF0ZVN0eWxlIjp7IiRpZCI6IjQyOSIsIkZvbnRTZXR0aW5ncyI6eyIkaWQiOiI0MzAiLCJGb250U2l6ZSI6MTAsIkZvbnROYW1lIjoiQ2FsaWJyaSIsIklzQm9sZCI6ZmFsc2UsIklzSXRhbGljIjpmYWxzZSwiSXNVbmRlcmxpbmVkIjpmYWxzZSwiUGFyZW50U3R5bGUiOm51bGx9LCJBdXRvU2l6ZSI6MCwiRm9yZWdyb3VuZCI6eyIkaWQiOiI0MzEiLCJDb2xvciI6eyIkaWQiOiI0MzI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xMjMifSwiUGFkZGluZyI6eyIkcmVmIjoiMTI0In0sIkJhY2tncm91bmQiOnsiJGlkIjoiNDMzIiwiQ29sb3IiOnsiJGlkIjoiNDM0IiwiQSI6MCwiUiI6MjU1LCJHIjoyNTUsIkIiOjI1NX19LCJJc1Zpc2libGUiOnRydWUsIldpZHRoIjowLjAsIkhlaWdodCI6MC4wLCJCb3JkZXJTdHlsZSI6eyIkaWQiOiI0MzUiLCJMaW5lQ29sb3IiOm51bGwsIkxpbmVXZWlnaHQiOjAuMCwiTGluZVR5cGUiOjAsIlBhcmVudFN0eWxlIjpudWxsfSwiUGFyZW50U3R5bGUiOm51bGx9LCJEYXRlRm9ybWF0Ijp7IiRyZWYiOiIyMjUifSwiV2Vla051bWJlcmluZyI6eyIkaWQiOiI0MzYiLCJGb3JtYXQiOjAsIklzVmlzaWJsZSI6ZmFsc2UsIkxhc3RLbm93blZpc2liaWxpdHlTdGF0ZSI6ZmFsc2V9LCJJc1Zpc2libGUiOnRydWUsIlBhcmVudFN0eWxlIjpudWxsfSwiSW5kZXgiOjcsIlNtYXJ0RHVyYXRpb25BY3RpdmF0ZWQiOmZhbHNlLCJEYXRlRm9ybWF0Ijp7IiRyZWYiOiIyMjUifSwiV2Vla051bWJlcmluZyI6eyIkaWQiOiI0MzciLCJGb3JtYXQiOjAsIklzVmlzaWJsZSI6ZmFsc2UsIkxhc3RLbm93blZpc2liaWxpdHlTdGF0ZSI6ZmFsc2V9LCJJZCI6ImU1OTU4ZWVmLTIxOWEtNDc0OC05OTBkLTNmMWY1ZDNkYzM5MiIsIkltcG9ydElkIjpudWxsLCJUaXRsZSI6IkludGVncmF0aW9uIiwiTm90ZSI6bnVsbCwiSHlwZXJsaW5rIjp7IiRpZCI6IjQzOCIsIkFkZHJlc3MiOm51bGwsIlN1YkFkZHJlc3MiOm51bGx9LCJJc0NoYW5nZWQiOmZhbHNlLCJJc05ldyI6ZmFsc2V9LHsiJGlkIjoiNDM5IiwiR3JvdXBOYW1lIjpudWxsLCJTdGFydERhdGUiOiIyMDIxLTA0LTAxVDAwOjAwOjAwWiIsIkVuZERhdGUiOiIyMDIxLTA0LTAyVDIzOjU5OjAwWiIsIlBlcmNlbnRhZ2VDb21wbGV0ZSI6bnVsbCwiU3R5bGUiOnsiJGlkIjoiNDQwIiwiU2hhcGUiOjMsIlNoYXBlVGhpY2tuZXNzIjoyLCJEdXJhdGlvbkZvcm1hdCI6MCwiSW5jbHVkZU5vbldvcmtpbmdEYXlzSW5EdXJhdGlvbiI6ZmFsc2UsIlBlcmNlbnRhZ2VDb21wbGV0ZVN0eWxlIjp7IiRpZCI6IjQ0MSIsIkZvbnRTZXR0aW5ncyI6eyIkaWQiOiI0NDIiLCJGb250U2l6ZSI6MTAsIkZvbnROYW1lIjoiQ2FsaWJyaSIsIklzQm9sZCI6ZmFsc2UsIklzSXRhbGljIjpmYWxzZSwiSXNVbmRlcmxpbmVkIjpmYWxzZSwiUGFyZW50U3R5bGUiOm51bGx9LCJBdXRvU2l6ZSI6MCwiRm9yZWdyb3VuZCI6eyIkcmVmIjoiODYifSwiTWF4V2lkdGgiOjIwMC4wLCJNYXhIZWlnaHQiOiJJbmZpbml0eSIsIlNtYXJ0Rm9yZWdyb3VuZElzQWN0aXZlIjpmYWxzZSwiSG9yaXpvbnRhbEFsaWdubWVudCI6MCwiVmVydGljYWxBbGlnbm1lbnQiOjAsIlNtYXJ0Rm9yZWdyb3VuZCI6bnVsbCwiQmFja2dyb3VuZEZpbGxUeXBlIjowLCJNYXJnaW4iOnsiJHJlZiI6Ijg4In0sIlBhZGRpbmciOnsiJHJlZiI6Ijg5In0sIkJhY2tncm91bmQiOnsiJHJlZiI6IjkwIn0sIklzVmlzaWJsZSI6dHJ1ZSwiV2lkdGgiOjAuMCwiSGVpZ2h0IjowLjAsIkJvcmRlclN0eWxlIjp7IiRpZCI6IjQ0MyIsIkxpbmVDb2xvciI6bnVsbCwiTGluZVdlaWdodCI6MC4wLCJMaW5lVHlwZSI6MCwiUGFyZW50U3R5bGUiOm51bGx9LCJQYXJlbnRTdHlsZSI6bnVsbH0sIkR1cmF0aW9uU3R5bGUiOnsiJGlkIjoiNDQ0IiwiRm9udFNldHRpbmdzIjp7IiRpZCI6IjQ0NSIsIkZvbnRTaXplIjoxMCwiRm9udE5hbWUiOiJDYWxpYnJpIiwiSXNCb2xkIjpmYWxzZSwiSXNJdGFsaWMiOmZhbHNlLCJJc1VuZGVybGluZWQiOmZhbHNlLCJQYXJlbnRTdHlsZSI6bnVsbH0sIkF1dG9TaXplIjowLCJGb3JlZ3JvdW5kIjp7IiRyZWYiOiI5MyJ9LCJNYXhXaWR0aCI6MjAwLjAsIk1heEhlaWdodCI6IkluZmluaXR5IiwiU21hcnRGb3JlZ3JvdW5kSXNBY3RpdmUiOmZhbHNlLCJIb3Jpem9udGFsQWxpZ25tZW50IjowLCJWZXJ0aWNhbEFsaWdubWVudCI6MCwiU21hcnRGb3JlZ3JvdW5kIjpudWxsLCJCYWNrZ3JvdW5kRmlsbFR5cGUiOjAsIk1hcmdpbiI6eyIkcmVmIjoiOTUifSwiUGFkZGluZyI6eyIkcmVmIjoiOTYifSwiQmFja2dyb3VuZCI6eyIkcmVmIjoiOTcifSwiSXNWaXNpYmxlIjp0cnVlLCJXaWR0aCI6MC4wLCJIZWlnaHQiOjAuMCwiQm9yZGVyU3R5bGUiOnsiJGlkIjoiNDQ2IiwiTGluZUNvbG9yIjpudWxsLCJMaW5lV2VpZ2h0IjowLjAsIkxpbmVUeXBlIjowLCJQYXJlbnRTdHlsZSI6bnVsbH0sIlBhcmVudFN0eWxlIjpudWxsfSwiSG9yaXpvbnRhbENvbm5lY3RvclN0eWxlIjp7IiRpZCI6IjQ0NyIsIkxpbmVDb2xvciI6eyIkcmVmIjoiOTkifSwiTGluZVdlaWdodCI6MS4wLCJMaW5lVHlwZSI6MCwiUGFyZW50U3R5bGUiOm51bGx9LCJWZXJ0aWNhbENvbm5lY3RvclN0eWxlIjp7IiRpZCI6IjQ0OCIsIkxpbmVDb2xvciI6eyIkcmVmIjoiMTAyIn0sIkxpbmVXZWlnaHQiOjE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ZmFsc2UsIlBlcmNlbnRhZ2VDb21wbGV0ZVNoYXBlT3BhY2l0eSI6MzUsIlNoYXBlU3R5bGUiOnsiJGlkIjoiNDQ5IiwiTWFyZ2luIjp7IiRyZWYiOiIxMDUifSwiUGFkZGluZyI6eyIkcmVmIjoiMTA2In0sIkJhY2tncm91bmQiOnsiJGlkIjoiNDUwIiwiQ29sb3IiOnsiJGlkIjoiNDUxIiwiQSI6MjU1LCJSIjo5MSwiRyI6MTU1LCJCIjoyMTN9fSwiSXNWaXNpYmxlIjp0cnVlLCJXaWR0aCI6MC4wLCJIZWlnaHQiOjIyLjAsIkJvcmRlclN0eWxlIjp7IiRpZCI6IjQ1MiIsIkxpbmVDb2xvciI6eyIkcmVmIjoiMjA5In0sIkxpbmVXZWlnaHQiOjAuMCwiTGluZVR5cGUiOjAsIlBhcmVudFN0eWxlIjpudWxsfSwiUGFyZW50U3R5bGUiOm51bGx9LCJUaXRsZVN0eWxlIjp7IiRpZCI6IjQ1MyIsIkZvbnRTZXR0aW5ncyI6eyIkaWQiOiI0NTQiLCJGb250U2l6ZSI6MTEsIkZvbnROYW1lIjoiQ2FsaWJyaSIsIklzQm9sZCI6dHJ1ZSwiSXNJdGFsaWMiOmZhbHNlLCJJc1VuZGVybGluZWQiOmZhbHNlLCJQYXJlbnRTdHlsZSI6bnVsbH0sIkF1dG9TaXplIjowLCJGb3JlZ3JvdW5kIjp7IiRpZCI6IjQ1NSIsIkNvbG9yIjp7IiRpZCI6IjQ1NiIsIkEiOjI1NSwiUiI6MCwiRyI6MCwiQiI6MH19LCJNYXhXaWR0aCI6NzIwLjAsIk1heEhlaWdodCI6IkluZmluaXR5IiwiU21hcnRGb3JlZ3JvdW5kSXNBY3RpdmUiOmZhbHNlLCJIb3Jpem9udGFsQWxpZ25tZW50IjoxLCJWZXJ0aWNhbEFsaWdubWVudCI6MCwiU21hcnRGb3JlZ3JvdW5kIjpudWxsLCJCYWNrZ3JvdW5kRmlsbFR5cGUiOjAsIk1hcmdpbiI6eyIkcmVmIjoiMTE2In0sIlBhZGRpbmciOnsiJHJlZiI6IjExNyJ9LCJCYWNrZ3JvdW5kIjp7IiRpZCI6IjQ1NyIsIkNvbG9yIjp7IiRpZCI6IjQ1OCIsIkEiOjAsIlIiOjI1NSwiRyI6MjU1LCJCIjoyNTV9fSwiSXNWaXNpYmxlIjp0cnVlLCJXaWR0aCI6MC4wLCJIZWlnaHQiOjAuMCwiQm9yZGVyU3R5bGUiOnsiJGlkIjoiNDU5IiwiTGluZUNvbG9yIjpudWxsLCJMaW5lV2VpZ2h0IjowLjAsIkxpbmVUeXBlIjowLCJQYXJlbnRTdHlsZSI6bnVsbH0sIlBhcmVudFN0eWxlIjpudWxsfSwiRGF0ZVN0eWxlIjp7IiRpZCI6IjQ2MCIsIkZvbnRTZXR0aW5ncyI6eyIkaWQiOiI0NjEiLCJGb250U2l6ZSI6MTAsIkZvbnROYW1lIjoiQ2FsaWJyaSIsIklzQm9sZCI6ZmFsc2UsIklzSXRhbGljIjpmYWxzZSwiSXNVbmRlcmxpbmVkIjpmYWxzZSwiUGFyZW50U3R5bGUiOm51bGx9LCJBdXRvU2l6ZSI6MCwiRm9yZWdyb3VuZCI6eyIkaWQiOiI0NjIiLCJDb2xvciI6eyIkaWQiOiI0NjM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xMjMifSwiUGFkZGluZyI6eyIkcmVmIjoiMTI0In0sIkJhY2tncm91bmQiOnsiJGlkIjoiNDY0IiwiQ29sb3IiOnsiJGlkIjoiNDY1IiwiQSI6MCwiUiI6MjU1LCJHIjoyNTUsIkIiOjI1NX19LCJJc1Zpc2libGUiOnRydWUsIldpZHRoIjowLjAsIkhlaWdodCI6MC4wLCJCb3JkZXJTdHlsZSI6eyIkaWQiOiI0NjYiLCJMaW5lQ29sb3IiOm51bGwsIkxpbmVXZWlnaHQiOjAuMCwiTGluZVR5cGUiOjAsIlBhcmVudFN0eWxlIjpudWxsfSwiUGFyZW50U3R5bGUiOm51bGx9LCJEYXRlRm9ybWF0Ijp7IiRyZWYiOiIyMjUifSwiV2Vla051bWJlcmluZyI6eyIkaWQiOiI0NjciLCJGb3JtYXQiOjAsIklzVmlzaWJsZSI6ZmFsc2UsIkxhc3RLbm93blZpc2liaWxpdHlTdGF0ZSI6ZmFsc2V9LCJJc1Zpc2libGUiOnRydWUsIlBhcmVudFN0eWxlIjpudWxsfSwiSW5kZXgiOjgsIlNtYXJ0RHVyYXRpb25BY3RpdmF0ZWQiOmZhbHNlLCJEYXRlRm9ybWF0Ijp7IiRyZWYiOiIyMjUifSwiV2Vla051bWJlcmluZyI6eyIkaWQiOiI0NjgiLCJGb3JtYXQiOjAsIklzVmlzaWJsZSI6ZmFsc2UsIkxhc3RLbm93blZpc2liaWxpdHlTdGF0ZSI6ZmFsc2V9LCJJZCI6ImNkNDRiM2RkLWViMWUtNDhmNy05MDJjLTA0Y2FjMzhkNmY0MyIsIkltcG9ydElkIjpudWxsLCJUaXRsZSI6IlRlc3RpbmciLCJOb3RlIjpudWxsLCJIeXBlcmxpbmsiOnsiJGlkIjoiNDY5IiwiQWRkcmVzcyI6bnVsbCwiU3ViQWRkcmVzcyI6bnVsbH0sIklzQ2hhbmdlZCI6ZmFsc2UsIklzTmV3IjpmYWxzZX0seyIkaWQiOiI0NzAiLCJHcm91cE5hbWUiOm51bGwsIlN0YXJ0RGF0ZSI6IjIwMjEtMDQtMDNUMDA6MDA6MDBaIiwiRW5kRGF0ZSI6IjIwMjEtMDQtMDNUMjM6NTk6MDBaIiwiUGVyY2VudGFnZUNvbXBsZXRlIjpudWxsLCJTdHlsZSI6eyIkaWQiOiI0NzEiLCJTaGFwZSI6MywiU2hhcGVUaGlja25lc3MiOjIsIkR1cmF0aW9uRm9ybWF0IjowLCJJbmNsdWRlTm9uV29ya2luZ0RheXNJbkR1cmF0aW9uIjpmYWxzZSwiUGVyY2VudGFnZUNvbXBsZXRlU3R5bGUiOnsiJGlkIjoiNDcyIiwiRm9udFNldHRpbmdzIjp7IiRpZCI6IjQ3MyIsIkZvbnRTaXplIjoxMCwiRm9udE5hbWUiOiJDYWxpYnJpIiwiSXNCb2xkIjpmYWxzZSwiSXNJdGFsaWMiOmZhbHNlLCJJc1VuZGVybGluZWQiOmZhbHNlLCJQYXJlbnRTdHlsZSI6bnVsbH0sIkF1dG9TaXplIjowLCJGb3JlZ3JvdW5kIjp7IiRyZWYiOiI4NiJ9LCJNYXhXaWR0aCI6MjAwLjAsIk1heEhlaWdodCI6IkluZmluaXR5IiwiU21hcnRGb3JlZ3JvdW5kSXNBY3RpdmUiOmZhbHNlLCJIb3Jpem9udGFsQWxpZ25tZW50IjowLCJWZXJ0aWNhbEFsaWdubWVudCI6MCwiU21hcnRGb3JlZ3JvdW5kIjpudWxsLCJCYWNrZ3JvdW5kRmlsbFR5cGUiOjAsIk1hcmdpbiI6eyIkcmVmIjoiODgifSwiUGFkZGluZyI6eyIkcmVmIjoiODkifSwiQmFja2dyb3VuZCI6eyIkcmVmIjoiOTAifSwiSXNWaXNpYmxlIjp0cnVlLCJXaWR0aCI6MC4wLCJIZWlnaHQiOjAuMCwiQm9yZGVyU3R5bGUiOnsiJGlkIjoiNDc0IiwiTGluZUNvbG9yIjpudWxsLCJMaW5lV2VpZ2h0IjowLjAsIkxpbmVUeXBlIjowLCJQYXJlbnRTdHlsZSI6bnVsbH0sIlBhcmVudFN0eWxlIjpudWxsfSwiRHVyYXRpb25TdHlsZSI6eyIkaWQiOiI0NzUiLCJGb250U2V0dGluZ3MiOnsiJGlkIjoiNDc2IiwiRm9udFNpemUiOjEwLCJGb250TmFtZSI6IkNhbGlicmkiLCJJc0JvbGQiOmZhbHNlLCJJc0l0YWxpYyI6ZmFsc2UsIklzVW5kZXJsaW5lZCI6ZmFsc2UsIlBhcmVudFN0eWxlIjpudWxsfSwiQXV0b1NpemUiOjAsIkZvcmVncm91bmQiOnsiJHJlZiI6IjkzIn0sIk1heFdpZHRoIjoyMDAuMCwiTWF4SGVpZ2h0IjoiSW5maW5pdHkiLCJTbWFydEZvcmVncm91bmRJc0FjdGl2ZSI6ZmFsc2UsIkhvcml6b250YWxBbGlnbm1lbnQiOjAsIlZlcnRpY2FsQWxpZ25tZW50IjowLCJTbWFydEZvcmVncm91bmQiOm51bGwsIkJhY2tncm91bmRGaWxsVHlwZSI6MCwiTWFyZ2luIjp7IiRyZWYiOiI5NSJ9LCJQYWRkaW5nIjp7IiRyZWYiOiI5NiJ9LCJCYWNrZ3JvdW5kIjp7IiRyZWYiOiI5NyJ9LCJJc1Zpc2libGUiOnRydWUsIldpZHRoIjowLjAsIkhlaWdodCI6MC4wLCJCb3JkZXJTdHlsZSI6eyIkaWQiOiI0NzciLCJMaW5lQ29sb3IiOm51bGwsIkxpbmVXZWlnaHQiOjAuMCwiTGluZVR5cGUiOjAsIlBhcmVudFN0eWxlIjpudWxsfSwiUGFyZW50U3R5bGUiOm51bGx9LCJIb3Jpem9udGFsQ29ubmVjdG9yU3R5bGUiOnsiJGlkIjoiNDc4IiwiTGluZUNvbG9yIjp7IiRyZWYiOiI5OSJ9LCJMaW5lV2VpZ2h0IjoxLjAsIkxpbmVUeXBlIjowLCJQYXJlbnRTdHlsZSI6bnVsbH0sIlZlcnRpY2FsQ29ubmVjdG9yU3R5bGUiOnsiJGlkIjoiNDc5IiwiTGluZUNvbG9yIjp7IiRyZWYiOiIxMDIifSwiTGluZVdlaWdodCI6MS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mYWxzZSwiUGVyY2VudGFnZUNvbXBsZXRlU2hhcGVPcGFjaXR5IjozNSwiU2hhcGVTdHlsZSI6eyIkaWQiOiI0ODAiLCJNYXJnaW4iOnsiJHJlZiI6IjEwNSJ9LCJQYWRkaW5nIjp7IiRyZWYiOiIxMDYifSwiQmFja2dyb3VuZCI6eyIkaWQiOiI0ODEiLCJDb2xvciI6eyIkaWQiOiI0ODIiLCJBIjoyNTUsIlIiOjkxLCJHIjoxNTUsIkIiOjIxM319LCJJc1Zpc2libGUiOnRydWUsIldpZHRoIjowLjAsIkhlaWdodCI6MjIuMCwiQm9yZGVyU3R5bGUiOnsiJGlkIjoiNDgzIiwiTGluZUNvbG9yIjp7IiRyZWYiOiIyMDkifSwiTGluZVdlaWdodCI6MC4wLCJMaW5lVHlwZSI6MCwiUGFyZW50U3R5bGUiOm51bGx9LCJQYXJlbnRTdHlsZSI6bnVsbH0sIlRpdGxlU3R5bGUiOnsiJGlkIjoiNDg0IiwiRm9udFNldHRpbmdzIjp7IiRpZCI6IjQ4NSIsIkZvbnRTaXplIjoxMSwiRm9udE5hbWUiOiJDYWxpYnJpIiwiSXNCb2xkIjp0cnVlLCJJc0l0YWxpYyI6ZmFsc2UsIklzVW5kZXJsaW5lZCI6ZmFsc2UsIlBhcmVudFN0eWxlIjpudWxsfSwiQXV0b1NpemUiOjAsIkZvcmVncm91bmQiOnsiJGlkIjoiNDg2IiwiQ29sb3IiOnsiJGlkIjoiNDg3IiwiQSI6MjU1LCJSIjowLCJHIjowLCJCIjowfX0sIk1heFdpZHRoIjo3MjAuMCwiTWF4SGVpZ2h0IjoiSW5maW5pdHkiLCJTbWFydEZvcmVncm91bmRJc0FjdGl2ZSI6ZmFsc2UsIkhvcml6b250YWxBbGlnbm1lbnQiOjEsIlZlcnRpY2FsQWxpZ25tZW50IjowLCJTbWFydEZvcmVncm91bmQiOm51bGwsIkJhY2tncm91bmRGaWxsVHlwZSI6MCwiTWFyZ2luIjp7IiRyZWYiOiIxMTYifSwiUGFkZGluZyI6eyIkcmVmIjoiMTE3In0sIkJhY2tncm91bmQiOnsiJGlkIjoiNDg4IiwiQ29sb3IiOnsiJGlkIjoiNDg5IiwiQSI6MCwiUiI6MjU1LCJHIjoyNTUsIkIiOjI1NX19LCJJc1Zpc2libGUiOnRydWUsIldpZHRoIjowLjAsIkhlaWdodCI6MC4wLCJCb3JkZXJTdHlsZSI6eyIkaWQiOiI0OTAiLCJMaW5lQ29sb3IiOm51bGwsIkxpbmVXZWlnaHQiOjAuMCwiTGluZVR5cGUiOjAsIlBhcmVudFN0eWxlIjpudWxsfSwiUGFyZW50U3R5bGUiOm51bGx9LCJEYXRlU3R5bGUiOnsiJGlkIjoiNDkxIiwiRm9udFNldHRpbmdzIjp7IiRpZCI6IjQ5MiIsIkZvbnRTaXplIjoxMCwiRm9udE5hbWUiOiJDYWxpYnJpIiwiSXNCb2xkIjpmYWxzZSwiSXNJdGFsaWMiOmZhbHNlLCJJc1VuZGVybGluZWQiOmZhbHNlLCJQYXJlbnRTdHlsZSI6bnVsbH0sIkF1dG9TaXplIjowLCJGb3JlZ3JvdW5kIjp7IiRpZCI6IjQ5MyIsIkNvbG9yIjp7IiRpZCI6IjQ5N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EyMyJ9LCJQYWRkaW5nIjp7IiRyZWYiOiIxMjQifSwiQmFja2dyb3VuZCI6eyIkaWQiOiI0OTUiLCJDb2xvciI6eyIkaWQiOiI0OTYiLCJBIjowLCJSIjoyNTUsIkciOjI1NSwiQiI6MjU1fX0sIklzVmlzaWJsZSI6dHJ1ZSwiV2lkdGgiOjAuMCwiSGVpZ2h0IjowLjAsIkJvcmRlclN0eWxlIjp7IiRpZCI6IjQ5NyIsIkxpbmVDb2xvciI6bnVsbCwiTGluZVdlaWdodCI6MC4wLCJMaW5lVHlwZSI6MCwiUGFyZW50U3R5bGUiOm51bGx9LCJQYXJlbnRTdHlsZSI6bnVsbH0sIkRhdGVGb3JtYXQiOnsiJHJlZiI6IjIyNSJ9LCJXZWVrTnVtYmVyaW5nIjp7IiRpZCI6IjQ5OCIsIkZvcm1hdCI6MCwiSXNWaXNpYmxlIjpmYWxzZSwiTGFzdEtub3duVmlzaWJpbGl0eVN0YXRlIjpmYWxzZX0sIklzVmlzaWJsZSI6dHJ1ZSwiUGFyZW50U3R5bGUiOm51bGx9LCJJbmRleCI6OSwiU21hcnREdXJhdGlvbkFjdGl2YXRlZCI6ZmFsc2UsIkRhdGVGb3JtYXQiOnsiJHJlZiI6IjIyNSJ9LCJXZWVrTnVtYmVyaW5nIjp7IiRpZCI6IjQ5OSIsIkZvcm1hdCI6MCwiSXNWaXNpYmxlIjpmYWxzZSwiTGFzdEtub3duVmlzaWJpbGl0eVN0YXRlIjpmYWxzZX0sIklkIjoiOTY4Y2M2ZWItMWQxNC00NzQ3LWFiM2QtNThjNWQ3YTA5YTA2IiwiSW1wb3J0SWQiOm51bGwsIlRpdGxlIjoiU3VibWlzc2lvbiIsIk5vdGUiOm51bGwsIkh5cGVybGluayI6eyIkaWQiOiI1MDAiLCJBZGRyZXNzIjpudWxsLCJTdWJBZGRyZXNzIjpudWxsfSwiSXNDaGFuZ2VkIjpmYWxzZSwiSXNOZXciOmZhbHNlfV0sIlN3aW1sYW5lcyI6W10sIk1zUHJvamVjdEl0ZW1zVHJlZSI6eyIkaWQiOiI1MDEiLCJSb290Ijp7IkltcG9ydElkIjpudWxsLCJJc0ltcG9ydGVkIjpmYWxzZSwiQ2hpbGRyZW4iOltdfX0sIk1ldGFkYXRhIjp7IiRpZCI6IjUwMiIsIlJlY2VudENvbG9yc0NvbGxlY3Rpb24iOiJbXSJ9LCJTZXR0aW5ncyI6eyIkaWQiOiI1MDMiLCJJbXBhT3B0aW9ucyI6eyIkaWQiOiI1MDQ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1MDUiLCJVc2VUaW1lIjpmYWxzZSwiV29ya0RheVN0YXJ0IjoiMDA6MDA6MDAiLCJXb3JrRGF5RW5kIjoiMjM6NTk6MDAifSwiTGFzdFVzZWRUZW1wbGF0ZUlkIjoiOTVmYmYwZjctY2E2Yy00YmI5LWFlNzgtMWFhZjJjYTk2MGViIiwiRmlyc3RXZWVrT2ZZZWFyIjow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Untitled milestone"/>
  <p:tag name="OTLDATE" val="2021-04-03T23:59:00.0000000Z"/>
  <p:tag name="OTLPOSITIONONTASK" val="None"/>
  <p:tag name="OTLRELATEDTASKID" val="00000000-0000-0000-0000-00000000000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Untitled milestone"/>
  <p:tag name="OTLDATE" val="2021-04-03T23:59:00.0000000Z"/>
  <p:tag name="OTLPOSITIONONTASK" val="None"/>
  <p:tag name="OTLRELATEDTASKID" val="00000000-0000-0000-0000-00000000000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Untitled milestone"/>
  <p:tag name="OTLDATE" val="2021-04-03T23:59:00.0000000Z"/>
  <p:tag name="OTLPOSITIONONTASK" val="None"/>
  <p:tag name="OTLRELATEDTASKID" val="00000000-0000-0000-0000-00000000000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Untitled milestone"/>
  <p:tag name="OTLDATE" val="2021-04-03T23:59:00.0000000Z"/>
  <p:tag name="OTLPOSITIONONTASK" val="None"/>
  <p:tag name="OTLRELATEDTASKID" val="00000000-0000-0000-0000-00000000000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Untitled milestone"/>
  <p:tag name="OTLDATE" val="2021-04-03T23:59:00.0000000Z"/>
  <p:tag name="OTLPOSITIONONTASK" val="None"/>
  <p:tag name="OTLRELATEDTASKID" val="00000000-0000-0000-0000-00000000000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TYPE" val="Days"/>
  <p:tag name="OTLTIMEBANDSCALEFORMAT" val="d"/>
  <p:tag name="OTLTIMEBANDQUICKPOSITION" val="Bottom"/>
  <p:tag name="OTLTIMEBANDSHAPETYPE" val="RectangleTimebandPhases"/>
  <p:tag name="OTLTIMEBANDTHREEDEFFECTS" val="Gel"/>
  <p:tag name="OTLTIMEBANDAUTODATERANGE" val="True"/>
  <p:tag name="OTLTIMEBANDSTARTDATE" val="0001-01-01T00:00:00.0000000"/>
  <p:tag name="OTLTIMEBANDENDDATE" val="2021-04-03T23:59:00.0000000"/>
  <p:tag name="OTLTIMEBANDWORKINGDAYS" val="Standard"/>
  <p:tag name="OTLTIMEBANDELAPSEDTIMEEXTENSION" val="Tru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0"/>
  <p:tag name="OTLLEFTENDCAPSMARGINLEFT" val="20"/>
  <p:tag name="OTLTIMEBANDSHAPEPADDINGTOP" val="3"/>
  <p:tag name="OTLTIMEBANDFYSTARTMONTH" val="January"/>
  <p:tag name="OTLTIMEBANDSHOWFYLABEL" val="True"/>
  <p:tag name="OTLTIMEBANDUSESTARTINGOFTHEYEARFORFYNUMBERING" val="True"/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ck"/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Auto"/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3-27T00:00:00.0000000Z"/>
  <p:tag name="OTLENDDATE" val="2021-03-27T23:59:00.0000000Z"/>
  <p:tag name="OTLDURATIONFORMAT" val="day"/>
  <p:tag name="OTLSHAPETHICKNESSTYPE" val="Thick"/>
  <p:tag name="OTLSPACING" val="5"/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3-27T00:00:00.0000000Z"/>
  <p:tag name="OTLENDDATE" val="2021-03-27T23:59:00.0000000Z"/>
  <p:tag name="OTLDURATIONFORMAT" val="day"/>
  <p:tag name="OTLSHAPETHICKNESSTYPE" val="Thick"/>
  <p:tag name="OTLSPACING" val="5"/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3-27T00:00:00.0000000Z"/>
  <p:tag name="OTLENDDATE" val="2021-03-27T23:59:00.0000000Z"/>
  <p:tag name="OTLDURATIONFORMAT" val="day"/>
  <p:tag name="OTLSHAPETHICKNESSTYPE" val="Thick"/>
  <p:tag name="OTLSPACING" val="5"/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3-28T00:00:00.0000000Z"/>
  <p:tag name="OTLENDDATE" val="2021-03-28T23:59:00.0000000Z"/>
  <p:tag name="OTLDURATIONFORMAT" val="day"/>
  <p:tag name="OTLSHAPETHICKNESSTYPE" val="Thick"/>
  <p:tag name="OTLSPACING" val="5"/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3-28T00:00:00.0000000Z"/>
  <p:tag name="OTLENDDATE" val="2021-03-30T23:59:00.0000000Z"/>
  <p:tag name="OTLDURATIONFORMAT" val="day"/>
  <p:tag name="OTLSHAPETHICKNESSTYPE" val="Thick"/>
  <p:tag name="OTLSPACING" val="5"/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3-29T00:00:00.0000000Z"/>
  <p:tag name="OTLDURATIONFORMAT" val="day"/>
  <p:tag name="OTLSHAPETHICKNESSTYPE" val="Thick"/>
  <p:tag name="OTLSPACING" val="5"/>
  <p:tag name="OTLENDDATE" val="2021-03-30T23:59:00.0000000Z"/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3-30T00:00:00.0000000Z"/>
  <p:tag name="OTLENDDATE" val="2021-04-01T23:59:00.0000000Z"/>
  <p:tag name="OTLDURATIONFORMAT" val="day"/>
  <p:tag name="OTLSHAPETHICKNESSTYPE" val="Thick"/>
  <p:tag name="OTLSPACING" val="5"/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4-01T00:00:00.0000000Z"/>
  <p:tag name="OTLENDDATE" val="2021-04-02T23:59:00.0000000Z"/>
  <p:tag name="OTLDURATIONFORMAT" val="day"/>
  <p:tag name="OTLSHAPETHICKNESSTYPE" val="Thick"/>
  <p:tag name="OTLSPACING" val="5"/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4-03T00:00:00.0000000Z"/>
  <p:tag name="OTLENDDATE" val="2021-04-03T23:59:00.0000000Z"/>
  <p:tag name="OTLDURATIONFORMAT" val="day"/>
  <p:tag name="OTLSHAPETHICKNESSTYPE" val="Thick"/>
  <p:tag name="OTLSPACING" val="5"/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5D4579C79BA848862C07EA745A59DA" ma:contentTypeVersion="12" ma:contentTypeDescription="Create a new document." ma:contentTypeScope="" ma:versionID="561b97d3cd4e430cff1b017a8df43b50">
  <xsd:schema xmlns:xsd="http://www.w3.org/2001/XMLSchema" xmlns:xs="http://www.w3.org/2001/XMLSchema" xmlns:p="http://schemas.microsoft.com/office/2006/metadata/properties" xmlns:ns3="7a019f6c-b0e0-4e4c-a8bf-0404b70041b7" xmlns:ns4="3a44955a-9611-4e11-b394-5c7f996d2a5e" targetNamespace="http://schemas.microsoft.com/office/2006/metadata/properties" ma:root="true" ma:fieldsID="f385fe62994dfd7c4b5d8e86d7939601" ns3:_="" ns4:_="">
    <xsd:import namespace="7a019f6c-b0e0-4e4c-a8bf-0404b70041b7"/>
    <xsd:import namespace="3a44955a-9611-4e11-b394-5c7f996d2a5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019f6c-b0e0-4e4c-a8bf-0404b70041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44955a-9611-4e11-b394-5c7f996d2a5e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505F6C-6655-4394-A390-5D0FFB49AE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5EC8C0-5113-4EFD-AE80-6BEE7563151B}">
  <ds:schemaRefs>
    <ds:schemaRef ds:uri="http://purl.org/dc/elements/1.1/"/>
    <ds:schemaRef ds:uri="http://schemas.microsoft.com/office/2006/metadata/properties"/>
    <ds:schemaRef ds:uri="http://purl.org/dc/terms/"/>
    <ds:schemaRef ds:uri="3a44955a-9611-4e11-b394-5c7f996d2a5e"/>
    <ds:schemaRef ds:uri="http://schemas.microsoft.com/office/infopath/2007/PartnerControls"/>
    <ds:schemaRef ds:uri="http://schemas.microsoft.com/office/2006/documentManagement/types"/>
    <ds:schemaRef ds:uri="7a019f6c-b0e0-4e4c-a8bf-0404b70041b7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55CF974-FFF5-49BF-A517-7EABF81AD0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019f6c-b0e0-4e4c-a8bf-0404b70041b7"/>
    <ds:schemaRef ds:uri="3a44955a-9611-4e11-b394-5c7f996d2a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Office PowerPoint</Application>
  <PresentationFormat>Widescreen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2014-10-29T22:17:45Z</dcterms:created>
  <dcterms:modified xsi:type="dcterms:W3CDTF">2021-03-27T15:37:23Z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0x0101009F5D4579C79BA848862C07EA745A59DA</vt:lpwstr>
  </property>
</Properties>
</file>