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431E-4D5D-4519-A603-B0E37983CE0F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2F12-0DB9-4591-9089-B0BF449E8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56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431E-4D5D-4519-A603-B0E37983CE0F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2F12-0DB9-4591-9089-B0BF449E8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47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431E-4D5D-4519-A603-B0E37983CE0F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2F12-0DB9-4591-9089-B0BF449E8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25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431E-4D5D-4519-A603-B0E37983CE0F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2F12-0DB9-4591-9089-B0BF449E8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08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431E-4D5D-4519-A603-B0E37983CE0F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2F12-0DB9-4591-9089-B0BF449E8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4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431E-4D5D-4519-A603-B0E37983CE0F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2F12-0DB9-4591-9089-B0BF449E8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65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431E-4D5D-4519-A603-B0E37983CE0F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2F12-0DB9-4591-9089-B0BF449E8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04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431E-4D5D-4519-A603-B0E37983CE0F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2F12-0DB9-4591-9089-B0BF449E8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52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431E-4D5D-4519-A603-B0E37983CE0F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2F12-0DB9-4591-9089-B0BF449E8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07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431E-4D5D-4519-A603-B0E37983CE0F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2F12-0DB9-4591-9089-B0BF449E8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70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431E-4D5D-4519-A603-B0E37983CE0F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2F12-0DB9-4591-9089-B0BF449E8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34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8431E-4D5D-4519-A603-B0E37983CE0F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2F12-0DB9-4591-9089-B0BF449E8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71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Python behave BDD framework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38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What is BDD?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behave is behaviour-driven </a:t>
            </a:r>
            <a:r>
              <a:rPr lang="en-IN" dirty="0" smtClean="0"/>
              <a:t>development</a:t>
            </a:r>
          </a:p>
          <a:p>
            <a:r>
              <a:rPr lang="en-US" dirty="0"/>
              <a:t>Behavior-driven development (or BDD) is an agile software development technique that encourages collaboration between developers, QA and non-technical or business participants in a software </a:t>
            </a:r>
            <a:r>
              <a:rPr lang="en-US" dirty="0" smtClean="0"/>
              <a:t>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Installation process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469" y="1690688"/>
            <a:ext cx="9117874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1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Automation Libraries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behave you can test anything on your application stack: front-end behavior, RESTful APIs, you can even drive your unit tests using Gherkin language. Any library that helps you with that you usually integrate by adding start-up code in before_all() and tear-down code in after_all().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29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Environmental Controls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703" y="1891506"/>
            <a:ext cx="10792097" cy="47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0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Common Use case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091" y="1593669"/>
            <a:ext cx="10189029" cy="513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1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Feature file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369" y="1690688"/>
            <a:ext cx="9995262" cy="48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7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Allure Report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pip install allure-behave</a:t>
            </a:r>
            <a:endParaRPr lang="en-IN" dirty="0"/>
          </a:p>
        </p:txBody>
      </p:sp>
      <p:pic>
        <p:nvPicPr>
          <p:cNvPr id="5124" name="Picture 4" descr="Allure 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69" y="2262822"/>
            <a:ext cx="10217331" cy="404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12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108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Python behave BDD framework</vt:lpstr>
      <vt:lpstr>What is BDD?</vt:lpstr>
      <vt:lpstr>Installation process</vt:lpstr>
      <vt:lpstr>Automation Libraries</vt:lpstr>
      <vt:lpstr>Environmental Controls</vt:lpstr>
      <vt:lpstr>Common Use case</vt:lpstr>
      <vt:lpstr>Feature file</vt:lpstr>
      <vt:lpstr>Allure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behave BDD framework</dc:title>
  <dc:creator>Saurabh Hole</dc:creator>
  <cp:lastModifiedBy>Saurabh Hole</cp:lastModifiedBy>
  <cp:revision>3</cp:revision>
  <dcterms:created xsi:type="dcterms:W3CDTF">2023-06-21T09:59:06Z</dcterms:created>
  <dcterms:modified xsi:type="dcterms:W3CDTF">2023-06-21T10:30:44Z</dcterms:modified>
</cp:coreProperties>
</file>