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1"/>
  </p:notesMasterIdLst>
  <p:handoutMasterIdLst>
    <p:handoutMasterId r:id="rId12"/>
  </p:handoutMasterIdLst>
  <p:sldIdLst>
    <p:sldId id="1865" r:id="rId5"/>
    <p:sldId id="1877" r:id="rId6"/>
    <p:sldId id="1866" r:id="rId7"/>
    <p:sldId id="1867" r:id="rId8"/>
    <p:sldId id="1878" r:id="rId9"/>
    <p:sldId id="1876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77"/>
            <p14:sldId id="1866"/>
            <p14:sldId id="1867"/>
            <p14:sldId id="1878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1" autoAdjust="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10/29/2023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l5js.org/docs/#/reference/posenet" TargetMode="External"/><Relationship Id="rId2" Type="http://schemas.openxmlformats.org/officeDocument/2006/relationships/hyperlink" Target="https://learn.ml5js.org/docs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145/3580845" TargetMode="External"/><Relationship Id="rId4" Type="http://schemas.openxmlformats.org/officeDocument/2006/relationships/hyperlink" Target="https://p5js.org/refer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293" y="2027739"/>
            <a:ext cx="7442791" cy="2818794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</a:rPr>
              <a:t>Ataxia Disorder </a:t>
            </a:r>
            <a:br>
              <a:rPr lang="en-US" sz="4800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A</a:t>
            </a:r>
            <a:r>
              <a:rPr lang="en-US" sz="4800" dirty="0">
                <a:solidFill>
                  <a:schemeClr val="accent3"/>
                </a:solidFill>
              </a:rPr>
              <a:t>ssistive Tool </a:t>
            </a:r>
            <a:endParaRPr lang="en-US" sz="4800" dirty="0">
              <a:solidFill>
                <a:schemeClr val="accent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7BEBC9-F4E5-1550-FB2B-861435DA1244}"/>
              </a:ext>
            </a:extLst>
          </p:cNvPr>
          <p:cNvSpPr txBox="1"/>
          <p:nvPr/>
        </p:nvSpPr>
        <p:spPr>
          <a:xfrm>
            <a:off x="7769005" y="4830261"/>
            <a:ext cx="460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Guide :- Prof. Ankit Anand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6D346B-4251-F9F7-5EAC-CCB10AF5D6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588" y="1904999"/>
            <a:ext cx="7243118" cy="3276600"/>
          </a:xfrm>
        </p:spPr>
        <p:txBody>
          <a:bodyPr/>
          <a:lstStyle/>
          <a:p>
            <a:pPr algn="l" rtl="0" fontAlgn="base"/>
            <a:r>
              <a:rPr lang="en-US" sz="2400" b="0" i="0" u="none" strike="noStrike" dirty="0"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Georgia Pro Light" panose="02040302050405020303" pitchFamily="18" charset="0"/>
              </a:rPr>
              <a:t>1.Thorat Manish Santosh.                        120IT1108A</a:t>
            </a:r>
            <a:r>
              <a:rPr lang="en-US" sz="2400" b="0" i="0" dirty="0"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Georgia Pro Light" panose="02040302050405020303" pitchFamily="18" charset="0"/>
              </a:rPr>
              <a:t>​</a:t>
            </a:r>
            <a:endParaRPr lang="en-US" sz="2400" b="0" i="0" dirty="0">
              <a:solidFill>
                <a:schemeClr val="bg2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400" b="0" i="0" u="none" strike="noStrike" dirty="0"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Georgia Pro Light" panose="02040302050405020303" pitchFamily="18" charset="0"/>
              </a:rPr>
              <a:t>2.Pawar Herschel Pravin.                          120IT1108A</a:t>
            </a:r>
            <a:r>
              <a:rPr lang="en-US" sz="2400" b="0" i="0" dirty="0"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Georgia Pro Light" panose="02040302050405020303" pitchFamily="18" charset="0"/>
              </a:rPr>
              <a:t>​</a:t>
            </a:r>
            <a:endParaRPr lang="en-US" sz="2400" b="0" i="0" dirty="0">
              <a:solidFill>
                <a:schemeClr val="bg2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400" b="0" i="1" u="none" strike="noStrike" dirty="0"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Georgia Pro Light" panose="02040302050405020303" pitchFamily="18" charset="0"/>
              </a:rPr>
              <a:t>3</a:t>
            </a:r>
            <a:r>
              <a:rPr lang="en-US" sz="2400" b="0" i="0" u="none" strike="noStrike" dirty="0"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Georgia Pro Light" panose="02040302050405020303" pitchFamily="18" charset="0"/>
              </a:rPr>
              <a:t>.Prajwal Santosh </a:t>
            </a:r>
            <a:r>
              <a:rPr lang="en-US" sz="2400" b="0" i="0" u="none" strike="noStrike" dirty="0" err="1"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Georgia Pro Light" panose="02040302050405020303" pitchFamily="18" charset="0"/>
              </a:rPr>
              <a:t>Waghchhoure</a:t>
            </a:r>
            <a:r>
              <a:rPr lang="en-US" sz="2400" b="0" i="0" dirty="0"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Georgia Pro Light" panose="02040302050405020303" pitchFamily="18" charset="0"/>
              </a:rPr>
              <a:t>​</a:t>
            </a:r>
            <a:r>
              <a:rPr lang="en-US" sz="2400" b="0" dirty="0">
                <a:solidFill>
                  <a:schemeClr val="bg2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          </a:t>
            </a:r>
            <a:r>
              <a:rPr lang="en-US" sz="2400" b="0" i="1" u="none" strike="noStrike" dirty="0"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Georgia Pro Light" panose="02040302050405020303" pitchFamily="18" charset="0"/>
              </a:rPr>
              <a:t>120IT1178A</a:t>
            </a:r>
            <a:r>
              <a:rPr lang="en-US" sz="2400" b="0" i="0" dirty="0">
                <a:solidFill>
                  <a:schemeClr val="bg2">
                    <a:lumMod val="65000"/>
                    <a:lumOff val="35000"/>
                  </a:schemeClr>
                </a:solidFill>
                <a:effectLst/>
                <a:latin typeface="Georgia Pro Light" panose="02040302050405020303" pitchFamily="18" charset="0"/>
              </a:rPr>
              <a:t>​</a:t>
            </a:r>
            <a:endParaRPr lang="en-US" sz="2400" b="0" i="0" dirty="0">
              <a:solidFill>
                <a:schemeClr val="bg2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IN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E364D5-9202-CA51-0799-6DAD578A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65000"/>
                    <a:lumOff val="35000"/>
                  </a:schemeClr>
                </a:solidFill>
              </a:rPr>
              <a:t>TEAM MEMBERS :-​</a:t>
            </a:r>
          </a:p>
        </p:txBody>
      </p:sp>
    </p:spTree>
    <p:extLst>
      <p:ext uri="{BB962C8B-B14F-4D97-AF65-F5344CB8AC3E}">
        <p14:creationId xmlns:p14="http://schemas.microsoft.com/office/powerpoint/2010/main" val="386136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</a:rPr>
              <a:t>Introduction: Ataxia Disorders, Posture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6477000" cy="42370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altLang="en-US" dirty="0"/>
          </a:p>
          <a:p>
            <a:r>
              <a:rPr lang="en-GB" altLang="en-US" dirty="0"/>
              <a:t>Ataxia Disorders: Ataxia disorders are neurological conditions that </a:t>
            </a:r>
            <a:r>
              <a:rPr lang="en-GB" altLang="en-US" dirty="0" err="1"/>
              <a:t>impactcoordination</a:t>
            </a:r>
            <a:r>
              <a:rPr lang="en-GB" altLang="en-US" dirty="0"/>
              <a:t>, balance, and speech. Individuals with Ataxia often struggle to maintain proper posture and experience unsteady movements.</a:t>
            </a:r>
          </a:p>
          <a:p>
            <a:endParaRPr lang="en-GB" altLang="en-US" dirty="0"/>
          </a:p>
          <a:p>
            <a:r>
              <a:rPr lang="en-GB" altLang="en-US" dirty="0"/>
              <a:t>• Posture Analysis: Posture analysis involves monitoring the positions of </a:t>
            </a:r>
            <a:r>
              <a:rPr lang="en-GB" altLang="en-US" dirty="0" err="1"/>
              <a:t>keybody</a:t>
            </a:r>
            <a:r>
              <a:rPr lang="en-GB" altLang="en-US" dirty="0"/>
              <a:t> points such as joints, shoulders, and hips. This analysis can aid in diagnosing Ataxia and tracking its progression. Deviations from the standard posture may indicate underlying 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</p:spPr>
        <p:txBody>
          <a:bodyPr>
            <a:normAutofit fontScale="90000"/>
          </a:bodyPr>
          <a:lstStyle/>
          <a:p>
            <a:r>
              <a:rPr lang="en-GB" dirty="0"/>
              <a:t>Posture Analysis: Monitoring body positions, Diagnose, Track progression, Deviation from standard posture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5789" y="2973834"/>
            <a:ext cx="9412988" cy="3005624"/>
          </a:xfrm>
        </p:spPr>
        <p:txBody>
          <a:bodyPr/>
          <a:lstStyle/>
          <a:p>
            <a:pPr algn="l"/>
            <a:r>
              <a:rPr lang="en-GB" dirty="0"/>
              <a:t>• Monitoring Body Positions: Posture analysis involves monitoring </a:t>
            </a:r>
            <a:r>
              <a:rPr lang="en-GB" dirty="0" err="1"/>
              <a:t>thepositions</a:t>
            </a:r>
            <a:r>
              <a:rPr lang="en-GB" dirty="0"/>
              <a:t> of key body points, such as joints, shoulders, and hips, to assess alignment and balance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.• Diagnose and Track Progression: Monitoring posture can aid in </a:t>
            </a:r>
            <a:r>
              <a:rPr lang="en-GB" dirty="0" err="1"/>
              <a:t>thediagnosis</a:t>
            </a:r>
            <a:r>
              <a:rPr lang="en-GB" dirty="0"/>
              <a:t> of Ataxia and track its progression over time. Deviations from the standard posture may indicate changes or deterioration.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• Deviation from Standard Posture: Any deviation from the </a:t>
            </a:r>
            <a:r>
              <a:rPr lang="en-GB" dirty="0" err="1"/>
              <a:t>standardposture</a:t>
            </a:r>
            <a:r>
              <a:rPr lang="en-GB" dirty="0"/>
              <a:t> may indicate issues that need attention. Identifying and addressing these deviations can help improve overall function and quality of life.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A907-0969-82DC-44ED-26C25BC3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743998"/>
            <a:ext cx="9141397" cy="1846659"/>
          </a:xfrm>
        </p:spPr>
        <p:txBody>
          <a:bodyPr/>
          <a:lstStyle/>
          <a:p>
            <a:r>
              <a:rPr lang="en-GB" dirty="0"/>
              <a:t>Using Pose Detection: Pose Detection Library, </a:t>
            </a:r>
            <a:r>
              <a:rPr lang="en-GB" dirty="0" err="1"/>
              <a:t>PoseNet</a:t>
            </a:r>
            <a:r>
              <a:rPr lang="en-GB" dirty="0"/>
              <a:t>, Real-time body points coordinates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95CC8-ABCE-3903-3263-9B1C4057DB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3593" y="2964870"/>
            <a:ext cx="9526830" cy="308630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Pose Detection Library: Pose detection involves utilizing a pose detection library, such as </a:t>
            </a:r>
            <a:r>
              <a:rPr lang="en-GB" dirty="0" err="1"/>
              <a:t>PoseNet</a:t>
            </a:r>
            <a:r>
              <a:rPr lang="en-GB" dirty="0"/>
              <a:t>, to analyse and track key body points in real-time.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/>
              <a:t>PoseNet</a:t>
            </a:r>
            <a:r>
              <a:rPr lang="en-GB" dirty="0"/>
              <a:t>: </a:t>
            </a:r>
            <a:r>
              <a:rPr lang="en-GB" dirty="0" err="1"/>
              <a:t>PoseNet</a:t>
            </a:r>
            <a:r>
              <a:rPr lang="en-GB" dirty="0"/>
              <a:t> is a popular pose detection library that uses deep learning to estimate human pose from images or video.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Real-time Body Points Coordinates: Pose detection libraries like </a:t>
            </a:r>
            <a:r>
              <a:rPr lang="en-GB" dirty="0" err="1"/>
              <a:t>PoseNet</a:t>
            </a:r>
            <a:r>
              <a:rPr lang="en-GB" dirty="0"/>
              <a:t> provide real-time coordinates of various body points, allowing for accurate analysis and tracking of posture.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70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34254B-4837-4E59-8D24-19908000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Documentation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: </a:t>
            </a:r>
            <a:r>
              <a:rPr lang="fr-FR" sz="2000" b="0" i="0" u="none" strike="noStrike" dirty="0">
                <a:solidFill>
                  <a:schemeClr val="bg1"/>
                </a:solidFill>
                <a:effectLst/>
                <a:latin typeface="Aptos Display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ml5.js Documentation</a:t>
            </a:r>
            <a:endParaRPr lang="fr-FR" sz="2000" b="0" i="0" dirty="0"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i="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PoseNet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: </a:t>
            </a:r>
            <a:r>
              <a:rPr lang="fr-FR" sz="2000" b="0" i="0" u="none" strike="noStrike" dirty="0" err="1">
                <a:solidFill>
                  <a:srgbClr val="FFFFFF"/>
                </a:solidFill>
                <a:effectLst/>
                <a:latin typeface="Aptos Display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PoseNet</a:t>
            </a:r>
            <a:r>
              <a:rPr lang="fr-FR" sz="2000" b="0" i="0" u="none" strike="noStrike" dirty="0">
                <a:solidFill>
                  <a:schemeClr val="bg1"/>
                </a:solidFill>
                <a:effectLst/>
                <a:latin typeface="Aptos Display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Documentation</a:t>
            </a:r>
            <a:endParaRPr lang="fr-FR" sz="2000" b="0" i="0" dirty="0"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Documentation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: </a:t>
            </a:r>
            <a:r>
              <a:rPr lang="en-IN" sz="2000" b="0" i="0" u="none" strike="noStrike" dirty="0">
                <a:solidFill>
                  <a:schemeClr val="bg1"/>
                </a:solidFill>
                <a:effectLst/>
                <a:latin typeface="Aptos Display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p5.js Documentation</a:t>
            </a:r>
            <a:endParaRPr lang="en-IN" sz="2000" b="0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Aptos Display" panose="020B00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https://doi.org/10.1145/3580845</a:t>
            </a:r>
            <a:r>
              <a:rPr lang="en-IN" sz="2000" b="0" dirty="0">
                <a:solidFill>
                  <a:schemeClr val="bg1"/>
                </a:solidFill>
                <a:latin typeface="Aptos Display" panose="020B00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Rahman, </a:t>
            </a:r>
            <a:r>
              <a:rPr lang="en-GB" sz="2000" b="0" i="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Wasifur</a:t>
            </a:r>
            <a:r>
              <a:rPr lang="en-GB" sz="2000" b="0" i="0" dirty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et al. “Auto-Gait.” </a:t>
            </a:r>
            <a:r>
              <a:rPr lang="en-GB" sz="2000" b="0" i="1" dirty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Proceedings of the ACM on Interactive, Mobile, Wearable and Ubiquitous Technologies</a:t>
            </a:r>
            <a:r>
              <a:rPr lang="en-GB" sz="2000" b="0" i="0" dirty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 7 (2022): 1 - 19.</a:t>
            </a:r>
            <a:endParaRPr lang="en-US" sz="2000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History Month_TM10103076_Win32_LH_v4" id="{5AE25372-5B71-4B3F-A332-C4D84C968E46}" vid="{07F4610E-88B6-4CC8-AAA7-899DFEA9E1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FAAC47-BD84-465D-B982-7A75BCC08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89EEA4-141F-4066-B57B-E44468FB3D6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8A967B1-A0A0-415E-82CC-A85AEE3A6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History Month presentation</Template>
  <TotalTime>35</TotalTime>
  <Words>376</Words>
  <Application>Microsoft Office PowerPoint</Application>
  <PresentationFormat>Widescreen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 Display</vt:lpstr>
      <vt:lpstr>Arial</vt:lpstr>
      <vt:lpstr>Georgia Pro Light</vt:lpstr>
      <vt:lpstr>Segoe UI</vt:lpstr>
      <vt:lpstr>2_Office Theme</vt:lpstr>
      <vt:lpstr>Ataxia Disorder  Assistive Tool </vt:lpstr>
      <vt:lpstr>TEAM MEMBERS :-​</vt:lpstr>
      <vt:lpstr>Introduction: Ataxia Disorders, Posture Analysis</vt:lpstr>
      <vt:lpstr>Posture Analysis: Monitoring body positions, Diagnose, Track progression, Deviation from standard posture</vt:lpstr>
      <vt:lpstr>Using Pose Detection: Pose Detection Library, PoseNet, Real-time body points coordinates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Ataxia Disorder Assistant's Tool </dc:title>
  <dc:subject/>
  <dc:creator>Manish thorat</dc:creator>
  <cp:keywords/>
  <dc:description/>
  <cp:lastModifiedBy>Manish thorat</cp:lastModifiedBy>
  <cp:revision>2</cp:revision>
  <dcterms:created xsi:type="dcterms:W3CDTF">2023-10-29T08:50:51Z</dcterms:created>
  <dcterms:modified xsi:type="dcterms:W3CDTF">2023-10-29T12:07:49Z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