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4"/>
  </p:notesMasterIdLst>
  <p:sldIdLst>
    <p:sldId id="256" r:id="rId2"/>
    <p:sldId id="279" r:id="rId3"/>
  </p:sldIdLst>
  <p:sldSz cx="138176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4"/>
    <p:restoredTop sz="94643"/>
  </p:normalViewPr>
  <p:slideViewPr>
    <p:cSldViewPr snapToGrid="0" snapToObjects="1">
      <p:cViewPr varScale="1">
        <p:scale>
          <a:sx n="55" d="100"/>
          <a:sy n="55" d="100"/>
        </p:scale>
        <p:origin x="9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Patel" userId="36ada7ad-3d01-4435-a734-f79728580825" providerId="ADAL" clId="{1B22B068-A9F7-4AB3-A524-1DAD0CFE734C}"/>
    <pc:docChg chg="undo custSel addSld delSld modSld">
      <pc:chgData name="Sachin Patel" userId="36ada7ad-3d01-4435-a734-f79728580825" providerId="ADAL" clId="{1B22B068-A9F7-4AB3-A524-1DAD0CFE734C}" dt="2022-01-18T12:06:51.741" v="4103" actId="20577"/>
      <pc:docMkLst>
        <pc:docMk/>
      </pc:docMkLst>
      <pc:sldChg chg="modSp mod">
        <pc:chgData name="Sachin Patel" userId="36ada7ad-3d01-4435-a734-f79728580825" providerId="ADAL" clId="{1B22B068-A9F7-4AB3-A524-1DAD0CFE734C}" dt="2022-01-12T05:09:38.701" v="17" actId="20577"/>
        <pc:sldMkLst>
          <pc:docMk/>
          <pc:sldMk cId="3983631864" sldId="256"/>
        </pc:sldMkLst>
        <pc:spChg chg="mod">
          <ac:chgData name="Sachin Patel" userId="36ada7ad-3d01-4435-a734-f79728580825" providerId="ADAL" clId="{1B22B068-A9F7-4AB3-A524-1DAD0CFE734C}" dt="2022-01-12T05:09:38.701" v="17" actId="20577"/>
          <ac:spMkLst>
            <pc:docMk/>
            <pc:sldMk cId="3983631864" sldId="256"/>
            <ac:spMk id="9" creationId="{90120436-F421-4592-A1F7-89BC3EA0BB46}"/>
          </ac:spMkLst>
        </pc:spChg>
      </pc:sldChg>
      <pc:sldChg chg="modSp mod">
        <pc:chgData name="Sachin Patel" userId="36ada7ad-3d01-4435-a734-f79728580825" providerId="ADAL" clId="{1B22B068-A9F7-4AB3-A524-1DAD0CFE734C}" dt="2022-01-12T05:46:36.126" v="1067" actId="20577"/>
        <pc:sldMkLst>
          <pc:docMk/>
          <pc:sldMk cId="680413264" sldId="279"/>
        </pc:sldMkLst>
        <pc:spChg chg="mod">
          <ac:chgData name="Sachin Patel" userId="36ada7ad-3d01-4435-a734-f79728580825" providerId="ADAL" clId="{1B22B068-A9F7-4AB3-A524-1DAD0CFE734C}" dt="2022-01-12T05:46:36.126" v="1067" actId="20577"/>
          <ac:spMkLst>
            <pc:docMk/>
            <pc:sldMk cId="680413264" sldId="279"/>
            <ac:spMk id="3" creationId="{5EFD01AC-C916-430D-8E35-0871EBD70096}"/>
          </ac:spMkLst>
        </pc:spChg>
        <pc:spChg chg="mod">
          <ac:chgData name="Sachin Patel" userId="36ada7ad-3d01-4435-a734-f79728580825" providerId="ADAL" clId="{1B22B068-A9F7-4AB3-A524-1DAD0CFE734C}" dt="2022-01-12T05:10:05.184" v="48" actId="20577"/>
          <ac:spMkLst>
            <pc:docMk/>
            <pc:sldMk cId="680413264" sldId="279"/>
            <ac:spMk id="11" creationId="{32A95D6E-AA70-4CCA-8D33-DFA386DB58D4}"/>
          </ac:spMkLst>
        </pc:spChg>
      </pc:sldChg>
      <pc:sldChg chg="modSp mod">
        <pc:chgData name="Sachin Patel" userId="36ada7ad-3d01-4435-a734-f79728580825" providerId="ADAL" clId="{1B22B068-A9F7-4AB3-A524-1DAD0CFE734C}" dt="2022-01-18T10:13:28.584" v="3770" actId="20577"/>
        <pc:sldMkLst>
          <pc:docMk/>
          <pc:sldMk cId="2459007139" sldId="280"/>
        </pc:sldMkLst>
        <pc:spChg chg="mod">
          <ac:chgData name="Sachin Patel" userId="36ada7ad-3d01-4435-a734-f79728580825" providerId="ADAL" clId="{1B22B068-A9F7-4AB3-A524-1DAD0CFE734C}" dt="2022-01-18T10:13:28.584" v="3770" actId="20577"/>
          <ac:spMkLst>
            <pc:docMk/>
            <pc:sldMk cId="2459007139" sldId="280"/>
            <ac:spMk id="3" creationId="{5EFD01AC-C916-430D-8E35-0871EBD70096}"/>
          </ac:spMkLst>
        </pc:spChg>
        <pc:spChg chg="mod">
          <ac:chgData name="Sachin Patel" userId="36ada7ad-3d01-4435-a734-f79728580825" providerId="ADAL" clId="{1B22B068-A9F7-4AB3-A524-1DAD0CFE734C}" dt="2022-01-12T05:17:52.031" v="472" actId="1076"/>
          <ac:spMkLst>
            <pc:docMk/>
            <pc:sldMk cId="2459007139" sldId="280"/>
            <ac:spMk id="11" creationId="{32A95D6E-AA70-4CCA-8D33-DFA386DB58D4}"/>
          </ac:spMkLst>
        </pc:spChg>
      </pc:sldChg>
      <pc:sldChg chg="del">
        <pc:chgData name="Sachin Patel" userId="36ada7ad-3d01-4435-a734-f79728580825" providerId="ADAL" clId="{1B22B068-A9F7-4AB3-A524-1DAD0CFE734C}" dt="2022-01-12T05:29:37.246" v="878" actId="47"/>
        <pc:sldMkLst>
          <pc:docMk/>
          <pc:sldMk cId="2333112638" sldId="281"/>
        </pc:sldMkLst>
      </pc:sldChg>
      <pc:sldChg chg="addSp modSp add mod">
        <pc:chgData name="Sachin Patel" userId="36ada7ad-3d01-4435-a734-f79728580825" providerId="ADAL" clId="{1B22B068-A9F7-4AB3-A524-1DAD0CFE734C}" dt="2022-01-18T11:58:28.789" v="4074" actId="108"/>
        <pc:sldMkLst>
          <pc:docMk/>
          <pc:sldMk cId="2960306412" sldId="281"/>
        </pc:sldMkLst>
        <pc:spChg chg="mod">
          <ac:chgData name="Sachin Patel" userId="36ada7ad-3d01-4435-a734-f79728580825" providerId="ADAL" clId="{1B22B068-A9F7-4AB3-A524-1DAD0CFE734C}" dt="2022-01-18T10:46:59.092" v="4062" actId="14100"/>
          <ac:spMkLst>
            <pc:docMk/>
            <pc:sldMk cId="2960306412" sldId="281"/>
            <ac:spMk id="3" creationId="{5EFD01AC-C916-430D-8E35-0871EBD70096}"/>
          </ac:spMkLst>
        </pc:spChg>
        <pc:spChg chg="add mod">
          <ac:chgData name="Sachin Patel" userId="36ada7ad-3d01-4435-a734-f79728580825" providerId="ADAL" clId="{1B22B068-A9F7-4AB3-A524-1DAD0CFE734C}" dt="2022-01-18T09:21:42.784" v="2195" actId="1076"/>
          <ac:spMkLst>
            <pc:docMk/>
            <pc:sldMk cId="2960306412" sldId="281"/>
            <ac:spMk id="8" creationId="{666E5053-B6A3-4E41-9B8E-04318351D4F6}"/>
          </ac:spMkLst>
        </pc:spChg>
        <pc:spChg chg="add mod">
          <ac:chgData name="Sachin Patel" userId="36ada7ad-3d01-4435-a734-f79728580825" providerId="ADAL" clId="{1B22B068-A9F7-4AB3-A524-1DAD0CFE734C}" dt="2022-01-18T11:58:28.789" v="4074" actId="108"/>
          <ac:spMkLst>
            <pc:docMk/>
            <pc:sldMk cId="2960306412" sldId="281"/>
            <ac:spMk id="9" creationId="{E81F5BA7-9847-442E-99C5-A194CED48454}"/>
          </ac:spMkLst>
        </pc:spChg>
        <pc:spChg chg="mod">
          <ac:chgData name="Sachin Patel" userId="36ada7ad-3d01-4435-a734-f79728580825" providerId="ADAL" clId="{1B22B068-A9F7-4AB3-A524-1DAD0CFE734C}" dt="2022-01-18T09:22:10.288" v="2198" actId="1076"/>
          <ac:spMkLst>
            <pc:docMk/>
            <pc:sldMk cId="2960306412" sldId="281"/>
            <ac:spMk id="11" creationId="{32A95D6E-AA70-4CCA-8D33-DFA386DB58D4}"/>
          </ac:spMkLst>
        </pc:spChg>
      </pc:sldChg>
      <pc:sldChg chg="del">
        <pc:chgData name="Sachin Patel" userId="36ada7ad-3d01-4435-a734-f79728580825" providerId="ADAL" clId="{1B22B068-A9F7-4AB3-A524-1DAD0CFE734C}" dt="2022-01-12T05:29:38.511" v="880" actId="47"/>
        <pc:sldMkLst>
          <pc:docMk/>
          <pc:sldMk cId="554403574" sldId="282"/>
        </pc:sldMkLst>
      </pc:sldChg>
      <pc:sldChg chg="addSp delSp modSp add mod">
        <pc:chgData name="Sachin Patel" userId="36ada7ad-3d01-4435-a734-f79728580825" providerId="ADAL" clId="{1B22B068-A9F7-4AB3-A524-1DAD0CFE734C}" dt="2022-01-18T12:03:09.327" v="4078" actId="20577"/>
        <pc:sldMkLst>
          <pc:docMk/>
          <pc:sldMk cId="820105757" sldId="282"/>
        </pc:sldMkLst>
        <pc:spChg chg="del mod">
          <ac:chgData name="Sachin Patel" userId="36ada7ad-3d01-4435-a734-f79728580825" providerId="ADAL" clId="{1B22B068-A9F7-4AB3-A524-1DAD0CFE734C}" dt="2022-01-18T09:21:14.767" v="2193" actId="478"/>
          <ac:spMkLst>
            <pc:docMk/>
            <pc:sldMk cId="820105757" sldId="282"/>
            <ac:spMk id="3" creationId="{5EFD01AC-C916-430D-8E35-0871EBD70096}"/>
          </ac:spMkLst>
        </pc:spChg>
        <pc:spChg chg="add mod">
          <ac:chgData name="Sachin Patel" userId="36ada7ad-3d01-4435-a734-f79728580825" providerId="ADAL" clId="{1B22B068-A9F7-4AB3-A524-1DAD0CFE734C}" dt="2022-01-18T09:12:36.486" v="1638" actId="21"/>
          <ac:spMkLst>
            <pc:docMk/>
            <pc:sldMk cId="820105757" sldId="282"/>
            <ac:spMk id="8" creationId="{95171707-0469-49BE-99C3-C8589BF03AB8}"/>
          </ac:spMkLst>
        </pc:spChg>
        <pc:spChg chg="add mod">
          <ac:chgData name="Sachin Patel" userId="36ada7ad-3d01-4435-a734-f79728580825" providerId="ADAL" clId="{1B22B068-A9F7-4AB3-A524-1DAD0CFE734C}" dt="2022-01-18T09:21:32.142" v="2194" actId="1076"/>
          <ac:spMkLst>
            <pc:docMk/>
            <pc:sldMk cId="820105757" sldId="282"/>
            <ac:spMk id="9" creationId="{C50513FE-6651-4C26-AF90-E02C225FEFC0}"/>
          </ac:spMkLst>
        </pc:spChg>
        <pc:spChg chg="del mod">
          <ac:chgData name="Sachin Patel" userId="36ada7ad-3d01-4435-a734-f79728580825" providerId="ADAL" clId="{1B22B068-A9F7-4AB3-A524-1DAD0CFE734C}" dt="2022-01-18T09:21:14.767" v="2193" actId="478"/>
          <ac:spMkLst>
            <pc:docMk/>
            <pc:sldMk cId="820105757" sldId="282"/>
            <ac:spMk id="11" creationId="{32A95D6E-AA70-4CCA-8D33-DFA386DB58D4}"/>
          </ac:spMkLst>
        </pc:spChg>
        <pc:spChg chg="add mod">
          <ac:chgData name="Sachin Patel" userId="36ada7ad-3d01-4435-a734-f79728580825" providerId="ADAL" clId="{1B22B068-A9F7-4AB3-A524-1DAD0CFE734C}" dt="2022-01-18T12:02:02.992" v="4077" actId="1076"/>
          <ac:spMkLst>
            <pc:docMk/>
            <pc:sldMk cId="820105757" sldId="282"/>
            <ac:spMk id="12" creationId="{C25C0D76-D8A2-428A-97B0-AC8F69BE5739}"/>
          </ac:spMkLst>
        </pc:spChg>
        <pc:spChg chg="add mod">
          <ac:chgData name="Sachin Patel" userId="36ada7ad-3d01-4435-a734-f79728580825" providerId="ADAL" clId="{1B22B068-A9F7-4AB3-A524-1DAD0CFE734C}" dt="2022-01-18T09:23:17.221" v="2219" actId="20577"/>
          <ac:spMkLst>
            <pc:docMk/>
            <pc:sldMk cId="820105757" sldId="282"/>
            <ac:spMk id="13" creationId="{1FF792DF-10A0-425A-8918-555313EB0D66}"/>
          </ac:spMkLst>
        </pc:spChg>
        <pc:spChg chg="add mod">
          <ac:chgData name="Sachin Patel" userId="36ada7ad-3d01-4435-a734-f79728580825" providerId="ADAL" clId="{1B22B068-A9F7-4AB3-A524-1DAD0CFE734C}" dt="2022-01-18T12:03:09.327" v="4078" actId="20577"/>
          <ac:spMkLst>
            <pc:docMk/>
            <pc:sldMk cId="820105757" sldId="282"/>
            <ac:spMk id="14" creationId="{A32AD0ED-D78C-4FE5-B0D9-8C2F4F1A5176}"/>
          </ac:spMkLst>
        </pc:spChg>
      </pc:sldChg>
      <pc:sldChg chg="modSp add mod">
        <pc:chgData name="Sachin Patel" userId="36ada7ad-3d01-4435-a734-f79728580825" providerId="ADAL" clId="{1B22B068-A9F7-4AB3-A524-1DAD0CFE734C}" dt="2022-01-18T12:06:51.741" v="4103" actId="20577"/>
        <pc:sldMkLst>
          <pc:docMk/>
          <pc:sldMk cId="584276795" sldId="283"/>
        </pc:sldMkLst>
        <pc:spChg chg="mod">
          <ac:chgData name="Sachin Patel" userId="36ada7ad-3d01-4435-a734-f79728580825" providerId="ADAL" clId="{1B22B068-A9F7-4AB3-A524-1DAD0CFE734C}" dt="2022-01-18T12:05:52.131" v="4083" actId="255"/>
          <ac:spMkLst>
            <pc:docMk/>
            <pc:sldMk cId="584276795" sldId="283"/>
            <ac:spMk id="3" creationId="{5EFD01AC-C916-430D-8E35-0871EBD70096}"/>
          </ac:spMkLst>
        </pc:spChg>
        <pc:spChg chg="mod">
          <ac:chgData name="Sachin Patel" userId="36ada7ad-3d01-4435-a734-f79728580825" providerId="ADAL" clId="{1B22B068-A9F7-4AB3-A524-1DAD0CFE734C}" dt="2022-01-18T09:47:18.717" v="2957" actId="20577"/>
          <ac:spMkLst>
            <pc:docMk/>
            <pc:sldMk cId="584276795" sldId="283"/>
            <ac:spMk id="9" creationId="{C50513FE-6651-4C26-AF90-E02C225FEFC0}"/>
          </ac:spMkLst>
        </pc:spChg>
        <pc:spChg chg="mod">
          <ac:chgData name="Sachin Patel" userId="36ada7ad-3d01-4435-a734-f79728580825" providerId="ADAL" clId="{1B22B068-A9F7-4AB3-A524-1DAD0CFE734C}" dt="2022-01-18T09:33:31.750" v="2580" actId="20577"/>
          <ac:spMkLst>
            <pc:docMk/>
            <pc:sldMk cId="584276795" sldId="283"/>
            <ac:spMk id="11" creationId="{32A95D6E-AA70-4CCA-8D33-DFA386DB58D4}"/>
          </ac:spMkLst>
        </pc:spChg>
        <pc:spChg chg="mod">
          <ac:chgData name="Sachin Patel" userId="36ada7ad-3d01-4435-a734-f79728580825" providerId="ADAL" clId="{1B22B068-A9F7-4AB3-A524-1DAD0CFE734C}" dt="2022-01-18T12:06:51.741" v="4103" actId="20577"/>
          <ac:spMkLst>
            <pc:docMk/>
            <pc:sldMk cId="584276795" sldId="283"/>
            <ac:spMk id="12" creationId="{C25C0D76-D8A2-428A-97B0-AC8F69BE5739}"/>
          </ac:spMkLst>
        </pc:spChg>
      </pc:sldChg>
      <pc:sldChg chg="del">
        <pc:chgData name="Sachin Patel" userId="36ada7ad-3d01-4435-a734-f79728580825" providerId="ADAL" clId="{1B22B068-A9F7-4AB3-A524-1DAD0CFE734C}" dt="2022-01-12T05:29:37.759" v="879" actId="47"/>
        <pc:sldMkLst>
          <pc:docMk/>
          <pc:sldMk cId="731558864" sldId="283"/>
        </pc:sldMkLst>
      </pc:sldChg>
      <pc:sldChg chg="del">
        <pc:chgData name="Sachin Patel" userId="36ada7ad-3d01-4435-a734-f79728580825" providerId="ADAL" clId="{1B22B068-A9F7-4AB3-A524-1DAD0CFE734C}" dt="2022-01-12T05:46:25.504" v="1063" actId="47"/>
        <pc:sldMkLst>
          <pc:docMk/>
          <pc:sldMk cId="3582936294" sldId="284"/>
        </pc:sldMkLst>
      </pc:sldChg>
      <pc:sldChg chg="del">
        <pc:chgData name="Sachin Patel" userId="36ada7ad-3d01-4435-a734-f79728580825" providerId="ADAL" clId="{1B22B068-A9F7-4AB3-A524-1DAD0CFE734C}" dt="2022-01-12T05:46:26.405" v="1064" actId="47"/>
        <pc:sldMkLst>
          <pc:docMk/>
          <pc:sldMk cId="4160622953" sldId="285"/>
        </pc:sldMkLst>
      </pc:sldChg>
      <pc:sldChg chg="del">
        <pc:chgData name="Sachin Patel" userId="36ada7ad-3d01-4435-a734-f79728580825" providerId="ADAL" clId="{1B22B068-A9F7-4AB3-A524-1DAD0CFE734C}" dt="2022-01-12T05:46:27.153" v="1065" actId="47"/>
        <pc:sldMkLst>
          <pc:docMk/>
          <pc:sldMk cId="3716147631" sldId="286"/>
        </pc:sldMkLst>
      </pc:sldChg>
    </pc:docChg>
  </pc:docChgLst>
  <pc:docChgLst>
    <pc:chgData name="Sachin Patel" userId="36ada7ad-3d01-4435-a734-f79728580825" providerId="ADAL" clId="{607ABDFB-898D-46FF-AE10-06AC208930DC}"/>
    <pc:docChg chg="undo custSel delSld modSld">
      <pc:chgData name="Sachin Patel" userId="36ada7ad-3d01-4435-a734-f79728580825" providerId="ADAL" clId="{607ABDFB-898D-46FF-AE10-06AC208930DC}" dt="2023-08-01T13:27:11.599" v="348" actId="47"/>
      <pc:docMkLst>
        <pc:docMk/>
      </pc:docMkLst>
      <pc:sldChg chg="modSp mod">
        <pc:chgData name="Sachin Patel" userId="36ada7ad-3d01-4435-a734-f79728580825" providerId="ADAL" clId="{607ABDFB-898D-46FF-AE10-06AC208930DC}" dt="2023-08-01T13:17:17.801" v="55" actId="1076"/>
        <pc:sldMkLst>
          <pc:docMk/>
          <pc:sldMk cId="3983631864" sldId="256"/>
        </pc:sldMkLst>
        <pc:spChg chg="mod">
          <ac:chgData name="Sachin Patel" userId="36ada7ad-3d01-4435-a734-f79728580825" providerId="ADAL" clId="{607ABDFB-898D-46FF-AE10-06AC208930DC}" dt="2023-08-01T13:17:17.801" v="55" actId="1076"/>
          <ac:spMkLst>
            <pc:docMk/>
            <pc:sldMk cId="3983631864" sldId="256"/>
            <ac:spMk id="9" creationId="{90120436-F421-4592-A1F7-89BC3EA0BB46}"/>
          </ac:spMkLst>
        </pc:spChg>
      </pc:sldChg>
      <pc:sldChg chg="addSp modSp mod">
        <pc:chgData name="Sachin Patel" userId="36ada7ad-3d01-4435-a734-f79728580825" providerId="ADAL" clId="{607ABDFB-898D-46FF-AE10-06AC208930DC}" dt="2023-08-01T13:26:06.689" v="344" actId="113"/>
        <pc:sldMkLst>
          <pc:docMk/>
          <pc:sldMk cId="680413264" sldId="279"/>
        </pc:sldMkLst>
        <pc:spChg chg="mod">
          <ac:chgData name="Sachin Patel" userId="36ada7ad-3d01-4435-a734-f79728580825" providerId="ADAL" clId="{607ABDFB-898D-46FF-AE10-06AC208930DC}" dt="2023-08-01T13:19:17.335" v="217" actId="20577"/>
          <ac:spMkLst>
            <pc:docMk/>
            <pc:sldMk cId="680413264" sldId="279"/>
            <ac:spMk id="3" creationId="{5EFD01AC-C916-430D-8E35-0871EBD70096}"/>
          </ac:spMkLst>
        </pc:spChg>
        <pc:spChg chg="add mod">
          <ac:chgData name="Sachin Patel" userId="36ada7ad-3d01-4435-a734-f79728580825" providerId="ADAL" clId="{607ABDFB-898D-46FF-AE10-06AC208930DC}" dt="2023-08-01T13:23:13.990" v="278" actId="20577"/>
          <ac:spMkLst>
            <pc:docMk/>
            <pc:sldMk cId="680413264" sldId="279"/>
            <ac:spMk id="9" creationId="{EBE4FA21-A396-ADCB-AF69-87953E8B368E}"/>
          </ac:spMkLst>
        </pc:spChg>
        <pc:spChg chg="mod">
          <ac:chgData name="Sachin Patel" userId="36ada7ad-3d01-4435-a734-f79728580825" providerId="ADAL" clId="{607ABDFB-898D-46FF-AE10-06AC208930DC}" dt="2023-08-01T13:17:40.453" v="99" actId="20577"/>
          <ac:spMkLst>
            <pc:docMk/>
            <pc:sldMk cId="680413264" sldId="279"/>
            <ac:spMk id="11" creationId="{32A95D6E-AA70-4CCA-8D33-DFA386DB58D4}"/>
          </ac:spMkLst>
        </pc:spChg>
        <pc:spChg chg="add mod">
          <ac:chgData name="Sachin Patel" userId="36ada7ad-3d01-4435-a734-f79728580825" providerId="ADAL" clId="{607ABDFB-898D-46FF-AE10-06AC208930DC}" dt="2023-08-01T13:26:04.765" v="343" actId="113"/>
          <ac:spMkLst>
            <pc:docMk/>
            <pc:sldMk cId="680413264" sldId="279"/>
            <ac:spMk id="12" creationId="{D79C8CD1-F5BA-5E2A-380A-3857E9E2C34B}"/>
          </ac:spMkLst>
        </pc:spChg>
        <pc:spChg chg="add mod">
          <ac:chgData name="Sachin Patel" userId="36ada7ad-3d01-4435-a734-f79728580825" providerId="ADAL" clId="{607ABDFB-898D-46FF-AE10-06AC208930DC}" dt="2023-08-01T13:26:06.689" v="344" actId="113"/>
          <ac:spMkLst>
            <pc:docMk/>
            <pc:sldMk cId="680413264" sldId="279"/>
            <ac:spMk id="13" creationId="{C0A7014D-DBDF-5ABA-B69E-CCEBBF50AE1D}"/>
          </ac:spMkLst>
        </pc:spChg>
        <pc:spChg chg="add mod">
          <ac:chgData name="Sachin Patel" userId="36ada7ad-3d01-4435-a734-f79728580825" providerId="ADAL" clId="{607ABDFB-898D-46FF-AE10-06AC208930DC}" dt="2023-08-01T13:24:27.792" v="322" actId="207"/>
          <ac:spMkLst>
            <pc:docMk/>
            <pc:sldMk cId="680413264" sldId="279"/>
            <ac:spMk id="14" creationId="{0F6F6D7A-F86A-FF15-A24C-8287ADD3D5FF}"/>
          </ac:spMkLst>
        </pc:spChg>
        <pc:spChg chg="add mod">
          <ac:chgData name="Sachin Patel" userId="36ada7ad-3d01-4435-a734-f79728580825" providerId="ADAL" clId="{607ABDFB-898D-46FF-AE10-06AC208930DC}" dt="2023-08-01T13:24:52.485" v="329" actId="1036"/>
          <ac:spMkLst>
            <pc:docMk/>
            <pc:sldMk cId="680413264" sldId="279"/>
            <ac:spMk id="15" creationId="{3FF70B96-F26B-8557-1A73-3EC14C7D9F72}"/>
          </ac:spMkLst>
        </pc:spChg>
        <pc:spChg chg="add mod">
          <ac:chgData name="Sachin Patel" userId="36ada7ad-3d01-4435-a734-f79728580825" providerId="ADAL" clId="{607ABDFB-898D-46FF-AE10-06AC208930DC}" dt="2023-08-01T13:25:04.641" v="334" actId="1035"/>
          <ac:spMkLst>
            <pc:docMk/>
            <pc:sldMk cId="680413264" sldId="279"/>
            <ac:spMk id="16" creationId="{E02E30A8-C9C2-49DC-B9F2-4E3BB1A55F82}"/>
          </ac:spMkLst>
        </pc:spChg>
        <pc:spChg chg="add mod">
          <ac:chgData name="Sachin Patel" userId="36ada7ad-3d01-4435-a734-f79728580825" providerId="ADAL" clId="{607ABDFB-898D-46FF-AE10-06AC208930DC}" dt="2023-08-01T13:25:23.732" v="338" actId="14100"/>
          <ac:spMkLst>
            <pc:docMk/>
            <pc:sldMk cId="680413264" sldId="279"/>
            <ac:spMk id="17" creationId="{077BF810-DD4F-468B-1D3F-5203A848D891}"/>
          </ac:spMkLst>
        </pc:spChg>
        <pc:spChg chg="add mod">
          <ac:chgData name="Sachin Patel" userId="36ada7ad-3d01-4435-a734-f79728580825" providerId="ADAL" clId="{607ABDFB-898D-46FF-AE10-06AC208930DC}" dt="2023-08-01T13:26:00.558" v="340"/>
          <ac:spMkLst>
            <pc:docMk/>
            <pc:sldMk cId="680413264" sldId="279"/>
            <ac:spMk id="18" creationId="{D343CBC6-3BFD-5414-33BB-DD907E15D3E1}"/>
          </ac:spMkLst>
        </pc:spChg>
        <pc:spChg chg="add mod">
          <ac:chgData name="Sachin Patel" userId="36ada7ad-3d01-4435-a734-f79728580825" providerId="ADAL" clId="{607ABDFB-898D-46FF-AE10-06AC208930DC}" dt="2023-08-01T13:26:03.606" v="342"/>
          <ac:spMkLst>
            <pc:docMk/>
            <pc:sldMk cId="680413264" sldId="279"/>
            <ac:spMk id="19" creationId="{41D75B76-09F8-0CF7-BE5A-0F4C7D840D5D}"/>
          </ac:spMkLst>
        </pc:spChg>
        <pc:picChg chg="add mod">
          <ac:chgData name="Sachin Patel" userId="36ada7ad-3d01-4435-a734-f79728580825" providerId="ADAL" clId="{607ABDFB-898D-46FF-AE10-06AC208930DC}" dt="2023-08-01T13:20:33.708" v="219" actId="1076"/>
          <ac:picMkLst>
            <pc:docMk/>
            <pc:sldMk cId="680413264" sldId="279"/>
            <ac:picMk id="4" creationId="{F829E658-59A1-3991-5F1F-0D7999D4EC0C}"/>
          </ac:picMkLst>
        </pc:picChg>
        <pc:picChg chg="add mod">
          <ac:chgData name="Sachin Patel" userId="36ada7ad-3d01-4435-a734-f79728580825" providerId="ADAL" clId="{607ABDFB-898D-46FF-AE10-06AC208930DC}" dt="2023-08-01T13:21:21.606" v="227" actId="1076"/>
          <ac:picMkLst>
            <pc:docMk/>
            <pc:sldMk cId="680413264" sldId="279"/>
            <ac:picMk id="8" creationId="{B816933E-8058-D3DF-9389-80C145702C63}"/>
          </ac:picMkLst>
        </pc:picChg>
      </pc:sldChg>
      <pc:sldChg chg="del">
        <pc:chgData name="Sachin Patel" userId="36ada7ad-3d01-4435-a734-f79728580825" providerId="ADAL" clId="{607ABDFB-898D-46FF-AE10-06AC208930DC}" dt="2023-08-01T13:27:09.869" v="345" actId="47"/>
        <pc:sldMkLst>
          <pc:docMk/>
          <pc:sldMk cId="2459007139" sldId="280"/>
        </pc:sldMkLst>
      </pc:sldChg>
      <pc:sldChg chg="del">
        <pc:chgData name="Sachin Patel" userId="36ada7ad-3d01-4435-a734-f79728580825" providerId="ADAL" clId="{607ABDFB-898D-46FF-AE10-06AC208930DC}" dt="2023-08-01T13:27:10.460" v="346" actId="47"/>
        <pc:sldMkLst>
          <pc:docMk/>
          <pc:sldMk cId="2960306412" sldId="281"/>
        </pc:sldMkLst>
      </pc:sldChg>
      <pc:sldChg chg="del">
        <pc:chgData name="Sachin Patel" userId="36ada7ad-3d01-4435-a734-f79728580825" providerId="ADAL" clId="{607ABDFB-898D-46FF-AE10-06AC208930DC}" dt="2023-08-01T13:27:11.051" v="347" actId="47"/>
        <pc:sldMkLst>
          <pc:docMk/>
          <pc:sldMk cId="820105757" sldId="282"/>
        </pc:sldMkLst>
      </pc:sldChg>
      <pc:sldChg chg="del">
        <pc:chgData name="Sachin Patel" userId="36ada7ad-3d01-4435-a734-f79728580825" providerId="ADAL" clId="{607ABDFB-898D-46FF-AE10-06AC208930DC}" dt="2023-08-01T13:27:11.599" v="348" actId="47"/>
        <pc:sldMkLst>
          <pc:docMk/>
          <pc:sldMk cId="584276795" sldId="283"/>
        </pc:sldMkLst>
      </pc:sldChg>
    </pc:docChg>
  </pc:docChgLst>
  <pc:docChgLst>
    <pc:chgData name="Sachin Patel" userId="36ada7ad-3d01-4435-a734-f79728580825" providerId="ADAL" clId="{491B1F4D-9253-48E7-8402-A44518453C59}"/>
    <pc:docChg chg="undo custSel addSld delSld modSld">
      <pc:chgData name="Sachin Patel" userId="36ada7ad-3d01-4435-a734-f79728580825" providerId="ADAL" clId="{491B1F4D-9253-48E7-8402-A44518453C59}" dt="2021-07-30T13:50:52.636" v="1843" actId="1076"/>
      <pc:docMkLst>
        <pc:docMk/>
      </pc:docMkLst>
      <pc:sldChg chg="modSp mod">
        <pc:chgData name="Sachin Patel" userId="36ada7ad-3d01-4435-a734-f79728580825" providerId="ADAL" clId="{491B1F4D-9253-48E7-8402-A44518453C59}" dt="2021-07-27T06:09:55.597" v="1594" actId="20577"/>
        <pc:sldMkLst>
          <pc:docMk/>
          <pc:sldMk cId="680413264" sldId="279"/>
        </pc:sldMkLst>
        <pc:graphicFrameChg chg="mod modGraphic">
          <ac:chgData name="Sachin Patel" userId="36ada7ad-3d01-4435-a734-f79728580825" providerId="ADAL" clId="{491B1F4D-9253-48E7-8402-A44518453C59}" dt="2021-07-27T06:09:55.597" v="1594" actId="20577"/>
          <ac:graphicFrameMkLst>
            <pc:docMk/>
            <pc:sldMk cId="680413264" sldId="279"/>
            <ac:graphicFrameMk id="2" creationId="{48B98B36-66AF-4BE4-B52F-72D72F01C11F}"/>
          </ac:graphicFrameMkLst>
        </pc:graphicFrameChg>
      </pc:sldChg>
      <pc:sldChg chg="modSp mod">
        <pc:chgData name="Sachin Patel" userId="36ada7ad-3d01-4435-a734-f79728580825" providerId="ADAL" clId="{491B1F4D-9253-48E7-8402-A44518453C59}" dt="2021-07-27T04:44:44.848" v="0" actId="313"/>
        <pc:sldMkLst>
          <pc:docMk/>
          <pc:sldMk cId="4238162087" sldId="282"/>
        </pc:sldMkLst>
        <pc:spChg chg="mod">
          <ac:chgData name="Sachin Patel" userId="36ada7ad-3d01-4435-a734-f79728580825" providerId="ADAL" clId="{491B1F4D-9253-48E7-8402-A44518453C59}" dt="2021-07-27T04:44:44.848" v="0" actId="313"/>
          <ac:spMkLst>
            <pc:docMk/>
            <pc:sldMk cId="4238162087" sldId="282"/>
            <ac:spMk id="2" creationId="{CA4CA364-19E6-4786-B0F1-024B3CDB1565}"/>
          </ac:spMkLst>
        </pc:spChg>
      </pc:sldChg>
      <pc:sldChg chg="addSp modSp mod">
        <pc:chgData name="Sachin Patel" userId="36ada7ad-3d01-4435-a734-f79728580825" providerId="ADAL" clId="{491B1F4D-9253-48E7-8402-A44518453C59}" dt="2021-07-27T06:52:02.947" v="1731" actId="20577"/>
        <pc:sldMkLst>
          <pc:docMk/>
          <pc:sldMk cId="4041689194" sldId="283"/>
        </pc:sldMkLst>
        <pc:spChg chg="add mod">
          <ac:chgData name="Sachin Patel" userId="36ada7ad-3d01-4435-a734-f79728580825" providerId="ADAL" clId="{491B1F4D-9253-48E7-8402-A44518453C59}" dt="2021-07-27T05:16:44.889" v="345" actId="313"/>
          <ac:spMkLst>
            <pc:docMk/>
            <pc:sldMk cId="4041689194" sldId="283"/>
            <ac:spMk id="11" creationId="{0566019A-4B52-4267-BC1F-8E87DDAAF3C4}"/>
          </ac:spMkLst>
        </pc:spChg>
        <pc:graphicFrameChg chg="mod modGraphic">
          <ac:chgData name="Sachin Patel" userId="36ada7ad-3d01-4435-a734-f79728580825" providerId="ADAL" clId="{491B1F4D-9253-48E7-8402-A44518453C59}" dt="2021-07-27T06:52:02.947" v="1731" actId="20577"/>
          <ac:graphicFrameMkLst>
            <pc:docMk/>
            <pc:sldMk cId="4041689194" sldId="283"/>
            <ac:graphicFrameMk id="3" creationId="{395FFCAC-B6CD-4BE5-B26D-94309859DEE3}"/>
          </ac:graphicFrameMkLst>
        </pc:graphicFrameChg>
        <pc:graphicFrameChg chg="add mod modGraphic">
          <ac:chgData name="Sachin Patel" userId="36ada7ad-3d01-4435-a734-f79728580825" providerId="ADAL" clId="{491B1F4D-9253-48E7-8402-A44518453C59}" dt="2021-07-27T05:17:36.083" v="348" actId="113"/>
          <ac:graphicFrameMkLst>
            <pc:docMk/>
            <pc:sldMk cId="4041689194" sldId="283"/>
            <ac:graphicFrameMk id="8" creationId="{25DA3E22-CD22-461C-BAFC-5A0A74EEA5B4}"/>
          </ac:graphicFrameMkLst>
        </pc:graphicFrameChg>
      </pc:sldChg>
      <pc:sldChg chg="modSp mod">
        <pc:chgData name="Sachin Patel" userId="36ada7ad-3d01-4435-a734-f79728580825" providerId="ADAL" clId="{491B1F4D-9253-48E7-8402-A44518453C59}" dt="2021-07-27T06:03:45.761" v="1503" actId="20577"/>
        <pc:sldMkLst>
          <pc:docMk/>
          <pc:sldMk cId="163247149" sldId="284"/>
        </pc:sldMkLst>
        <pc:spChg chg="mod">
          <ac:chgData name="Sachin Patel" userId="36ada7ad-3d01-4435-a734-f79728580825" providerId="ADAL" clId="{491B1F4D-9253-48E7-8402-A44518453C59}" dt="2021-07-27T06:03:45.761" v="1503" actId="20577"/>
          <ac:spMkLst>
            <pc:docMk/>
            <pc:sldMk cId="163247149" sldId="284"/>
            <ac:spMk id="2" creationId="{01287D48-3770-44E9-A02D-BB6B0495B48E}"/>
          </ac:spMkLst>
        </pc:spChg>
      </pc:sldChg>
      <pc:sldChg chg="modSp add mod">
        <pc:chgData name="Sachin Patel" userId="36ada7ad-3d01-4435-a734-f79728580825" providerId="ADAL" clId="{491B1F4D-9253-48E7-8402-A44518453C59}" dt="2021-07-27T06:06:45.877" v="1571" actId="20577"/>
        <pc:sldMkLst>
          <pc:docMk/>
          <pc:sldMk cId="873902461" sldId="285"/>
        </pc:sldMkLst>
        <pc:spChg chg="mod">
          <ac:chgData name="Sachin Patel" userId="36ada7ad-3d01-4435-a734-f79728580825" providerId="ADAL" clId="{491B1F4D-9253-48E7-8402-A44518453C59}" dt="2021-07-27T05:40:03.516" v="1041" actId="20577"/>
          <ac:spMkLst>
            <pc:docMk/>
            <pc:sldMk cId="873902461" sldId="285"/>
            <ac:spMk id="2" creationId="{01287D48-3770-44E9-A02D-BB6B0495B48E}"/>
          </ac:spMkLst>
        </pc:spChg>
        <pc:spChg chg="mod">
          <ac:chgData name="Sachin Patel" userId="36ada7ad-3d01-4435-a734-f79728580825" providerId="ADAL" clId="{491B1F4D-9253-48E7-8402-A44518453C59}" dt="2021-07-27T06:06:45.877" v="1571" actId="20577"/>
          <ac:spMkLst>
            <pc:docMk/>
            <pc:sldMk cId="873902461" sldId="285"/>
            <ac:spMk id="9" creationId="{361AF339-E239-45B3-BB1C-D7124C7DBEA0}"/>
          </ac:spMkLst>
        </pc:spChg>
      </pc:sldChg>
      <pc:sldChg chg="modSp add mod">
        <pc:chgData name="Sachin Patel" userId="36ada7ad-3d01-4435-a734-f79728580825" providerId="ADAL" clId="{491B1F4D-9253-48E7-8402-A44518453C59}" dt="2021-07-27T06:05:44.240" v="1568" actId="20577"/>
        <pc:sldMkLst>
          <pc:docMk/>
          <pc:sldMk cId="3073541961" sldId="286"/>
        </pc:sldMkLst>
        <pc:spChg chg="mod">
          <ac:chgData name="Sachin Patel" userId="36ada7ad-3d01-4435-a734-f79728580825" providerId="ADAL" clId="{491B1F4D-9253-48E7-8402-A44518453C59}" dt="2021-07-27T06:05:44.240" v="1568" actId="20577"/>
          <ac:spMkLst>
            <pc:docMk/>
            <pc:sldMk cId="3073541961" sldId="286"/>
            <ac:spMk id="2" creationId="{01287D48-3770-44E9-A02D-BB6B0495B48E}"/>
          </ac:spMkLst>
        </pc:spChg>
        <pc:spChg chg="mod">
          <ac:chgData name="Sachin Patel" userId="36ada7ad-3d01-4435-a734-f79728580825" providerId="ADAL" clId="{491B1F4D-9253-48E7-8402-A44518453C59}" dt="2021-07-27T05:46:16.358" v="1049" actId="20577"/>
          <ac:spMkLst>
            <pc:docMk/>
            <pc:sldMk cId="3073541961" sldId="286"/>
            <ac:spMk id="9" creationId="{361AF339-E239-45B3-BB1C-D7124C7DBEA0}"/>
          </ac:spMkLst>
        </pc:spChg>
      </pc:sldChg>
      <pc:sldChg chg="add del">
        <pc:chgData name="Sachin Patel" userId="36ada7ad-3d01-4435-a734-f79728580825" providerId="ADAL" clId="{491B1F4D-9253-48E7-8402-A44518453C59}" dt="2021-07-27T06:43:30.327" v="1597" actId="47"/>
        <pc:sldMkLst>
          <pc:docMk/>
          <pc:sldMk cId="3596198450" sldId="287"/>
        </pc:sldMkLst>
      </pc:sldChg>
      <pc:sldChg chg="addSp delSp modSp add mod">
        <pc:chgData name="Sachin Patel" userId="36ada7ad-3d01-4435-a734-f79728580825" providerId="ADAL" clId="{491B1F4D-9253-48E7-8402-A44518453C59}" dt="2021-07-27T06:49:33.709" v="1716" actId="20577"/>
        <pc:sldMkLst>
          <pc:docMk/>
          <pc:sldMk cId="335148596" sldId="288"/>
        </pc:sldMkLst>
        <pc:spChg chg="del">
          <ac:chgData name="Sachin Patel" userId="36ada7ad-3d01-4435-a734-f79728580825" providerId="ADAL" clId="{491B1F4D-9253-48E7-8402-A44518453C59}" dt="2021-07-27T06:43:36.693" v="1598" actId="478"/>
          <ac:spMkLst>
            <pc:docMk/>
            <pc:sldMk cId="335148596" sldId="288"/>
            <ac:spMk id="2" creationId="{CA4CA364-19E6-4786-B0F1-024B3CDB1565}"/>
          </ac:spMkLst>
        </pc:spChg>
        <pc:spChg chg="mod">
          <ac:chgData name="Sachin Patel" userId="36ada7ad-3d01-4435-a734-f79728580825" providerId="ADAL" clId="{491B1F4D-9253-48E7-8402-A44518453C59}" dt="2021-07-27T06:48:37.264" v="1651" actId="20577"/>
          <ac:spMkLst>
            <pc:docMk/>
            <pc:sldMk cId="335148596" sldId="288"/>
            <ac:spMk id="9" creationId="{361AF339-E239-45B3-BB1C-D7124C7DBEA0}"/>
          </ac:spMkLst>
        </pc:spChg>
        <pc:spChg chg="add mod">
          <ac:chgData name="Sachin Patel" userId="36ada7ad-3d01-4435-a734-f79728580825" providerId="ADAL" clId="{491B1F4D-9253-48E7-8402-A44518453C59}" dt="2021-07-27T06:49:33.709" v="1716" actId="20577"/>
          <ac:spMkLst>
            <pc:docMk/>
            <pc:sldMk cId="335148596" sldId="288"/>
            <ac:spMk id="11" creationId="{860BD3F4-8FA1-4C62-80C6-872F68730CE5}"/>
          </ac:spMkLst>
        </pc:spChg>
        <pc:spChg chg="add mod">
          <ac:chgData name="Sachin Patel" userId="36ada7ad-3d01-4435-a734-f79728580825" providerId="ADAL" clId="{491B1F4D-9253-48E7-8402-A44518453C59}" dt="2021-07-27T06:49:26.518" v="1700" actId="20577"/>
          <ac:spMkLst>
            <pc:docMk/>
            <pc:sldMk cId="335148596" sldId="288"/>
            <ac:spMk id="12" creationId="{51B2E73D-AD71-41DE-A1F7-EA45C64705BD}"/>
          </ac:spMkLst>
        </pc:spChg>
        <pc:picChg chg="add mod">
          <ac:chgData name="Sachin Patel" userId="36ada7ad-3d01-4435-a734-f79728580825" providerId="ADAL" clId="{491B1F4D-9253-48E7-8402-A44518453C59}" dt="2021-07-27T06:48:00.760" v="1607" actId="14100"/>
          <ac:picMkLst>
            <pc:docMk/>
            <pc:sldMk cId="335148596" sldId="288"/>
            <ac:picMk id="4" creationId="{D903FE5B-991C-469D-8CE1-0FBF1A54C71A}"/>
          </ac:picMkLst>
        </pc:picChg>
        <pc:picChg chg="add mod">
          <ac:chgData name="Sachin Patel" userId="36ada7ad-3d01-4435-a734-f79728580825" providerId="ADAL" clId="{491B1F4D-9253-48E7-8402-A44518453C59}" dt="2021-07-27T06:48:07.858" v="1610" actId="14100"/>
          <ac:picMkLst>
            <pc:docMk/>
            <pc:sldMk cId="335148596" sldId="288"/>
            <ac:picMk id="8" creationId="{5C2250A9-0D5D-4155-80E4-69906FC4C655}"/>
          </ac:picMkLst>
        </pc:picChg>
      </pc:sldChg>
      <pc:sldChg chg="addSp delSp modSp add mod">
        <pc:chgData name="Sachin Patel" userId="36ada7ad-3d01-4435-a734-f79728580825" providerId="ADAL" clId="{491B1F4D-9253-48E7-8402-A44518453C59}" dt="2021-07-27T08:09:25.728" v="1828" actId="1076"/>
        <pc:sldMkLst>
          <pc:docMk/>
          <pc:sldMk cId="1660918029" sldId="289"/>
        </pc:sldMkLst>
        <pc:spChg chg="del">
          <ac:chgData name="Sachin Patel" userId="36ada7ad-3d01-4435-a734-f79728580825" providerId="ADAL" clId="{491B1F4D-9253-48E7-8402-A44518453C59}" dt="2021-07-27T07:56:53.582" v="1733" actId="478"/>
          <ac:spMkLst>
            <pc:docMk/>
            <pc:sldMk cId="1660918029" sldId="289"/>
            <ac:spMk id="2" creationId="{01287D48-3770-44E9-A02D-BB6B0495B48E}"/>
          </ac:spMkLst>
        </pc:spChg>
        <pc:picChg chg="add mod">
          <ac:chgData name="Sachin Patel" userId="36ada7ad-3d01-4435-a734-f79728580825" providerId="ADAL" clId="{491B1F4D-9253-48E7-8402-A44518453C59}" dt="2021-07-27T08:09:25.728" v="1828" actId="1076"/>
          <ac:picMkLst>
            <pc:docMk/>
            <pc:sldMk cId="1660918029" sldId="289"/>
            <ac:picMk id="3" creationId="{E73F87EC-F1D9-46D9-A65F-4DD2E76D080F}"/>
          </ac:picMkLst>
        </pc:picChg>
        <pc:picChg chg="add mod">
          <ac:chgData name="Sachin Patel" userId="36ada7ad-3d01-4435-a734-f79728580825" providerId="ADAL" clId="{491B1F4D-9253-48E7-8402-A44518453C59}" dt="2021-07-27T08:09:01.837" v="1822" actId="14100"/>
          <ac:picMkLst>
            <pc:docMk/>
            <pc:sldMk cId="1660918029" sldId="289"/>
            <ac:picMk id="4" creationId="{EB164900-38FC-44EB-B756-767C98AE9CD2}"/>
          </ac:picMkLst>
        </pc:picChg>
        <pc:picChg chg="add mod">
          <ac:chgData name="Sachin Patel" userId="36ada7ad-3d01-4435-a734-f79728580825" providerId="ADAL" clId="{491B1F4D-9253-48E7-8402-A44518453C59}" dt="2021-07-27T08:09:12.436" v="1825" actId="1076"/>
          <ac:picMkLst>
            <pc:docMk/>
            <pc:sldMk cId="1660918029" sldId="289"/>
            <ac:picMk id="8" creationId="{B6B99B36-2A4C-41A9-A23B-E99257562B95}"/>
          </ac:picMkLst>
        </pc:picChg>
        <pc:picChg chg="add mod">
          <ac:chgData name="Sachin Patel" userId="36ada7ad-3d01-4435-a734-f79728580825" providerId="ADAL" clId="{491B1F4D-9253-48E7-8402-A44518453C59}" dt="2021-07-27T08:09:04.671" v="1823" actId="14100"/>
          <ac:picMkLst>
            <pc:docMk/>
            <pc:sldMk cId="1660918029" sldId="289"/>
            <ac:picMk id="12" creationId="{8CF87A4C-4BD5-46E6-8E6D-75D1FF4B805F}"/>
          </ac:picMkLst>
        </pc:picChg>
      </pc:sldChg>
      <pc:sldChg chg="addSp delSp modSp add mod">
        <pc:chgData name="Sachin Patel" userId="36ada7ad-3d01-4435-a734-f79728580825" providerId="ADAL" clId="{491B1F4D-9253-48E7-8402-A44518453C59}" dt="2021-07-30T13:50:52.636" v="1843" actId="1076"/>
        <pc:sldMkLst>
          <pc:docMk/>
          <pc:sldMk cId="2590116839" sldId="290"/>
        </pc:sldMkLst>
        <pc:spChg chg="mod">
          <ac:chgData name="Sachin Patel" userId="36ada7ad-3d01-4435-a734-f79728580825" providerId="ADAL" clId="{491B1F4D-9253-48E7-8402-A44518453C59}" dt="2021-07-30T13:50:23.865" v="1832" actId="20577"/>
          <ac:spMkLst>
            <pc:docMk/>
            <pc:sldMk cId="2590116839" sldId="290"/>
            <ac:spMk id="9" creationId="{361AF339-E239-45B3-BB1C-D7124C7DBEA0}"/>
          </ac:spMkLst>
        </pc:spChg>
        <pc:picChg chg="del">
          <ac:chgData name="Sachin Patel" userId="36ada7ad-3d01-4435-a734-f79728580825" providerId="ADAL" clId="{491B1F4D-9253-48E7-8402-A44518453C59}" dt="2021-07-30T13:50:31.117" v="1836" actId="478"/>
          <ac:picMkLst>
            <pc:docMk/>
            <pc:sldMk cId="2590116839" sldId="290"/>
            <ac:picMk id="3" creationId="{E73F87EC-F1D9-46D9-A65F-4DD2E76D080F}"/>
          </ac:picMkLst>
        </pc:picChg>
        <pc:picChg chg="del">
          <ac:chgData name="Sachin Patel" userId="36ada7ad-3d01-4435-a734-f79728580825" providerId="ADAL" clId="{491B1F4D-9253-48E7-8402-A44518453C59}" dt="2021-07-30T13:50:25.476" v="1833" actId="478"/>
          <ac:picMkLst>
            <pc:docMk/>
            <pc:sldMk cId="2590116839" sldId="290"/>
            <ac:picMk id="4" creationId="{EB164900-38FC-44EB-B756-767C98AE9CD2}"/>
          </ac:picMkLst>
        </pc:picChg>
        <pc:picChg chg="add mod">
          <ac:chgData name="Sachin Patel" userId="36ada7ad-3d01-4435-a734-f79728580825" providerId="ADAL" clId="{491B1F4D-9253-48E7-8402-A44518453C59}" dt="2021-07-30T13:50:52.636" v="1843" actId="1076"/>
          <ac:picMkLst>
            <pc:docMk/>
            <pc:sldMk cId="2590116839" sldId="290"/>
            <ac:picMk id="5" creationId="{0B6FBF03-3053-48BB-A893-D3213BF544FA}"/>
          </ac:picMkLst>
        </pc:picChg>
        <pc:picChg chg="del">
          <ac:chgData name="Sachin Patel" userId="36ada7ad-3d01-4435-a734-f79728580825" providerId="ADAL" clId="{491B1F4D-9253-48E7-8402-A44518453C59}" dt="2021-07-30T13:50:26.998" v="1834" actId="478"/>
          <ac:picMkLst>
            <pc:docMk/>
            <pc:sldMk cId="2590116839" sldId="290"/>
            <ac:picMk id="8" creationId="{B6B99B36-2A4C-41A9-A23B-E99257562B95}"/>
          </ac:picMkLst>
        </pc:picChg>
        <pc:picChg chg="del">
          <ac:chgData name="Sachin Patel" userId="36ada7ad-3d01-4435-a734-f79728580825" providerId="ADAL" clId="{491B1F4D-9253-48E7-8402-A44518453C59}" dt="2021-07-30T13:50:29.323" v="1835" actId="478"/>
          <ac:picMkLst>
            <pc:docMk/>
            <pc:sldMk cId="2590116839" sldId="290"/>
            <ac:picMk id="12" creationId="{8CF87A4C-4BD5-46E6-8E6D-75D1FF4B805F}"/>
          </ac:picMkLst>
        </pc:picChg>
      </pc:sldChg>
    </pc:docChg>
  </pc:docChgLst>
  <pc:docChgLst>
    <pc:chgData name="Sachin Patel" userId="36ada7ad-3d01-4435-a734-f79728580825" providerId="ADAL" clId="{1500CBDE-BC00-4935-A560-37416EBCEF74}"/>
    <pc:docChg chg="undo custSel addSld delSld modSld sldOrd">
      <pc:chgData name="Sachin Patel" userId="36ada7ad-3d01-4435-a734-f79728580825" providerId="ADAL" clId="{1500CBDE-BC00-4935-A560-37416EBCEF74}" dt="2021-11-03T13:30:13.355" v="3832" actId="20577"/>
      <pc:docMkLst>
        <pc:docMk/>
      </pc:docMkLst>
      <pc:sldChg chg="modSp mod">
        <pc:chgData name="Sachin Patel" userId="36ada7ad-3d01-4435-a734-f79728580825" providerId="ADAL" clId="{1500CBDE-BC00-4935-A560-37416EBCEF74}" dt="2021-10-28T07:38:08.986" v="25" actId="1076"/>
        <pc:sldMkLst>
          <pc:docMk/>
          <pc:sldMk cId="3983631864" sldId="256"/>
        </pc:sldMkLst>
        <pc:spChg chg="mod">
          <ac:chgData name="Sachin Patel" userId="36ada7ad-3d01-4435-a734-f79728580825" providerId="ADAL" clId="{1500CBDE-BC00-4935-A560-37416EBCEF74}" dt="2021-10-28T07:38:08.986" v="25" actId="1076"/>
          <ac:spMkLst>
            <pc:docMk/>
            <pc:sldMk cId="3983631864" sldId="256"/>
            <ac:spMk id="9" creationId="{90120436-F421-4592-A1F7-89BC3EA0BB46}"/>
          </ac:spMkLst>
        </pc:spChg>
        <pc:picChg chg="mod">
          <ac:chgData name="Sachin Patel" userId="36ada7ad-3d01-4435-a734-f79728580825" providerId="ADAL" clId="{1500CBDE-BC00-4935-A560-37416EBCEF74}" dt="2021-10-28T07:38:00.255" v="24" actId="1076"/>
          <ac:picMkLst>
            <pc:docMk/>
            <pc:sldMk cId="3983631864" sldId="256"/>
            <ac:picMk id="5" creationId="{7802AF61-9B41-A440-9B2C-53EA916ED74B}"/>
          </ac:picMkLst>
        </pc:picChg>
      </pc:sldChg>
      <pc:sldChg chg="del">
        <pc:chgData name="Sachin Patel" userId="36ada7ad-3d01-4435-a734-f79728580825" providerId="ADAL" clId="{1500CBDE-BC00-4935-A560-37416EBCEF74}" dt="2021-10-28T07:38:18.273" v="34" actId="47"/>
        <pc:sldMkLst>
          <pc:docMk/>
          <pc:sldMk cId="2928861231" sldId="271"/>
        </pc:sldMkLst>
      </pc:sldChg>
      <pc:sldChg chg="addSp delSp modSp mod">
        <pc:chgData name="Sachin Patel" userId="36ada7ad-3d01-4435-a734-f79728580825" providerId="ADAL" clId="{1500CBDE-BC00-4935-A560-37416EBCEF74}" dt="2021-10-28T09:07:31.533" v="903" actId="20577"/>
        <pc:sldMkLst>
          <pc:docMk/>
          <pc:sldMk cId="680413264" sldId="279"/>
        </pc:sldMkLst>
        <pc:spChg chg="add mod">
          <ac:chgData name="Sachin Patel" userId="36ada7ad-3d01-4435-a734-f79728580825" providerId="ADAL" clId="{1500CBDE-BC00-4935-A560-37416EBCEF74}" dt="2021-10-28T09:07:31.533" v="903" actId="20577"/>
          <ac:spMkLst>
            <pc:docMk/>
            <pc:sldMk cId="680413264" sldId="279"/>
            <ac:spMk id="3" creationId="{5EFD01AC-C916-430D-8E35-0871EBD70096}"/>
          </ac:spMkLst>
        </pc:spChg>
        <pc:spChg chg="add del mod">
          <ac:chgData name="Sachin Patel" userId="36ada7ad-3d01-4435-a734-f79728580825" providerId="ADAL" clId="{1500CBDE-BC00-4935-A560-37416EBCEF74}" dt="2021-10-28T08:00:04.219" v="708" actId="20577"/>
          <ac:spMkLst>
            <pc:docMk/>
            <pc:sldMk cId="680413264" sldId="279"/>
            <ac:spMk id="11" creationId="{32A95D6E-AA70-4CCA-8D33-DFA386DB58D4}"/>
          </ac:spMkLst>
        </pc:spChg>
        <pc:graphicFrameChg chg="del">
          <ac:chgData name="Sachin Patel" userId="36ada7ad-3d01-4435-a734-f79728580825" providerId="ADAL" clId="{1500CBDE-BC00-4935-A560-37416EBCEF74}" dt="2021-10-28T07:38:32.037" v="44" actId="478"/>
          <ac:graphicFrameMkLst>
            <pc:docMk/>
            <pc:sldMk cId="680413264" sldId="279"/>
            <ac:graphicFrameMk id="2" creationId="{48B98B36-66AF-4BE4-B52F-72D72F01C11F}"/>
          </ac:graphicFrameMkLst>
        </pc:graphicFrameChg>
      </pc:sldChg>
      <pc:sldChg chg="addSp delSp modSp add mod">
        <pc:chgData name="Sachin Patel" userId="36ada7ad-3d01-4435-a734-f79728580825" providerId="ADAL" clId="{1500CBDE-BC00-4935-A560-37416EBCEF74}" dt="2021-10-29T05:14:58.305" v="2576" actId="20577"/>
        <pc:sldMkLst>
          <pc:docMk/>
          <pc:sldMk cId="2459007139" sldId="280"/>
        </pc:sldMkLst>
        <pc:spChg chg="mod">
          <ac:chgData name="Sachin Patel" userId="36ada7ad-3d01-4435-a734-f79728580825" providerId="ADAL" clId="{1500CBDE-BC00-4935-A560-37416EBCEF74}" dt="2021-10-29T05:14:58.305" v="2576" actId="20577"/>
          <ac:spMkLst>
            <pc:docMk/>
            <pc:sldMk cId="2459007139" sldId="280"/>
            <ac:spMk id="3" creationId="{5EFD01AC-C916-430D-8E35-0871EBD70096}"/>
          </ac:spMkLst>
        </pc:spChg>
        <pc:spChg chg="mod">
          <ac:chgData name="Sachin Patel" userId="36ada7ad-3d01-4435-a734-f79728580825" providerId="ADAL" clId="{1500CBDE-BC00-4935-A560-37416EBCEF74}" dt="2021-10-28T09:21:15.396" v="951" actId="313"/>
          <ac:spMkLst>
            <pc:docMk/>
            <pc:sldMk cId="2459007139" sldId="280"/>
            <ac:spMk id="11" creationId="{32A95D6E-AA70-4CCA-8D33-DFA386DB58D4}"/>
          </ac:spMkLst>
        </pc:spChg>
        <pc:picChg chg="add del mod">
          <ac:chgData name="Sachin Patel" userId="36ada7ad-3d01-4435-a734-f79728580825" providerId="ADAL" clId="{1500CBDE-BC00-4935-A560-37416EBCEF74}" dt="2021-10-28T10:00:15.661" v="1571" actId="478"/>
          <ac:picMkLst>
            <pc:docMk/>
            <pc:sldMk cId="2459007139" sldId="280"/>
            <ac:picMk id="4" creationId="{D3C77587-C425-4437-A823-ED3EABB0F06C}"/>
          </ac:picMkLst>
        </pc:picChg>
      </pc:sldChg>
      <pc:sldChg chg="add del">
        <pc:chgData name="Sachin Patel" userId="36ada7ad-3d01-4435-a734-f79728580825" providerId="ADAL" clId="{1500CBDE-BC00-4935-A560-37416EBCEF74}" dt="2021-10-28T07:59:54.976" v="689" actId="2890"/>
        <pc:sldMkLst>
          <pc:docMk/>
          <pc:sldMk cId="3280430586" sldId="280"/>
        </pc:sldMkLst>
      </pc:sldChg>
      <pc:sldChg chg="delSp modSp add mod">
        <pc:chgData name="Sachin Patel" userId="36ada7ad-3d01-4435-a734-f79728580825" providerId="ADAL" clId="{1500CBDE-BC00-4935-A560-37416EBCEF74}" dt="2021-10-28T09:55:51.347" v="1570" actId="1076"/>
        <pc:sldMkLst>
          <pc:docMk/>
          <pc:sldMk cId="2333112638" sldId="281"/>
        </pc:sldMkLst>
        <pc:spChg chg="del">
          <ac:chgData name="Sachin Patel" userId="36ada7ad-3d01-4435-a734-f79728580825" providerId="ADAL" clId="{1500CBDE-BC00-4935-A560-37416EBCEF74}" dt="2021-10-28T09:55:29.271" v="1563" actId="478"/>
          <ac:spMkLst>
            <pc:docMk/>
            <pc:sldMk cId="2333112638" sldId="281"/>
            <ac:spMk id="3" creationId="{5EFD01AC-C916-430D-8E35-0871EBD70096}"/>
          </ac:spMkLst>
        </pc:spChg>
        <pc:picChg chg="mod">
          <ac:chgData name="Sachin Patel" userId="36ada7ad-3d01-4435-a734-f79728580825" providerId="ADAL" clId="{1500CBDE-BC00-4935-A560-37416EBCEF74}" dt="2021-10-28T09:55:51.347" v="1570" actId="1076"/>
          <ac:picMkLst>
            <pc:docMk/>
            <pc:sldMk cId="2333112638" sldId="281"/>
            <ac:picMk id="4" creationId="{D3C77587-C425-4437-A823-ED3EABB0F06C}"/>
          </ac:picMkLst>
        </pc:picChg>
      </pc:sldChg>
      <pc:sldChg chg="addSp delSp modSp add mod">
        <pc:chgData name="Sachin Patel" userId="36ada7ad-3d01-4435-a734-f79728580825" providerId="ADAL" clId="{1500CBDE-BC00-4935-A560-37416EBCEF74}" dt="2021-10-28T10:25:18.372" v="1791" actId="1037"/>
        <pc:sldMkLst>
          <pc:docMk/>
          <pc:sldMk cId="554403574" sldId="282"/>
        </pc:sldMkLst>
        <pc:spChg chg="mod">
          <ac:chgData name="Sachin Patel" userId="36ada7ad-3d01-4435-a734-f79728580825" providerId="ADAL" clId="{1500CBDE-BC00-4935-A560-37416EBCEF74}" dt="2021-10-28T10:00:39.773" v="1582" actId="20577"/>
          <ac:spMkLst>
            <pc:docMk/>
            <pc:sldMk cId="554403574" sldId="282"/>
            <ac:spMk id="11" creationId="{32A95D6E-AA70-4CCA-8D33-DFA386DB58D4}"/>
          </ac:spMkLst>
        </pc:spChg>
        <pc:picChg chg="add mod">
          <ac:chgData name="Sachin Patel" userId="36ada7ad-3d01-4435-a734-f79728580825" providerId="ADAL" clId="{1500CBDE-BC00-4935-A560-37416EBCEF74}" dt="2021-10-28T10:25:18.372" v="1791" actId="1037"/>
          <ac:picMkLst>
            <pc:docMk/>
            <pc:sldMk cId="554403574" sldId="282"/>
            <ac:picMk id="3" creationId="{4BACE05E-B3C4-4EC6-9488-C1B970FAF76D}"/>
          </ac:picMkLst>
        </pc:picChg>
        <pc:picChg chg="del">
          <ac:chgData name="Sachin Patel" userId="36ada7ad-3d01-4435-a734-f79728580825" providerId="ADAL" clId="{1500CBDE-BC00-4935-A560-37416EBCEF74}" dt="2021-10-28T10:24:14.149" v="1778" actId="478"/>
          <ac:picMkLst>
            <pc:docMk/>
            <pc:sldMk cId="554403574" sldId="282"/>
            <ac:picMk id="4" creationId="{D3C77587-C425-4437-A823-ED3EABB0F06C}"/>
          </ac:picMkLst>
        </pc:picChg>
      </pc:sldChg>
      <pc:sldChg chg="del">
        <pc:chgData name="Sachin Patel" userId="36ada7ad-3d01-4435-a734-f79728580825" providerId="ADAL" clId="{1500CBDE-BC00-4935-A560-37416EBCEF74}" dt="2021-10-28T07:38:15.739" v="26" actId="47"/>
        <pc:sldMkLst>
          <pc:docMk/>
          <pc:sldMk cId="4238162087" sldId="282"/>
        </pc:sldMkLst>
      </pc:sldChg>
      <pc:sldChg chg="modSp add mod ord">
        <pc:chgData name="Sachin Patel" userId="36ada7ad-3d01-4435-a734-f79728580825" providerId="ADAL" clId="{1500CBDE-BC00-4935-A560-37416EBCEF74}" dt="2021-10-29T06:19:23.172" v="2662" actId="20577"/>
        <pc:sldMkLst>
          <pc:docMk/>
          <pc:sldMk cId="731558864" sldId="283"/>
        </pc:sldMkLst>
        <pc:spChg chg="mod">
          <ac:chgData name="Sachin Patel" userId="36ada7ad-3d01-4435-a734-f79728580825" providerId="ADAL" clId="{1500CBDE-BC00-4935-A560-37416EBCEF74}" dt="2021-10-29T06:19:23.172" v="2662" actId="20577"/>
          <ac:spMkLst>
            <pc:docMk/>
            <pc:sldMk cId="731558864" sldId="283"/>
            <ac:spMk id="3" creationId="{5EFD01AC-C916-430D-8E35-0871EBD70096}"/>
          </ac:spMkLst>
        </pc:spChg>
        <pc:spChg chg="mod">
          <ac:chgData name="Sachin Patel" userId="36ada7ad-3d01-4435-a734-f79728580825" providerId="ADAL" clId="{1500CBDE-BC00-4935-A560-37416EBCEF74}" dt="2021-10-28T10:00:58.442" v="1586"/>
          <ac:spMkLst>
            <pc:docMk/>
            <pc:sldMk cId="731558864" sldId="283"/>
            <ac:spMk id="11" creationId="{32A95D6E-AA70-4CCA-8D33-DFA386DB58D4}"/>
          </ac:spMkLst>
        </pc:spChg>
      </pc:sldChg>
      <pc:sldChg chg="del">
        <pc:chgData name="Sachin Patel" userId="36ada7ad-3d01-4435-a734-f79728580825" providerId="ADAL" clId="{1500CBDE-BC00-4935-A560-37416EBCEF74}" dt="2021-10-28T07:38:16.738" v="28" actId="47"/>
        <pc:sldMkLst>
          <pc:docMk/>
          <pc:sldMk cId="4041689194" sldId="283"/>
        </pc:sldMkLst>
      </pc:sldChg>
      <pc:sldChg chg="del">
        <pc:chgData name="Sachin Patel" userId="36ada7ad-3d01-4435-a734-f79728580825" providerId="ADAL" clId="{1500CBDE-BC00-4935-A560-37416EBCEF74}" dt="2021-10-28T07:38:17.062" v="29" actId="47"/>
        <pc:sldMkLst>
          <pc:docMk/>
          <pc:sldMk cId="163247149" sldId="284"/>
        </pc:sldMkLst>
      </pc:sldChg>
      <pc:sldChg chg="add del">
        <pc:chgData name="Sachin Patel" userId="36ada7ad-3d01-4435-a734-f79728580825" providerId="ADAL" clId="{1500CBDE-BC00-4935-A560-37416EBCEF74}" dt="2021-10-29T06:20:13.869" v="2664" actId="47"/>
        <pc:sldMkLst>
          <pc:docMk/>
          <pc:sldMk cId="3410793658" sldId="284"/>
        </pc:sldMkLst>
      </pc:sldChg>
      <pc:sldChg chg="modSp add mod ord">
        <pc:chgData name="Sachin Patel" userId="36ada7ad-3d01-4435-a734-f79728580825" providerId="ADAL" clId="{1500CBDE-BC00-4935-A560-37416EBCEF74}" dt="2021-10-29T06:35:42.259" v="2832" actId="20577"/>
        <pc:sldMkLst>
          <pc:docMk/>
          <pc:sldMk cId="3582936294" sldId="284"/>
        </pc:sldMkLst>
        <pc:spChg chg="mod">
          <ac:chgData name="Sachin Patel" userId="36ada7ad-3d01-4435-a734-f79728580825" providerId="ADAL" clId="{1500CBDE-BC00-4935-A560-37416EBCEF74}" dt="2021-10-29T06:35:42.259" v="2832" actId="20577"/>
          <ac:spMkLst>
            <pc:docMk/>
            <pc:sldMk cId="3582936294" sldId="284"/>
            <ac:spMk id="3" creationId="{5EFD01AC-C916-430D-8E35-0871EBD70096}"/>
          </ac:spMkLst>
        </pc:spChg>
        <pc:spChg chg="mod">
          <ac:chgData name="Sachin Patel" userId="36ada7ad-3d01-4435-a734-f79728580825" providerId="ADAL" clId="{1500CBDE-BC00-4935-A560-37416EBCEF74}" dt="2021-10-29T06:20:34.774" v="2684" actId="20577"/>
          <ac:spMkLst>
            <pc:docMk/>
            <pc:sldMk cId="3582936294" sldId="284"/>
            <ac:spMk id="11" creationId="{32A95D6E-AA70-4CCA-8D33-DFA386DB58D4}"/>
          </ac:spMkLst>
        </pc:spChg>
      </pc:sldChg>
      <pc:sldChg chg="del">
        <pc:chgData name="Sachin Patel" userId="36ada7ad-3d01-4435-a734-f79728580825" providerId="ADAL" clId="{1500CBDE-BC00-4935-A560-37416EBCEF74}" dt="2021-10-28T07:38:17.338" v="30" actId="47"/>
        <pc:sldMkLst>
          <pc:docMk/>
          <pc:sldMk cId="873902461" sldId="285"/>
        </pc:sldMkLst>
      </pc:sldChg>
      <pc:sldChg chg="addSp delSp modSp add mod ord">
        <pc:chgData name="Sachin Patel" userId="36ada7ad-3d01-4435-a734-f79728580825" providerId="ADAL" clId="{1500CBDE-BC00-4935-A560-37416EBCEF74}" dt="2021-10-29T06:36:47.222" v="2843" actId="14100"/>
        <pc:sldMkLst>
          <pc:docMk/>
          <pc:sldMk cId="4160622953" sldId="285"/>
        </pc:sldMkLst>
        <pc:spChg chg="mod">
          <ac:chgData name="Sachin Patel" userId="36ada7ad-3d01-4435-a734-f79728580825" providerId="ADAL" clId="{1500CBDE-BC00-4935-A560-37416EBCEF74}" dt="2021-10-29T06:35:59.664" v="2836"/>
          <ac:spMkLst>
            <pc:docMk/>
            <pc:sldMk cId="4160622953" sldId="285"/>
            <ac:spMk id="11" creationId="{32A95D6E-AA70-4CCA-8D33-DFA386DB58D4}"/>
          </ac:spMkLst>
        </pc:spChg>
        <pc:picChg chg="del">
          <ac:chgData name="Sachin Patel" userId="36ada7ad-3d01-4435-a734-f79728580825" providerId="ADAL" clId="{1500CBDE-BC00-4935-A560-37416EBCEF74}" dt="2021-10-29T06:36:02.166" v="2837" actId="478"/>
          <ac:picMkLst>
            <pc:docMk/>
            <pc:sldMk cId="4160622953" sldId="285"/>
            <ac:picMk id="3" creationId="{4BACE05E-B3C4-4EC6-9488-C1B970FAF76D}"/>
          </ac:picMkLst>
        </pc:picChg>
        <pc:picChg chg="add mod">
          <ac:chgData name="Sachin Patel" userId="36ada7ad-3d01-4435-a734-f79728580825" providerId="ADAL" clId="{1500CBDE-BC00-4935-A560-37416EBCEF74}" dt="2021-10-29T06:36:47.222" v="2843" actId="14100"/>
          <ac:picMkLst>
            <pc:docMk/>
            <pc:sldMk cId="4160622953" sldId="285"/>
            <ac:picMk id="4" creationId="{8C0D17DF-94C4-4222-B3F4-10B94ADF1898}"/>
          </ac:picMkLst>
        </pc:picChg>
      </pc:sldChg>
      <pc:sldChg chg="del">
        <pc:chgData name="Sachin Patel" userId="36ada7ad-3d01-4435-a734-f79728580825" providerId="ADAL" clId="{1500CBDE-BC00-4935-A560-37416EBCEF74}" dt="2021-10-28T07:38:17.577" v="31" actId="47"/>
        <pc:sldMkLst>
          <pc:docMk/>
          <pc:sldMk cId="3073541961" sldId="286"/>
        </pc:sldMkLst>
      </pc:sldChg>
      <pc:sldChg chg="addSp delSp modSp add mod ord">
        <pc:chgData name="Sachin Patel" userId="36ada7ad-3d01-4435-a734-f79728580825" providerId="ADAL" clId="{1500CBDE-BC00-4935-A560-37416EBCEF74}" dt="2021-11-03T13:30:13.355" v="3832" actId="20577"/>
        <pc:sldMkLst>
          <pc:docMk/>
          <pc:sldMk cId="3716147631" sldId="286"/>
        </pc:sldMkLst>
        <pc:spChg chg="del">
          <ac:chgData name="Sachin Patel" userId="36ada7ad-3d01-4435-a734-f79728580825" providerId="ADAL" clId="{1500CBDE-BC00-4935-A560-37416EBCEF74}" dt="2021-10-29T06:38:42.310" v="2869" actId="478"/>
          <ac:spMkLst>
            <pc:docMk/>
            <pc:sldMk cId="3716147631" sldId="286"/>
            <ac:spMk id="3" creationId="{5EFD01AC-C916-430D-8E35-0871EBD70096}"/>
          </ac:spMkLst>
        </pc:spChg>
        <pc:spChg chg="mod">
          <ac:chgData name="Sachin Patel" userId="36ada7ad-3d01-4435-a734-f79728580825" providerId="ADAL" clId="{1500CBDE-BC00-4935-A560-37416EBCEF74}" dt="2021-10-29T06:42:22.287" v="3002"/>
          <ac:spMkLst>
            <pc:docMk/>
            <pc:sldMk cId="3716147631" sldId="286"/>
            <ac:spMk id="11" creationId="{32A95D6E-AA70-4CCA-8D33-DFA386DB58D4}"/>
          </ac:spMkLst>
        </pc:spChg>
        <pc:graphicFrameChg chg="add del mod modGraphic">
          <ac:chgData name="Sachin Patel" userId="36ada7ad-3d01-4435-a734-f79728580825" providerId="ADAL" clId="{1500CBDE-BC00-4935-A560-37416EBCEF74}" dt="2021-11-01T10:56:59.687" v="3003" actId="478"/>
          <ac:graphicFrameMkLst>
            <pc:docMk/>
            <pc:sldMk cId="3716147631" sldId="286"/>
            <ac:graphicFrameMk id="2" creationId="{9D563F53-7738-4E48-B35E-2C2B2F9525C1}"/>
          </ac:graphicFrameMkLst>
        </pc:graphicFrameChg>
        <pc:graphicFrameChg chg="add mod modGraphic">
          <ac:chgData name="Sachin Patel" userId="36ada7ad-3d01-4435-a734-f79728580825" providerId="ADAL" clId="{1500CBDE-BC00-4935-A560-37416EBCEF74}" dt="2021-11-03T13:30:13.355" v="3832" actId="20577"/>
          <ac:graphicFrameMkLst>
            <pc:docMk/>
            <pc:sldMk cId="3716147631" sldId="286"/>
            <ac:graphicFrameMk id="3" creationId="{7354FA34-CB4A-496D-BA6B-C176630A7348}"/>
          </ac:graphicFrameMkLst>
        </pc:graphicFrameChg>
      </pc:sldChg>
      <pc:sldChg chg="del">
        <pc:chgData name="Sachin Patel" userId="36ada7ad-3d01-4435-a734-f79728580825" providerId="ADAL" clId="{1500CBDE-BC00-4935-A560-37416EBCEF74}" dt="2021-10-28T07:38:16.404" v="27" actId="47"/>
        <pc:sldMkLst>
          <pc:docMk/>
          <pc:sldMk cId="335148596" sldId="288"/>
        </pc:sldMkLst>
      </pc:sldChg>
      <pc:sldChg chg="del">
        <pc:chgData name="Sachin Patel" userId="36ada7ad-3d01-4435-a734-f79728580825" providerId="ADAL" clId="{1500CBDE-BC00-4935-A560-37416EBCEF74}" dt="2021-10-28T07:38:17.843" v="32" actId="47"/>
        <pc:sldMkLst>
          <pc:docMk/>
          <pc:sldMk cId="1660918029" sldId="289"/>
        </pc:sldMkLst>
      </pc:sldChg>
      <pc:sldChg chg="del">
        <pc:chgData name="Sachin Patel" userId="36ada7ad-3d01-4435-a734-f79728580825" providerId="ADAL" clId="{1500CBDE-BC00-4935-A560-37416EBCEF74}" dt="2021-10-28T07:38:18.081" v="33" actId="47"/>
        <pc:sldMkLst>
          <pc:docMk/>
          <pc:sldMk cId="2590116839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DB460-F036-47AB-8D42-8155565AFD9E}" type="datetimeFigureOut">
              <a:rPr lang="en-IN" smtClean="0"/>
              <a:t>08/01/23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8C36-4C27-439A-8C41-2349E772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75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0479" y="2026915"/>
            <a:ext cx="9476060" cy="2377989"/>
          </a:xfrm>
        </p:spPr>
        <p:txBody>
          <a:bodyPr anchor="b">
            <a:noAutofit/>
          </a:bodyPr>
          <a:lstStyle>
            <a:lvl1pPr algn="ctr">
              <a:defRPr sz="816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27" y="4483783"/>
            <a:ext cx="7742563" cy="1231069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607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239" y="7313837"/>
            <a:ext cx="1822337" cy="45856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221D9-0D5A-8746-8C21-1A55636338C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8595" y="7313837"/>
            <a:ext cx="7959827" cy="458563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41441" y="7313837"/>
            <a:ext cx="1809131" cy="45856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CCD2E6-65EB-8140-A3C9-E1FD60846CB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53239" y="843732"/>
            <a:ext cx="12097333" cy="6062960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37976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2601596"/>
            <a:ext cx="10881360" cy="4048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21D9-0D5A-8746-8C21-1A55636338C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2E6-65EB-8140-A3C9-E1FD608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0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76102" y="707377"/>
            <a:ext cx="1774535" cy="5942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707377"/>
            <a:ext cx="9270260" cy="5942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21D9-0D5A-8746-8C21-1A55636338C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2E6-65EB-8140-A3C9-E1FD608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21D9-0D5A-8746-8C21-1A55636338C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2E6-65EB-8140-A3C9-E1FD608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29" y="1474875"/>
            <a:ext cx="10894700" cy="3233102"/>
          </a:xfrm>
        </p:spPr>
        <p:txBody>
          <a:bodyPr anchor="b">
            <a:normAutofit/>
          </a:bodyPr>
          <a:lstStyle>
            <a:lvl1pPr algn="r">
              <a:defRPr sz="816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029" y="4778505"/>
            <a:ext cx="10894700" cy="1295767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720">
                <a:solidFill>
                  <a:schemeClr val="tx2"/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430" y="7313837"/>
            <a:ext cx="1838730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3221D9-0D5A-8746-8C21-1A55636338C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8888" y="7313837"/>
            <a:ext cx="7959827" cy="458563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41441" y="7313837"/>
            <a:ext cx="180913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CCD2E6-65EB-8140-A3C9-E1FD60846C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9238891" y="1910406"/>
            <a:ext cx="3711681" cy="499628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14485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0" y="2590800"/>
            <a:ext cx="5040824" cy="405892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5457" y="2590800"/>
            <a:ext cx="5040824" cy="4058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21D9-0D5A-8746-8C21-1A55636338C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2E6-65EB-8140-A3C9-E1FD608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5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777240"/>
            <a:ext cx="10881360" cy="16840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2652979"/>
            <a:ext cx="5036515" cy="93376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400" b="0" baseline="0">
                <a:solidFill>
                  <a:schemeClr val="tx2"/>
                </a:solidFill>
              </a:defRPr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3745902"/>
            <a:ext cx="5036515" cy="290381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95016" y="2652979"/>
            <a:ext cx="5036515" cy="93376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400" b="0" baseline="0">
                <a:solidFill>
                  <a:schemeClr val="tx2"/>
                </a:solidFill>
              </a:defRPr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95016" y="3745902"/>
            <a:ext cx="5036515" cy="290381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21D9-0D5A-8746-8C21-1A55636338C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2E6-65EB-8140-A3C9-E1FD608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7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21D9-0D5A-8746-8C21-1A55636338C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2E6-65EB-8140-A3C9-E1FD608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5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21D9-0D5A-8746-8C21-1A55636338C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2E6-65EB-8140-A3C9-E1FD608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8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26"/>
            <a:ext cx="6010656" cy="777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420" y="777240"/>
            <a:ext cx="4369816" cy="2445602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544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0156" y="777241"/>
            <a:ext cx="5907024" cy="5865283"/>
          </a:xfrm>
        </p:spPr>
        <p:txBody>
          <a:bodyPr/>
          <a:lstStyle>
            <a:lvl1pPr>
              <a:defRPr sz="2267"/>
            </a:lvl1pPr>
            <a:lvl2pPr>
              <a:defRPr sz="2267"/>
            </a:lvl2pPr>
            <a:lvl3pPr>
              <a:defRPr sz="2040"/>
            </a:lvl3pPr>
            <a:lvl4pPr>
              <a:defRPr sz="2040"/>
            </a:lvl4pPr>
            <a:lvl5pPr>
              <a:defRPr sz="1813"/>
            </a:lvl5pPr>
            <a:lvl6pPr>
              <a:defRPr sz="1813"/>
            </a:lvl6pPr>
            <a:lvl7pPr>
              <a:defRPr sz="1813"/>
            </a:lvl7pPr>
            <a:lvl8pPr>
              <a:defRPr sz="1813"/>
            </a:lvl8pPr>
            <a:lvl9pPr>
              <a:defRPr sz="18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0420" y="3237190"/>
            <a:ext cx="4369816" cy="3412530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700"/>
              </a:spcAft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0420" y="7313837"/>
            <a:ext cx="136518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3221D9-0D5A-8746-8C21-1A55636338C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0072" y="7313837"/>
            <a:ext cx="2690165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00892" y="7313837"/>
            <a:ext cx="180913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CCD2E6-65EB-8140-A3C9-E1FD60846C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6010656" y="426"/>
            <a:ext cx="259080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95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26"/>
            <a:ext cx="6010656" cy="777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420" y="777240"/>
            <a:ext cx="4369816" cy="2445602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54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69736" y="1"/>
            <a:ext cx="7547864" cy="7772399"/>
          </a:xfrm>
        </p:spPr>
        <p:txBody>
          <a:bodyPr anchor="t">
            <a:normAutofit/>
          </a:bodyPr>
          <a:lstStyle>
            <a:lvl1pPr marL="0" indent="0">
              <a:buNone/>
              <a:defRPr sz="2267"/>
            </a:lvl1pPr>
            <a:lvl2pPr marL="518145" indent="0">
              <a:buNone/>
              <a:defRPr sz="2267"/>
            </a:lvl2pPr>
            <a:lvl3pPr marL="1036290" indent="0">
              <a:buNone/>
              <a:defRPr sz="2267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0420" y="3236764"/>
            <a:ext cx="4369816" cy="34129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700"/>
              </a:spcAft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0420" y="7313837"/>
            <a:ext cx="136518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3221D9-0D5A-8746-8C21-1A55636338C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0072" y="7313837"/>
            <a:ext cx="2690165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00892" y="7313837"/>
            <a:ext cx="180913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CCD2E6-65EB-8140-A3C9-E1FD60846C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6010656" y="426"/>
            <a:ext cx="259080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397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777240"/>
            <a:ext cx="10881360" cy="1684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2590800"/>
            <a:ext cx="10881360" cy="405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6070" y="7313837"/>
            <a:ext cx="1365182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 baseline="0">
                <a:solidFill>
                  <a:schemeClr val="tx2"/>
                </a:solidFill>
              </a:defRPr>
            </a:lvl1pPr>
          </a:lstStyle>
          <a:p>
            <a:fld id="{433221D9-0D5A-8746-8C21-1A55636338C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373" y="7313837"/>
            <a:ext cx="7118274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5767" y="7313837"/>
            <a:ext cx="1809131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 baseline="0">
                <a:solidFill>
                  <a:schemeClr val="tx2"/>
                </a:solidFill>
              </a:defRPr>
            </a:lvl1pPr>
          </a:lstStyle>
          <a:p>
            <a:fld id="{2ACCD2E6-65EB-8140-A3C9-E1FD60846C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541841" y="426"/>
            <a:ext cx="259080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8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36290" rtl="0" eaLnBrk="1" latinLnBrk="0" hangingPunct="1">
        <a:lnSpc>
          <a:spcPct val="89000"/>
        </a:lnSpc>
        <a:spcBef>
          <a:spcPct val="0"/>
        </a:spcBef>
        <a:buNone/>
        <a:defRPr sz="4987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35242" indent="-435242" algn="l" defTabSz="1036290" rtl="0" eaLnBrk="1" latinLnBrk="0" hangingPunct="1">
        <a:lnSpc>
          <a:spcPct val="94000"/>
        </a:lnSpc>
        <a:spcBef>
          <a:spcPts val="1133"/>
        </a:spcBef>
        <a:spcAft>
          <a:spcPts val="227"/>
        </a:spcAft>
        <a:buFont typeface="Franklin Gothic Book" panose="020B0503020102020204" pitchFamily="34" charset="0"/>
        <a:buChar char="■"/>
        <a:defRPr sz="2267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36290" indent="-435242" algn="l" defTabSz="1036290" rtl="0" eaLnBrk="1" latinLnBrk="0" hangingPunct="1">
        <a:lnSpc>
          <a:spcPct val="94000"/>
        </a:lnSpc>
        <a:spcBef>
          <a:spcPts val="567"/>
        </a:spcBef>
        <a:spcAft>
          <a:spcPts val="227"/>
        </a:spcAft>
        <a:buFont typeface="Franklin Gothic Book" panose="020B0503020102020204" pitchFamily="34" charset="0"/>
        <a:buChar char="–"/>
        <a:defRPr sz="2267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554434" indent="-435242" algn="l" defTabSz="1036290" rtl="0" eaLnBrk="1" latinLnBrk="0" hangingPunct="1">
        <a:lnSpc>
          <a:spcPct val="94000"/>
        </a:lnSpc>
        <a:spcBef>
          <a:spcPts val="567"/>
        </a:spcBef>
        <a:spcAft>
          <a:spcPts val="227"/>
        </a:spcAft>
        <a:buFont typeface="Franklin Gothic Book" panose="020B0503020102020204" pitchFamily="34" charset="0"/>
        <a:buChar char="■"/>
        <a:defRPr sz="204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072579" indent="-435242" algn="l" defTabSz="1036290" rtl="0" eaLnBrk="1" latinLnBrk="0" hangingPunct="1">
        <a:lnSpc>
          <a:spcPct val="94000"/>
        </a:lnSpc>
        <a:spcBef>
          <a:spcPts val="567"/>
        </a:spcBef>
        <a:spcAft>
          <a:spcPts val="227"/>
        </a:spcAft>
        <a:buFont typeface="Franklin Gothic Book" panose="020B0503020102020204" pitchFamily="34" charset="0"/>
        <a:buChar char="–"/>
        <a:defRPr sz="204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590724" indent="-435242" algn="l" defTabSz="1036290" rtl="0" eaLnBrk="1" latinLnBrk="0" hangingPunct="1">
        <a:lnSpc>
          <a:spcPct val="94000"/>
        </a:lnSpc>
        <a:spcBef>
          <a:spcPts val="567"/>
        </a:spcBef>
        <a:spcAft>
          <a:spcPts val="227"/>
        </a:spcAft>
        <a:buFont typeface="Franklin Gothic Book" panose="020B0503020102020204" pitchFamily="34" charset="0"/>
        <a:buChar char="■"/>
        <a:defRPr sz="1813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108869" indent="-435242" algn="l" defTabSz="1036290" rtl="0" eaLnBrk="1" latinLnBrk="0" hangingPunct="1">
        <a:lnSpc>
          <a:spcPct val="94000"/>
        </a:lnSpc>
        <a:spcBef>
          <a:spcPts val="567"/>
        </a:spcBef>
        <a:spcAft>
          <a:spcPts val="227"/>
        </a:spcAft>
        <a:buFont typeface="Franklin Gothic Book" panose="020B0503020102020204" pitchFamily="34" charset="0"/>
        <a:buChar char="–"/>
        <a:defRPr sz="1813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627013" indent="-435242" algn="l" defTabSz="1036290" rtl="0" eaLnBrk="1" latinLnBrk="0" hangingPunct="1">
        <a:lnSpc>
          <a:spcPct val="94000"/>
        </a:lnSpc>
        <a:spcBef>
          <a:spcPts val="567"/>
        </a:spcBef>
        <a:spcAft>
          <a:spcPts val="227"/>
        </a:spcAft>
        <a:buFont typeface="Franklin Gothic Book" panose="020B0503020102020204" pitchFamily="34" charset="0"/>
        <a:buChar char="■"/>
        <a:defRPr sz="1587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4145158" indent="-435242" algn="l" defTabSz="1036290" rtl="0" eaLnBrk="1" latinLnBrk="0" hangingPunct="1">
        <a:lnSpc>
          <a:spcPct val="94000"/>
        </a:lnSpc>
        <a:spcBef>
          <a:spcPts val="567"/>
        </a:spcBef>
        <a:spcAft>
          <a:spcPts val="227"/>
        </a:spcAft>
        <a:buFont typeface="Franklin Gothic Book" panose="020B0503020102020204" pitchFamily="34" charset="0"/>
        <a:buChar char="–"/>
        <a:defRPr sz="1587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663303" indent="-435242" algn="l" defTabSz="1036290" rtl="0" eaLnBrk="1" latinLnBrk="0" hangingPunct="1">
        <a:lnSpc>
          <a:spcPct val="94000"/>
        </a:lnSpc>
        <a:spcBef>
          <a:spcPts val="567"/>
        </a:spcBef>
        <a:spcAft>
          <a:spcPts val="227"/>
        </a:spcAft>
        <a:buFont typeface="Franklin Gothic Book" panose="020B0503020102020204" pitchFamily="34" charset="0"/>
        <a:buChar char="■"/>
        <a:defRPr sz="158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pos="9216" userDrawn="1">
          <p15:clr>
            <a:srgbClr val="F26B43"/>
          </p15:clr>
        </p15:guide>
        <p15:guide id="13" pos="1248" userDrawn="1">
          <p15:clr>
            <a:srgbClr val="F26B43"/>
          </p15:clr>
        </p15:guide>
        <p15:guide id="14" pos="1152" userDrawn="1">
          <p15:clr>
            <a:srgbClr val="F26B43"/>
          </p15:clr>
        </p15:guide>
        <p15:guide id="15" pos="6912" userDrawn="1">
          <p15:clr>
            <a:srgbClr val="F26B43"/>
          </p15:clr>
        </p15:guide>
        <p15:guide id="16" pos="936" userDrawn="1">
          <p15:clr>
            <a:srgbClr val="F26B43"/>
          </p15:clr>
        </p15:guide>
        <p15:guide id="17" pos="864" userDrawn="1">
          <p15:clr>
            <a:srgbClr val="F26B43"/>
          </p15:clr>
        </p15:guide>
        <p15:guide id="18" pos="10445" userDrawn="1">
          <p15:clr>
            <a:srgbClr val="F26B43"/>
          </p15:clr>
        </p15:guide>
        <p15:guide id="19" pos="1415" userDrawn="1">
          <p15:clr>
            <a:srgbClr val="F26B43"/>
          </p15:clr>
        </p15:guide>
        <p15:guide id="20" pos="1305" userDrawn="1">
          <p15:clr>
            <a:srgbClr val="F26B43"/>
          </p15:clr>
        </p15:guide>
        <p15:guide id="21" orient="horz" pos="1368" userDrawn="1">
          <p15:clr>
            <a:srgbClr val="F26B43"/>
          </p15:clr>
        </p15:guide>
        <p15:guide id="22" orient="horz" pos="1440" userDrawn="1">
          <p15:clr>
            <a:srgbClr val="F26B43"/>
          </p15:clr>
        </p15:guide>
        <p15:guide id="23" orient="horz" pos="3696" userDrawn="1">
          <p15:clr>
            <a:srgbClr val="F26B43"/>
          </p15:clr>
        </p15:guide>
        <p15:guide id="24" orient="horz" pos="432" userDrawn="1">
          <p15:clr>
            <a:srgbClr val="F26B43"/>
          </p15:clr>
        </p15:guide>
        <p15:guide id="25" orient="horz" pos="1512" userDrawn="1">
          <p15:clr>
            <a:srgbClr val="F26B43"/>
          </p15:clr>
        </p15:guide>
        <p15:guide id="26" pos="7833" userDrawn="1">
          <p15:clr>
            <a:srgbClr val="F26B43"/>
          </p15:clr>
        </p15:guide>
        <p15:guide id="27" pos="1061" userDrawn="1">
          <p15:clr>
            <a:srgbClr val="F26B43"/>
          </p15:clr>
        </p15:guide>
        <p15:guide id="28" pos="9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D722D5A-C55B-044D-8049-E36E5BE19713}"/>
              </a:ext>
            </a:extLst>
          </p:cNvPr>
          <p:cNvGrpSpPr/>
          <p:nvPr/>
        </p:nvGrpSpPr>
        <p:grpSpPr>
          <a:xfrm>
            <a:off x="0" y="7332021"/>
            <a:ext cx="3415004" cy="440377"/>
            <a:chOff x="-1" y="5757321"/>
            <a:chExt cx="2987040" cy="38519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2FB0F3-AEE3-B44E-B6F0-9D4071C53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5757321"/>
              <a:ext cx="2987040" cy="38519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CC15ED-E6AF-CD46-85AA-07E7538CBED8}"/>
                </a:ext>
              </a:extLst>
            </p:cNvPr>
            <p:cNvSpPr txBox="1"/>
            <p:nvPr/>
          </p:nvSpPr>
          <p:spPr>
            <a:xfrm>
              <a:off x="518160" y="5788392"/>
              <a:ext cx="1661160" cy="323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www.skaps.com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802AF61-9B41-A440-9B2C-53EA916ED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38274"/>
            <a:ext cx="13817600" cy="55404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442777-808B-C94F-B40E-107EBEE0B2F4}"/>
              </a:ext>
            </a:extLst>
          </p:cNvPr>
          <p:cNvSpPr/>
          <p:nvPr/>
        </p:nvSpPr>
        <p:spPr>
          <a:xfrm>
            <a:off x="12009690" y="932241"/>
            <a:ext cx="1194521" cy="146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91AF7E-758C-AC43-A08A-A03B3489E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0811" y="993879"/>
            <a:ext cx="1080556" cy="1333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120436-F421-4592-A1F7-89BC3EA0BB46}"/>
              </a:ext>
            </a:extLst>
          </p:cNvPr>
          <p:cNvSpPr txBox="1"/>
          <p:nvPr/>
        </p:nvSpPr>
        <p:spPr>
          <a:xfrm>
            <a:off x="2904062" y="3917478"/>
            <a:ext cx="80094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NOW Login with Active Directory </a:t>
            </a:r>
          </a:p>
        </p:txBody>
      </p:sp>
    </p:spTree>
    <p:extLst>
      <p:ext uri="{BB962C8B-B14F-4D97-AF65-F5344CB8AC3E}">
        <p14:creationId xmlns:p14="http://schemas.microsoft.com/office/powerpoint/2010/main" val="398363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B411D3-DDA8-FA4B-94A8-D00CA589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10817352" y="7252141"/>
            <a:ext cx="3000248" cy="520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8D7583-71CC-9F40-9784-2CBBA0FF19E7}"/>
              </a:ext>
            </a:extLst>
          </p:cNvPr>
          <p:cNvSpPr txBox="1"/>
          <p:nvPr/>
        </p:nvSpPr>
        <p:spPr>
          <a:xfrm>
            <a:off x="11478610" y="7320423"/>
            <a:ext cx="1677733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7" b="1" dirty="0"/>
              <a:t>www.skaps.com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4CAB7F-1487-C345-A6BA-2295388A1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284" y="440513"/>
            <a:ext cx="715489" cy="883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A95D6E-AA70-4CCA-8D33-DFA386DB58D4}"/>
              </a:ext>
            </a:extLst>
          </p:cNvPr>
          <p:cNvSpPr txBox="1"/>
          <p:nvPr/>
        </p:nvSpPr>
        <p:spPr>
          <a:xfrm>
            <a:off x="2722989" y="325103"/>
            <a:ext cx="10244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How to Find Laptop or Desktop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D01AC-C916-430D-8E35-0871EBD70096}"/>
              </a:ext>
            </a:extLst>
          </p:cNvPr>
          <p:cNvSpPr txBox="1"/>
          <p:nvPr/>
        </p:nvSpPr>
        <p:spPr>
          <a:xfrm>
            <a:off x="1512504" y="1944545"/>
            <a:ext cx="11454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 Step 1 : Right click on Taskbar and click on Task Manger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9E658-59A1-3991-5F1F-0D7999D4E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38" y="3987839"/>
            <a:ext cx="6921856" cy="3524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16933E-8058-D3DF-9389-80C145702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405" y="4038036"/>
            <a:ext cx="5773195" cy="2451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E4FA21-A396-ADCB-AF69-87953E8B368E}"/>
              </a:ext>
            </a:extLst>
          </p:cNvPr>
          <p:cNvSpPr txBox="1"/>
          <p:nvPr/>
        </p:nvSpPr>
        <p:spPr>
          <a:xfrm>
            <a:off x="1512503" y="2565395"/>
            <a:ext cx="11454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 Step 2 : Now go to user tab and find username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C8CD1-F5BA-5E2A-380A-3857E9E2C34B}"/>
              </a:ext>
            </a:extLst>
          </p:cNvPr>
          <p:cNvSpPr txBox="1"/>
          <p:nvPr/>
        </p:nvSpPr>
        <p:spPr>
          <a:xfrm>
            <a:off x="2722989" y="3516868"/>
            <a:ext cx="329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Windows 11 Task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7014D-DBDF-5ABA-B69E-CCEBBF50AE1D}"/>
              </a:ext>
            </a:extLst>
          </p:cNvPr>
          <p:cNvSpPr txBox="1"/>
          <p:nvPr/>
        </p:nvSpPr>
        <p:spPr>
          <a:xfrm>
            <a:off x="9283079" y="3516868"/>
            <a:ext cx="329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Windows 10 Task Manager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6F6D7A-F86A-FF15-A24C-8287ADD3D5FF}"/>
              </a:ext>
            </a:extLst>
          </p:cNvPr>
          <p:cNvSpPr/>
          <p:nvPr/>
        </p:nvSpPr>
        <p:spPr>
          <a:xfrm>
            <a:off x="1512504" y="5263589"/>
            <a:ext cx="1404316" cy="373282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F70B96-F26B-8557-1A73-3EC14C7D9F72}"/>
              </a:ext>
            </a:extLst>
          </p:cNvPr>
          <p:cNvSpPr/>
          <p:nvPr/>
        </p:nvSpPr>
        <p:spPr>
          <a:xfrm>
            <a:off x="8035769" y="5691217"/>
            <a:ext cx="1404316" cy="373282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2E30A8-C9C2-49DC-B9F2-4E3BB1A55F82}"/>
              </a:ext>
            </a:extLst>
          </p:cNvPr>
          <p:cNvSpPr/>
          <p:nvPr/>
        </p:nvSpPr>
        <p:spPr>
          <a:xfrm>
            <a:off x="778560" y="6267776"/>
            <a:ext cx="1404316" cy="373282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7BF810-DD4F-468B-1D3F-5203A848D891}"/>
              </a:ext>
            </a:extLst>
          </p:cNvPr>
          <p:cNvSpPr/>
          <p:nvPr/>
        </p:nvSpPr>
        <p:spPr>
          <a:xfrm>
            <a:off x="10336191" y="4658886"/>
            <a:ext cx="481159" cy="373282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132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H STEP 0 &amp; 1 PPT" id="{2A8FA081-508C-884E-A607-0B1950063A8E}" vid="{AEF87493-2345-E346-B0ED-7AC8E331FB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SkapsYellow</Template>
  <TotalTime>1920</TotalTime>
  <Words>55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Franklin Gothic Book</vt:lpstr>
      <vt:lpstr>Wingdings</vt:lpstr>
      <vt:lpstr>Crop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Parth Vaghela</dc:creator>
  <cp:keywords/>
  <dc:description/>
  <cp:lastModifiedBy>Sachin Patel</cp:lastModifiedBy>
  <cp:revision>50</cp:revision>
  <dcterms:created xsi:type="dcterms:W3CDTF">2020-07-15T06:39:22Z</dcterms:created>
  <dcterms:modified xsi:type="dcterms:W3CDTF">2023-08-01T13:27:47Z</dcterms:modified>
  <cp:category/>
</cp:coreProperties>
</file>