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A380-708F-DF2C-95F9-B29E7C3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6969-3C35-993B-EB6E-D9C3C130C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C170-5DB8-C137-5362-A7760B6A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96B6-4D6D-C4F7-08E4-9BF1EFF6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F9D0-0317-54BC-71BA-3C77D097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6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2C5-1E54-467D-493F-97EF761C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A27ED-D38A-FC18-D4C2-92F0979E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B0A1-2E1F-E146-C79F-FED19A53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B570-7EF6-A9D5-B9ED-F1C6562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4E2B-B8AA-FBFF-DE56-D4EEFB1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0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9A69E-B9CB-ECDA-3D10-74BBBF972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B68C-A042-79D1-5520-E313A88F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FA6B-6B90-9283-0C46-D0FE5596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0FCF-A121-7283-E376-EC18D677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5EC5-6291-3606-0883-1ACEE3C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7AFF-A662-0D7D-C88B-C105875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8ED8-3038-DCB0-3230-91702A2F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F661-6916-7492-82E0-CDF151E1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C1DC-DB13-9D16-FFB6-97A4FC75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C6C1-EB62-E180-CDCD-942A24BB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1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F0C-7E9E-B2BD-25DF-D486BEF2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E93F-2994-71DE-11BE-85C4234F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E63D-41EF-0A1E-E31D-A1DB41B0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26F4-EF36-FED3-CA48-52DBE75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F056-D2A5-9AC6-126B-7E422DC2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5E59-B9D0-3818-ED8A-86D1CE87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974E-8BAD-BC62-9FB5-701F8C9B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2596-7B3D-819A-5A30-313C63CA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D413-3BB3-D24C-A662-82A4D71C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9D6D4-565F-0791-961A-8757F759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81F38-5D07-29C9-4C3B-A7BF2A4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4CDB-7EEC-A19A-FE09-D6703B3F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E497-2502-6551-96E9-278851B69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2735-0512-C8E9-45A6-946E00F56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90B44-790B-8002-F8CE-1F965814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2710-52E4-E0C2-5B28-1CD19E3AB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8EA97-43F7-B08F-69BB-04620D2A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D6AE4-2D0A-EAB9-1F9C-6F2C276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55086-A2FC-E7F9-C792-319E82E6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FDA5-D201-8EC5-32E5-2EC3A090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9DE34-6ECE-85C1-9004-E380D10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61F18-4B4F-63F2-E7D6-36981FA6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8949-9029-B664-2F49-3C898BF0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3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A866F-580F-65F7-7D0D-AC1FA800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6CA03-6CAD-1AD1-1392-DD650A1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CFB7-F4F7-E13C-6C27-964BBFF8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0C18-5F32-0544-2D45-3BFD13CA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BC7-AC32-62E9-721E-6DA896B8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DD54F-54CB-7908-BFF0-40C26D2D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1235-1FA0-0F85-7C75-831FACAA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AE23-064E-E32C-5FB3-1F212A3F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49A35-85CE-8D0A-4ED5-B9DCF88B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B559-2DAD-9AA2-CF4F-FBA0C91C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23FBC-DD85-A56A-CE17-143BB0680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20065-2793-BFBB-8FA6-D4C8E9398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C7BD-BE40-E0CA-1C42-62812CFF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8A51-B9B6-5630-DDF2-4E17EF18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E990-7AFB-24CA-B082-5B008671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41D5C-5B40-AAD0-9FCF-080707CF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C641-280C-53AA-5566-F16CDA23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6EE1-C06B-0960-F9FE-3F43C712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BEAA0-3CA3-41BD-8A33-A6FD46AECAFF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C98F-D094-7DC2-49D6-759726428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61D5-1076-007D-0AB6-5A0A7F7D5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E367D-D6DE-4669-B228-21EEBA66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ue and green background with food on it&#10;&#10;Description automatically generated">
            <a:extLst>
              <a:ext uri="{FF2B5EF4-FFF2-40B4-BE49-F238E27FC236}">
                <a16:creationId xmlns:a16="http://schemas.microsoft.com/office/drawing/2014/main" id="{397C632C-91E0-B1D5-4488-5FCB5BED3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enu of a restaurant&#10;&#10;Description automatically generated">
            <a:extLst>
              <a:ext uri="{FF2B5EF4-FFF2-40B4-BE49-F238E27FC236}">
                <a16:creationId xmlns:a16="http://schemas.microsoft.com/office/drawing/2014/main" id="{206B8F59-A9B6-D0FB-F760-53CECA2F9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informational poster&#10;&#10;Description automatically generated with medium confidence">
            <a:extLst>
              <a:ext uri="{FF2B5EF4-FFF2-40B4-BE49-F238E27FC236}">
                <a16:creationId xmlns:a16="http://schemas.microsoft.com/office/drawing/2014/main" id="{BE2D8A43-D927-2C30-06AF-A4FA4A5A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est&#10;&#10;Description automatically generated">
            <a:extLst>
              <a:ext uri="{FF2B5EF4-FFF2-40B4-BE49-F238E27FC236}">
                <a16:creationId xmlns:a16="http://schemas.microsoft.com/office/drawing/2014/main" id="{0AE4A2DD-625E-7B79-8860-690E07C1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6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379CD6-23F3-A667-6972-E099B6BD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1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ode on a blue background&#10;&#10;Description automatically generated">
            <a:extLst>
              <a:ext uri="{FF2B5EF4-FFF2-40B4-BE49-F238E27FC236}">
                <a16:creationId xmlns:a16="http://schemas.microsoft.com/office/drawing/2014/main" id="{8229F3C6-BDFA-C644-5BDF-B154DA77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odel&#10;&#10;Description automatically generated">
            <a:extLst>
              <a:ext uri="{FF2B5EF4-FFF2-40B4-BE49-F238E27FC236}">
                <a16:creationId xmlns:a16="http://schemas.microsoft.com/office/drawing/2014/main" id="{E2DA5A79-565B-7F6E-BA79-2F713CACF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1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een background&#10;&#10;Description automatically generated">
            <a:extLst>
              <a:ext uri="{FF2B5EF4-FFF2-40B4-BE49-F238E27FC236}">
                <a16:creationId xmlns:a16="http://schemas.microsoft.com/office/drawing/2014/main" id="{37C6794F-17D8-917B-DC02-EC74EC480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background with text and words&#10;&#10;Description automatically generated">
            <a:extLst>
              <a:ext uri="{FF2B5EF4-FFF2-40B4-BE49-F238E27FC236}">
                <a16:creationId xmlns:a16="http://schemas.microsoft.com/office/drawing/2014/main" id="{CD0E159F-D6E7-FA8D-CE5E-79209EAA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2R&amp;BA_101_Manish Wayangankar</dc:creator>
  <cp:lastModifiedBy>2R&amp;BA_101_Manish Wayangankar</cp:lastModifiedBy>
  <cp:revision>1</cp:revision>
  <dcterms:created xsi:type="dcterms:W3CDTF">2024-08-08T19:49:55Z</dcterms:created>
  <dcterms:modified xsi:type="dcterms:W3CDTF">2024-08-08T19:53:28Z</dcterms:modified>
</cp:coreProperties>
</file>