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256" r:id="rId2"/>
    <p:sldId id="596" r:id="rId3"/>
    <p:sldId id="598" r:id="rId4"/>
    <p:sldId id="599" r:id="rId5"/>
    <p:sldId id="601" r:id="rId6"/>
    <p:sldId id="600" r:id="rId7"/>
    <p:sldId id="602" r:id="rId8"/>
    <p:sldId id="603" r:id="rId9"/>
    <p:sldId id="604" r:id="rId10"/>
    <p:sldId id="605" r:id="rId11"/>
    <p:sldId id="606" r:id="rId12"/>
    <p:sldId id="607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5" r:id="rId35"/>
    <p:sldId id="643" r:id="rId36"/>
    <p:sldId id="636" r:id="rId37"/>
    <p:sldId id="637" r:id="rId38"/>
    <p:sldId id="638" r:id="rId39"/>
    <p:sldId id="639" r:id="rId40"/>
    <p:sldId id="640" r:id="rId41"/>
    <p:sldId id="641" r:id="rId42"/>
    <p:sldId id="642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724" autoAdjust="0"/>
  </p:normalViewPr>
  <p:slideViewPr>
    <p:cSldViewPr>
      <p:cViewPr>
        <p:scale>
          <a:sx n="114" d="100"/>
          <a:sy n="114" d="100"/>
        </p:scale>
        <p:origin x="-2824" y="-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Advanced Pandas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96240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wanted to know the proportion of “Mrs.” in the data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178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2514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column column called “</a:t>
            </a:r>
            <a:r>
              <a:rPr lang="en-US" dirty="0" err="1" smtClean="0"/>
              <a:t>Bool_Mrs</a:t>
            </a:r>
            <a:r>
              <a:rPr lang="en-US" dirty="0" smtClean="0"/>
              <a:t>” that stores these </a:t>
            </a:r>
            <a:r>
              <a:rPr lang="en-US" dirty="0" err="1" smtClean="0"/>
              <a:t>booleans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" y="3200400"/>
            <a:ext cx="9144000" cy="21173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483806"/>
            <a:ext cx="4495800" cy="11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6016" y="0"/>
            <a:ext cx="22337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Map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wanted to know the proportion of females on the ship.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" y="1676400"/>
            <a:ext cx="9144000" cy="19820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4800" y="3657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how to do this: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91000"/>
            <a:ext cx="5943600" cy="24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6016" y="0"/>
            <a:ext cx="22337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Map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990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already know how to do this: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5943600" cy="24773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4343400"/>
            <a:ext cx="83820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Downside of this approach: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Will not be useful for any sort of estimation </a:t>
            </a:r>
            <a:r>
              <a:rPr lang="en-US" dirty="0" smtClean="0"/>
              <a:t>approach where we use Sex as a categorical variables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Generally more involved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0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4419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apply() method lets us use custom or built in functions to multiple columns.</a:t>
            </a:r>
          </a:p>
          <a:p>
            <a:endParaRPr lang="en-US" dirty="0"/>
          </a:p>
          <a:p>
            <a:r>
              <a:rPr lang="en-US" dirty="0" smtClean="0"/>
              <a:t>Let’s begin by applying built in functions…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19600"/>
            <a:ext cx="5080000" cy="53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5257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Axis = 0 - apply column wise</a:t>
            </a:r>
          </a:p>
          <a:p>
            <a:r>
              <a:rPr lang="en-US" dirty="0" smtClean="0"/>
              <a:t>Axis = 1 - apply row wise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4876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24600" y="4876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56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419600"/>
            <a:ext cx="5080000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953000"/>
            <a:ext cx="1866900" cy="863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6096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where the index is the column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0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6096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where the index is the index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91000"/>
            <a:ext cx="4495800" cy="1701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Changed axis!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57800" y="4572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6096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where the index is the index of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91000"/>
            <a:ext cx="4495800" cy="1701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510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Changed axis!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257800" y="4572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4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2600" y="5562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numpy</a:t>
            </a:r>
            <a:r>
              <a:rPr lang="en-US" dirty="0" smtClean="0"/>
              <a:t> ceiling function to the column fare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91000"/>
            <a:ext cx="4495800" cy="10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7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71600"/>
            <a:ext cx="5461000" cy="2785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91000"/>
            <a:ext cx="4495800" cy="10106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181600"/>
            <a:ext cx="2819400" cy="1391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5410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apply to create new columns!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0341" y="0"/>
            <a:ext cx="35650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Advanced Pandas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9906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Use string methods to create and manipulate columns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Map to quickly create indicators from categorical variables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Apply to create new columns that are complex functions of other columns.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Iterating through the rows of a </a:t>
            </a:r>
            <a:r>
              <a:rPr lang="en-US" sz="2400" dirty="0" err="1" smtClean="0"/>
              <a:t>dataframe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only pick out a couple of the numerical columns.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038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66800" y="6172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column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371600" y="57150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962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Pesky </a:t>
            </a:r>
            <a:r>
              <a:rPr lang="en-US" dirty="0" err="1" smtClean="0"/>
              <a:t>SettingWithCopyWarning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324600" y="2895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45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116" y="0"/>
            <a:ext cx="50515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SettingWithCopyWarning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ways to avoid this warning: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8915400" cy="416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914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df_numeric</a:t>
            </a:r>
            <a:r>
              <a:rPr lang="en-US" dirty="0" smtClean="0"/>
              <a:t> by slicing with .</a:t>
            </a:r>
            <a:r>
              <a:rPr lang="en-US" dirty="0" err="1" smtClean="0"/>
              <a:t>loc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3400" y="160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80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116" y="0"/>
            <a:ext cx="50515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SettingWithCopyWarning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ways to avoid this warning: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33600"/>
            <a:ext cx="8813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19600" y="9144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 set </a:t>
            </a:r>
            <a:r>
              <a:rPr lang="en-US" dirty="0" err="1" smtClean="0"/>
              <a:t>df_numeric</a:t>
            </a:r>
            <a:r>
              <a:rPr lang="en-US" dirty="0" smtClean="0"/>
              <a:t> equal to a copy of the slice of the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72200" y="16002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6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480300" cy="358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use apply to create a binary column that is 1 if the passenger is male and 0 if female.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54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6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7794269" cy="4400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4495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 smtClean="0"/>
              <a:t>Get_Gender_Bool</a:t>
            </a:r>
            <a:r>
              <a:rPr lang="en-US" dirty="0" smtClean="0"/>
              <a:t> once for each row.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562600" y="3810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31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480300" cy="358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use apply to create a binary column that is the passenger is above 60 years old and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8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679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43434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I’ll apply my custom function on the age column.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62600" y="38100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8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single column: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900"/>
            <a:ext cx="9144000" cy="3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9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one: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use apply to a new column called Title that</a:t>
            </a:r>
            <a:r>
              <a:rPr lang="fr-FR" dirty="0" smtClean="0"/>
              <a:t>’</a:t>
            </a:r>
            <a:r>
              <a:rPr lang="en-US" dirty="0" smtClean="0"/>
              <a:t>s stores each passenger’s title (Mr./Mrs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3700"/>
            <a:ext cx="7912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5296" y="0"/>
            <a:ext cx="31951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Titanic Data Set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048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99060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data from people onboard the Titanic: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one: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839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4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data frame: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480300" cy="3581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use apply to create a binary column is 1 if the passenger is male and over 60 and 0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8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data frame: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162800" cy="5244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9000" y="5181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to entire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48200" y="4495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to rows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162800" y="4495800"/>
            <a:ext cx="304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403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data frame: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162800" cy="5244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33800" y="5029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row gets passed as a series </a:t>
            </a:r>
            <a:r>
              <a:rPr lang="en-US" dirty="0"/>
              <a:t>to the function</a:t>
            </a:r>
            <a:r>
              <a:rPr lang="en-US" dirty="0" smtClean="0"/>
              <a:t>, where the column names are the index.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function on a data frame: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56746"/>
            <a:ext cx="5334000" cy="53012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4267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dirty="0" err="1" smtClean="0"/>
              <a:t>Old_Man</a:t>
            </a:r>
            <a:r>
              <a:rPr lang="en-US" dirty="0" smtClean="0"/>
              <a:t> gets called for each row in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2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43435" y="0"/>
            <a:ext cx="50048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smtClean="0">
                <a:solidFill>
                  <a:schemeClr val="bg1"/>
                </a:solidFill>
              </a:rPr>
              <a:t>Apply </a:t>
            </a:r>
            <a:r>
              <a:rPr lang="mr-IN" sz="3600" b="1" dirty="0" smtClean="0">
                <a:solidFill>
                  <a:schemeClr val="bg1"/>
                </a:solidFill>
              </a:rPr>
              <a:t>–</a:t>
            </a:r>
            <a:r>
              <a:rPr lang="en-US" sz="3600" b="1" dirty="0" smtClean="0">
                <a:solidFill>
                  <a:schemeClr val="bg1"/>
                </a:solidFill>
              </a:rPr>
              <a:t> Extra Input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how we can use apply with a custom </a:t>
            </a:r>
            <a:r>
              <a:rPr lang="en-US" dirty="0" smtClean="0"/>
              <a:t>function that takes another input </a:t>
            </a:r>
            <a:r>
              <a:rPr lang="en-US" dirty="0" smtClean="0"/>
              <a:t>on a data frame: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36406" cy="49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2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more example: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89100"/>
            <a:ext cx="8724900" cy="3467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" y="5486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want to create a new column is embarked plus the first number of the ticket. So, in the first row, this new column should read “Q3”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9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207" y="0"/>
            <a:ext cx="24673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Apply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more example: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358375" cy="48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9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492" y="0"/>
            <a:ext cx="180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Iterrows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181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the </a:t>
            </a:r>
            <a:r>
              <a:rPr lang="en-US" dirty="0" err="1" smtClean="0"/>
              <a:t>iterrows</a:t>
            </a:r>
            <a:r>
              <a:rPr lang="en-US" dirty="0" smtClean="0"/>
              <a:t>() method to go through the rows of a </a:t>
            </a:r>
            <a:r>
              <a:rPr lang="en-US" dirty="0" err="1" smtClean="0"/>
              <a:t>dataframe</a:t>
            </a:r>
            <a:r>
              <a:rPr lang="en-US" dirty="0" smtClean="0"/>
              <a:t> using a for loop.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04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492" y="0"/>
            <a:ext cx="180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Iterrows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3467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two loop variables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15000" y="1447800"/>
            <a:ext cx="381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1524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 of </a:t>
            </a:r>
            <a:r>
              <a:rPr lang="en-US" dirty="0" err="1" smtClean="0"/>
              <a:t>df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as series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905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3800" y="19050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87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" y="1524000"/>
            <a:ext cx="9144000" cy="2397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4495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column name you need .</a:t>
            </a:r>
            <a:r>
              <a:rPr lang="en-US" dirty="0" err="1" smtClean="0"/>
              <a:t>str</a:t>
            </a:r>
            <a:r>
              <a:rPr lang="en-US" dirty="0" smtClean="0"/>
              <a:t> if you wan to use a string method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3886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78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492" y="0"/>
            <a:ext cx="180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Iterrows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66800"/>
            <a:ext cx="53975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492" y="0"/>
            <a:ext cx="180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Iterrows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5181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create a dictionary where I have an entry for each passenger where the key is the last name and the value is the age.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041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52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492" y="0"/>
            <a:ext cx="180477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Iterrows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76600"/>
            <a:ext cx="84455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38200"/>
            <a:ext cx="5194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" y="1524000"/>
            <a:ext cx="9144000" cy="23972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4495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column name you need .</a:t>
            </a:r>
            <a:r>
              <a:rPr lang="en-US" dirty="0" err="1" smtClean="0"/>
              <a:t>str</a:t>
            </a:r>
            <a:r>
              <a:rPr lang="en-US" dirty="0" smtClean="0"/>
              <a:t> if you wan to use a string method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81200" y="3886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76800" y="4191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.“</a:t>
            </a:r>
            <a:r>
              <a:rPr lang="en-US" dirty="0" err="1" smtClean="0"/>
              <a:t>string_method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10000" y="3886200"/>
            <a:ext cx="1219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9144000" cy="3643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876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series with all lower case in the name column.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84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60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wanted to know the proportion of “Mrs.” in the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604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wanted to know the proportion of “Mrs.” in the data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</a:t>
            </a:r>
            <a:r>
              <a:rPr lang="en-US" dirty="0" err="1" smtClean="0"/>
              <a:t>boolean</a:t>
            </a:r>
            <a:r>
              <a:rPr lang="en-US" dirty="0" smtClean="0"/>
              <a:t> series with True if name contains “Mrs.” and False otherwise.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311" y="0"/>
            <a:ext cx="430516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String Methods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914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wanted to know the proportion of “Mrs.” in the data 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178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25146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column column called “</a:t>
            </a:r>
            <a:r>
              <a:rPr lang="en-US" dirty="0" err="1" smtClean="0"/>
              <a:t>Bool_Mrs</a:t>
            </a:r>
            <a:r>
              <a:rPr lang="en-US" dirty="0" smtClean="0"/>
              <a:t>” that stores these </a:t>
            </a:r>
            <a:r>
              <a:rPr lang="en-US" dirty="0" err="1" smtClean="0"/>
              <a:t>booleans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" y="3200400"/>
            <a:ext cx="9144000" cy="21173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0161" y="5715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column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696200" y="53340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7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85231</TotalTime>
  <Words>998</Words>
  <Application>Microsoft Macintosh PowerPoint</Application>
  <PresentationFormat>On-screen Show (4:3)</PresentationFormat>
  <Paragraphs>131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Advanced 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812</cp:revision>
  <dcterms:created xsi:type="dcterms:W3CDTF">2015-04-30T01:39:07Z</dcterms:created>
  <dcterms:modified xsi:type="dcterms:W3CDTF">2018-11-02T14:27:27Z</dcterms:modified>
</cp:coreProperties>
</file>