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3"/>
  </p:notesMasterIdLst>
  <p:sldIdLst>
    <p:sldId id="256" r:id="rId2"/>
    <p:sldId id="620" r:id="rId3"/>
    <p:sldId id="619" r:id="rId4"/>
    <p:sldId id="621" r:id="rId5"/>
    <p:sldId id="622" r:id="rId6"/>
    <p:sldId id="623" r:id="rId7"/>
    <p:sldId id="554" r:id="rId8"/>
    <p:sldId id="555" r:id="rId9"/>
    <p:sldId id="626" r:id="rId10"/>
    <p:sldId id="624" r:id="rId11"/>
    <p:sldId id="558" r:id="rId12"/>
    <p:sldId id="628" r:id="rId13"/>
    <p:sldId id="629" r:id="rId14"/>
    <p:sldId id="627" r:id="rId15"/>
    <p:sldId id="630" r:id="rId16"/>
    <p:sldId id="631" r:id="rId17"/>
    <p:sldId id="632" r:id="rId18"/>
    <p:sldId id="563" r:id="rId19"/>
    <p:sldId id="633" r:id="rId20"/>
    <p:sldId id="568" r:id="rId21"/>
    <p:sldId id="634" r:id="rId22"/>
    <p:sldId id="639" r:id="rId23"/>
    <p:sldId id="640" r:id="rId24"/>
    <p:sldId id="641" r:id="rId25"/>
    <p:sldId id="642" r:id="rId26"/>
    <p:sldId id="667" r:id="rId27"/>
    <p:sldId id="668" r:id="rId28"/>
    <p:sldId id="669" r:id="rId29"/>
    <p:sldId id="670" r:id="rId30"/>
    <p:sldId id="671" r:id="rId31"/>
    <p:sldId id="672" r:id="rId32"/>
    <p:sldId id="673" r:id="rId33"/>
    <p:sldId id="572" r:id="rId34"/>
    <p:sldId id="644" r:id="rId35"/>
    <p:sldId id="646" r:id="rId36"/>
    <p:sldId id="647" r:id="rId37"/>
    <p:sldId id="648" r:id="rId38"/>
    <p:sldId id="649" r:id="rId39"/>
    <p:sldId id="650" r:id="rId40"/>
    <p:sldId id="658" r:id="rId41"/>
    <p:sldId id="659" r:id="rId42"/>
    <p:sldId id="661" r:id="rId43"/>
    <p:sldId id="660" r:id="rId44"/>
    <p:sldId id="582" r:id="rId45"/>
    <p:sldId id="583" r:id="rId46"/>
    <p:sldId id="584" r:id="rId47"/>
    <p:sldId id="585" r:id="rId48"/>
    <p:sldId id="586" r:id="rId49"/>
    <p:sldId id="587" r:id="rId50"/>
    <p:sldId id="588" r:id="rId51"/>
    <p:sldId id="589" r:id="rId52"/>
    <p:sldId id="662" r:id="rId53"/>
    <p:sldId id="590" r:id="rId54"/>
    <p:sldId id="591" r:id="rId55"/>
    <p:sldId id="592" r:id="rId56"/>
    <p:sldId id="593" r:id="rId57"/>
    <p:sldId id="594" r:id="rId58"/>
    <p:sldId id="595" r:id="rId59"/>
    <p:sldId id="596" r:id="rId60"/>
    <p:sldId id="597" r:id="rId61"/>
    <p:sldId id="598" r:id="rId62"/>
    <p:sldId id="663" r:id="rId63"/>
    <p:sldId id="664" r:id="rId64"/>
    <p:sldId id="665" r:id="rId65"/>
    <p:sldId id="599" r:id="rId66"/>
    <p:sldId id="666" r:id="rId67"/>
    <p:sldId id="600" r:id="rId68"/>
    <p:sldId id="601" r:id="rId69"/>
    <p:sldId id="602" r:id="rId70"/>
    <p:sldId id="603" r:id="rId71"/>
    <p:sldId id="604" r:id="rId72"/>
    <p:sldId id="605" r:id="rId73"/>
    <p:sldId id="606" r:id="rId74"/>
    <p:sldId id="607" r:id="rId75"/>
    <p:sldId id="674" r:id="rId76"/>
    <p:sldId id="675" r:id="rId77"/>
    <p:sldId id="676" r:id="rId78"/>
    <p:sldId id="677" r:id="rId79"/>
    <p:sldId id="678" r:id="rId80"/>
    <p:sldId id="679" r:id="rId81"/>
    <p:sldId id="608" r:id="rId82"/>
    <p:sldId id="609" r:id="rId83"/>
    <p:sldId id="610" r:id="rId84"/>
    <p:sldId id="611" r:id="rId85"/>
    <p:sldId id="612" r:id="rId86"/>
    <p:sldId id="613" r:id="rId87"/>
    <p:sldId id="614" r:id="rId88"/>
    <p:sldId id="615" r:id="rId89"/>
    <p:sldId id="616" r:id="rId90"/>
    <p:sldId id="617" r:id="rId91"/>
    <p:sldId id="618" r:id="rId92"/>
  </p:sldIdLst>
  <p:sldSz cx="9144000" cy="6858000" type="screen4x3"/>
  <p:notesSz cx="6858000" cy="9144000"/>
  <p:custDataLst>
    <p:tags r:id="rId9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0679" autoAdjust="0"/>
  </p:normalViewPr>
  <p:slideViewPr>
    <p:cSldViewPr>
      <p:cViewPr varScale="1">
        <p:scale>
          <a:sx n="118" d="100"/>
          <a:sy n="118" d="100"/>
        </p:scale>
        <p:origin x="24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Conditionals and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352800"/>
            <a:ext cx="6736948" cy="30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684" y="0"/>
            <a:ext cx="3766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5232400" cy="3385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48768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condition is False, so code inside of else executes</a:t>
            </a:r>
          </a:p>
        </p:txBody>
      </p:sp>
    </p:spTree>
    <p:extLst>
      <p:ext uri="{BB962C8B-B14F-4D97-AF65-F5344CB8AC3E}">
        <p14:creationId xmlns:p14="http://schemas.microsoft.com/office/powerpoint/2010/main" val="354853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I specify multiple conditions?...</a:t>
            </a:r>
          </a:p>
        </p:txBody>
      </p:sp>
    </p:spTree>
    <p:extLst>
      <p:ext uri="{BB962C8B-B14F-4D97-AF65-F5344CB8AC3E}">
        <p14:creationId xmlns:p14="http://schemas.microsoft.com/office/powerpoint/2010/main" val="138645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I specify multiple conditions?...</a:t>
            </a:r>
            <a:r>
              <a:rPr lang="en-US" sz="2400" dirty="0" err="1"/>
              <a:t>elif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88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I specify multiple conditions?...</a:t>
            </a:r>
            <a:r>
              <a:rPr lang="en-US" sz="2400" dirty="0" err="1"/>
              <a:t>elif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2672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Comes between if and else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Can have arbitrary number of </a:t>
            </a:r>
            <a:r>
              <a:rPr lang="en-US" sz="2400" dirty="0" err="1"/>
              <a:t>elifs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First if/</a:t>
            </a:r>
            <a:r>
              <a:rPr lang="en-US" sz="2400" dirty="0" err="1"/>
              <a:t>elif</a:t>
            </a:r>
            <a:r>
              <a:rPr lang="en-US" sz="2400" dirty="0"/>
              <a:t> condition that is true is executed and only this block is executed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If no if/</a:t>
            </a:r>
            <a:r>
              <a:rPr lang="en-US" sz="2400" dirty="0" err="1"/>
              <a:t>elif</a:t>
            </a:r>
            <a:r>
              <a:rPr lang="en-US" sz="2400" dirty="0"/>
              <a:t> condition is true then else is executed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Indentation matches up if/</a:t>
            </a:r>
            <a:r>
              <a:rPr lang="en-US" sz="2400" dirty="0" err="1"/>
              <a:t>elif</a:t>
            </a:r>
            <a:r>
              <a:rPr lang="en-US" sz="2400" dirty="0"/>
              <a:t>/else statements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4686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941291" cy="3162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295400" y="1981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876800"/>
            <a:ext cx="2971800" cy="12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4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941291" cy="3162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371600" y="28194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724400"/>
            <a:ext cx="27921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941291" cy="3162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371600" y="28194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724400"/>
            <a:ext cx="2792186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60198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all if/</a:t>
            </a:r>
            <a:r>
              <a:rPr lang="en-US" sz="2400" dirty="0" err="1"/>
              <a:t>elif</a:t>
            </a:r>
            <a:r>
              <a:rPr lang="en-US" sz="2400" dirty="0"/>
              <a:t> conditions were False, else statement executes</a:t>
            </a:r>
          </a:p>
        </p:txBody>
      </p:sp>
    </p:spTree>
    <p:extLst>
      <p:ext uri="{BB962C8B-B14F-4D97-AF65-F5344CB8AC3E}">
        <p14:creationId xmlns:p14="http://schemas.microsoft.com/office/powerpoint/2010/main" val="3961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447800"/>
            <a:ext cx="5555279" cy="3429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438400" y="3886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1143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just have an if + </a:t>
            </a:r>
            <a:r>
              <a:rPr lang="en-US" sz="2400" dirty="0" err="1"/>
              <a:t>elif</a:t>
            </a:r>
            <a:r>
              <a:rPr lang="en-US" sz="2400" dirty="0"/>
              <a:t>, with no else: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6115176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1143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just have an if + </a:t>
            </a:r>
            <a:r>
              <a:rPr lang="en-US" sz="2400" dirty="0" err="1"/>
              <a:t>elif</a:t>
            </a:r>
            <a:r>
              <a:rPr lang="en-US" sz="2400" dirty="0"/>
              <a:t>, with no else: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6115176" cy="311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Nothing is printed since neither if not </a:t>
            </a:r>
            <a:r>
              <a:rPr lang="en-US" sz="2400" dirty="0" err="1"/>
              <a:t>elif</a:t>
            </a:r>
            <a:r>
              <a:rPr lang="en-US" sz="2400" dirty="0"/>
              <a:t>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67057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0"/>
            <a:ext cx="25725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219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a certain block of code only if a certain condition is true </a:t>
            </a:r>
          </a:p>
        </p:txBody>
      </p:sp>
    </p:spTree>
    <p:extLst>
      <p:ext uri="{BB962C8B-B14F-4D97-AF65-F5344CB8AC3E}">
        <p14:creationId xmlns:p14="http://schemas.microsoft.com/office/powerpoint/2010/main" val="176194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with multiple </a:t>
            </a:r>
            <a:r>
              <a:rPr lang="en-US" sz="2400" dirty="0" err="1"/>
              <a:t>elif</a:t>
            </a:r>
            <a:r>
              <a:rPr lang="en-US" sz="2400" dirty="0"/>
              <a:t> conditions: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7244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724400" cy="3479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with multiple </a:t>
            </a:r>
            <a:r>
              <a:rPr lang="en-US" sz="2400" dirty="0" err="1"/>
              <a:t>elif</a:t>
            </a:r>
            <a:r>
              <a:rPr lang="en-US" sz="2400" dirty="0"/>
              <a:t> conditions: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24000" y="3048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724400" cy="3479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with multiple </a:t>
            </a:r>
            <a:r>
              <a:rPr lang="en-US" sz="2400" dirty="0" err="1"/>
              <a:t>elif</a:t>
            </a:r>
            <a:r>
              <a:rPr lang="en-US" sz="2400" dirty="0"/>
              <a:t> conditions: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24000" y="36576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8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724400" cy="3479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with multiple </a:t>
            </a:r>
            <a:r>
              <a:rPr lang="en-US" sz="2400" dirty="0" err="1"/>
              <a:t>elif</a:t>
            </a:r>
            <a:r>
              <a:rPr lang="en-US" sz="2400" dirty="0"/>
              <a:t> conditions: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24000" y="4267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724400" cy="3479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with multiple </a:t>
            </a:r>
            <a:r>
              <a:rPr lang="en-US" sz="2400" dirty="0" err="1"/>
              <a:t>elif</a:t>
            </a:r>
            <a:r>
              <a:rPr lang="en-US" sz="2400" dirty="0"/>
              <a:t> conditions: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269291" y="4614776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638800"/>
            <a:ext cx="1981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57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724400" cy="3479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326" y="0"/>
            <a:ext cx="48031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</a:t>
            </a:r>
            <a:r>
              <a:rPr lang="en-US" sz="3600" b="1" dirty="0" err="1">
                <a:solidFill>
                  <a:schemeClr val="bg1"/>
                </a:solidFill>
              </a:rPr>
              <a:t>Elif</a:t>
            </a:r>
            <a:r>
              <a:rPr lang="en-US" sz="3600" b="1" dirty="0">
                <a:solidFill>
                  <a:schemeClr val="bg1"/>
                </a:solidFill>
              </a:rPr>
              <a:t>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with multiple </a:t>
            </a:r>
            <a:r>
              <a:rPr lang="en-US" sz="2400" dirty="0" err="1"/>
              <a:t>elif</a:t>
            </a:r>
            <a:r>
              <a:rPr lang="en-US" sz="2400" dirty="0"/>
              <a:t> conditions: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269291" y="4614776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638800"/>
            <a:ext cx="1981200" cy="584200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1600200" y="4191000"/>
            <a:ext cx="457200" cy="457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600200" y="29718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1600200" y="35814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600200" y="48768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387" y="0"/>
            <a:ext cx="40429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Conditionals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066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have if statements nested within if statements: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54102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4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5410200" cy="4330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387" y="0"/>
            <a:ext cx="40429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Conditionals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066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have if statements nested within if statements: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405018" y="3336088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3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5410200" cy="4330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387" y="0"/>
            <a:ext cx="40429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Conditionals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066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have if statements nested within if statements: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083473" y="3631536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371600" y="3200400"/>
            <a:ext cx="457200" cy="457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371600" y="54102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9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5410200" cy="4330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387" y="0"/>
            <a:ext cx="40429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Conditionals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066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have if statements nested within if statements: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667000" y="39624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371600" y="3200400"/>
            <a:ext cx="457200" cy="457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371600" y="54102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438400" y="48006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438400" y="41910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2438400" y="3505200"/>
            <a:ext cx="457200" cy="457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0"/>
            <a:ext cx="25725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219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a certain block of code only if a certain condition is true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3886200" cy="241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257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statements always begin with an “if”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5800" y="3962400"/>
            <a:ext cx="685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133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Conditional: must return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5600" y="24384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21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5410200" cy="4330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387" y="0"/>
            <a:ext cx="40429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Conditionals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066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have if statements nested within if statements: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667000" y="39624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371600" y="3200400"/>
            <a:ext cx="457200" cy="457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371600" y="54102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438400" y="48006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438400" y="41910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2438400" y="3505200"/>
            <a:ext cx="457200" cy="457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362700"/>
            <a:ext cx="1447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6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387" y="0"/>
            <a:ext cx="40429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Conditionals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231900"/>
            <a:ext cx="7353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92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387" y="0"/>
            <a:ext cx="40429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Conditionals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231900"/>
            <a:ext cx="7353300" cy="438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791200"/>
            <a:ext cx="1270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1228" y="0"/>
            <a:ext cx="60233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Specifying Multiple Conditions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specify multiple conditions in a conditional statements? </a:t>
            </a:r>
          </a:p>
        </p:txBody>
      </p:sp>
    </p:spTree>
    <p:extLst>
      <p:ext uri="{BB962C8B-B14F-4D97-AF65-F5344CB8AC3E}">
        <p14:creationId xmlns:p14="http://schemas.microsoft.com/office/powerpoint/2010/main" val="4220010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419600" cy="173176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316" y="0"/>
            <a:ext cx="7201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Specifying Multiple Conditions  - and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specify multiple conditions in a conditional statements?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25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 rot="16200000">
            <a:off x="2667000" y="3657600"/>
            <a:ext cx="228600" cy="8382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rot="16200000">
            <a:off x="4572000" y="3657600"/>
            <a:ext cx="228600" cy="8382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86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9800" y="3810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4953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Conditional statements w/ “and”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39624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9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419600" cy="173176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specify multiple conditions in a conditional statements?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25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 rot="16200000">
            <a:off x="2667000" y="3657600"/>
            <a:ext cx="228600" cy="8382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rot="16200000">
            <a:off x="4572000" y="3657600"/>
            <a:ext cx="228600" cy="8382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86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9800" y="3810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8800" y="5105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All conditions must evaluate to True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Can have arbitrary number of conditions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2316" y="0"/>
            <a:ext cx="7201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Specifying Multiple Conditions  - and</a:t>
            </a:r>
          </a:p>
        </p:txBody>
      </p:sp>
    </p:spTree>
    <p:extLst>
      <p:ext uri="{BB962C8B-B14F-4D97-AF65-F5344CB8AC3E}">
        <p14:creationId xmlns:p14="http://schemas.microsoft.com/office/powerpoint/2010/main" val="1018043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specify multiple conditions in a conditional statements?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5715000" cy="39383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2316" y="0"/>
            <a:ext cx="7201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Specifying Multiple Conditions  - and</a:t>
            </a:r>
          </a:p>
        </p:txBody>
      </p:sp>
    </p:spTree>
    <p:extLst>
      <p:ext uri="{BB962C8B-B14F-4D97-AF65-F5344CB8AC3E}">
        <p14:creationId xmlns:p14="http://schemas.microsoft.com/office/powerpoint/2010/main" val="4025714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38400"/>
            <a:ext cx="4572000" cy="144378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858" y="0"/>
            <a:ext cx="689007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Specifying Multiple Conditions  - or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specify multiple conditions in a conditional statements?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25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 rot="16200000">
            <a:off x="2971800" y="3352800"/>
            <a:ext cx="304800" cy="1524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rot="16200000">
            <a:off x="5448300" y="3314700"/>
            <a:ext cx="228600" cy="1524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68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9800" y="3810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1419" y="48006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Conditional statements w/ “or”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477000" y="3657600"/>
            <a:ext cx="9144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30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38400"/>
            <a:ext cx="4572000" cy="144378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858" y="0"/>
            <a:ext cx="689007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Specifying Multiple Conditions  - or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specify multiple conditions in a conditional statements?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25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 rot="16200000">
            <a:off x="2971800" y="3352800"/>
            <a:ext cx="304800" cy="1524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rot="16200000">
            <a:off x="5448300" y="3314700"/>
            <a:ext cx="228600" cy="1524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6800" y="434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9800" y="3810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8800" y="5105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At least one condition must evaluate to True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Can have arbitrary number of conditions </a:t>
            </a:r>
          </a:p>
        </p:txBody>
      </p:sp>
    </p:spTree>
    <p:extLst>
      <p:ext uri="{BB962C8B-B14F-4D97-AF65-F5344CB8AC3E}">
        <p14:creationId xmlns:p14="http://schemas.microsoft.com/office/powerpoint/2010/main" val="2861815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1232" y="0"/>
            <a:ext cx="60233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Specifying Multiple Conditions 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specify multiple conditions in a conditional statements?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6629400" cy="43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9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0"/>
            <a:ext cx="25725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219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a certain block of code only if a certain condition is true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3886200" cy="241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257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statements always begin with an “if”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5800" y="3962400"/>
            <a:ext cx="685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133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Conditional: must return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5600" y="24384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74" y="2971800"/>
            <a:ext cx="3886200" cy="16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27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4514" y="0"/>
            <a:ext cx="203673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1600200"/>
            <a:ext cx="6781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cases of for loops: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Iterate over the elements of a list or string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element, perform some sort of operation  - count or sum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Perform some action a specified number of times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Deal out 5 cards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Have a student go through all 100 lockers</a:t>
            </a:r>
          </a:p>
        </p:txBody>
      </p:sp>
    </p:spTree>
    <p:extLst>
      <p:ext uri="{BB962C8B-B14F-4D97-AF65-F5344CB8AC3E}">
        <p14:creationId xmlns:p14="http://schemas.microsoft.com/office/powerpoint/2010/main" val="2225799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990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990600"/>
            <a:ext cx="685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Compute sum of elements of a list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Use for loop to iterate over the elements of the list</a:t>
            </a:r>
          </a:p>
        </p:txBody>
      </p:sp>
    </p:spTree>
    <p:extLst>
      <p:ext uri="{BB962C8B-B14F-4D97-AF65-F5344CB8AC3E}">
        <p14:creationId xmlns:p14="http://schemas.microsoft.com/office/powerpoint/2010/main" val="2127773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990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990600"/>
            <a:ext cx="685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Compute sum of elements of a list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Use for loop to iterate over the elements of the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“for”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76400" y="4800600"/>
            <a:ext cx="533400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400" y="56388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variable – takes on each value of loop target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57400" y="4953000"/>
            <a:ext cx="1295400" cy="71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6600" y="5715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target – object to be iterated over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315200" y="5105400"/>
            <a:ext cx="381000" cy="565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21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4648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1803400" cy="863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57600" y="6096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of code to run each iteration of for loop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57800" y="5562600"/>
            <a:ext cx="381000" cy="565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254686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1066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call loop variable whatever you want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43000" y="1447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49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514600" y="51816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1803400" cy="863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172200" y="254686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8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4648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52600"/>
            <a:ext cx="1803400" cy="876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781800" y="254686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63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38400" y="51816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1803400" cy="8763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781800" y="254686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67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4648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1803400" cy="863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353300" y="254686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20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38400" y="51816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2032000" cy="863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353300" y="254686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91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4648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2032000" cy="863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924800" y="254686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2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0"/>
            <a:ext cx="25725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219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a certain block of code only if a certain condition is true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3886200" cy="241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257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statements always begin with an “if”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5800" y="3962400"/>
            <a:ext cx="685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133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Conditional: must return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5600" y="24384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0" y="32766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“:” ends statement</a:t>
            </a:r>
          </a:p>
        </p:txBody>
      </p:sp>
      <p:cxnSp>
        <p:nvCxnSpPr>
          <p:cNvPr id="14" name="Straight Arrow Connector 13"/>
          <p:cNvCxnSpPr>
            <a:stCxn id="3" idx="1"/>
          </p:cNvCxnSpPr>
          <p:nvPr/>
        </p:nvCxnSpPr>
        <p:spPr>
          <a:xfrm flipH="1">
            <a:off x="3581400" y="3467100"/>
            <a:ext cx="17526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45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550" y="0"/>
            <a:ext cx="34406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List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6311900" cy="2882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38400" y="51816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2032000" cy="863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924800" y="254686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91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95" y="2590800"/>
            <a:ext cx="6801905" cy="2806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1430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Now the loop target is a string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Compute the number of words in sentence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6120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24000" y="3429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95" y="2590800"/>
            <a:ext cx="6801905" cy="2806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1054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30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95" y="2590800"/>
            <a:ext cx="6801905" cy="2806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362200" y="3810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1054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29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4" y="2590800"/>
            <a:ext cx="6801905" cy="2806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524000" y="3429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2832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62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4" y="2590800"/>
            <a:ext cx="6801905" cy="2806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362200" y="3810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832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84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4" y="2590800"/>
            <a:ext cx="6801905" cy="2806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524000" y="3429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3246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626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554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4" y="2590800"/>
            <a:ext cx="6801905" cy="2806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362200" y="3810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3246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44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4" y="2590800"/>
            <a:ext cx="6801905" cy="2806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524000" y="3429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5532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42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4" y="2590800"/>
            <a:ext cx="6801905" cy="2806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286000" y="3810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55800" cy="889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5532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2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0"/>
            <a:ext cx="25725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219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a certain block of code only if a certain condition is true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3886200" cy="241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257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statements always begin with an “if”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5800" y="3962400"/>
            <a:ext cx="685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133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Conditional: must return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5600" y="24384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0" y="32766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“:” ends statement</a:t>
            </a:r>
          </a:p>
        </p:txBody>
      </p:sp>
      <p:cxnSp>
        <p:nvCxnSpPr>
          <p:cNvPr id="14" name="Straight Arrow Connector 13"/>
          <p:cNvCxnSpPr>
            <a:stCxn id="3" idx="1"/>
          </p:cNvCxnSpPr>
          <p:nvPr/>
        </p:nvCxnSpPr>
        <p:spPr>
          <a:xfrm flipH="1">
            <a:off x="3581400" y="3467100"/>
            <a:ext cx="17526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5334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condition is true, then indented line of code will run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495800" y="45720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419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4" y="2590800"/>
            <a:ext cx="6801905" cy="2806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124200" y="4191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43100" cy="876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5532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54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689" y="0"/>
            <a:ext cx="4094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4" y="2590800"/>
            <a:ext cx="6801905" cy="28067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524000" y="3429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1943100" cy="8763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791200"/>
            <a:ext cx="2374900" cy="342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743700" y="2209800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28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948" y="0"/>
            <a:ext cx="76118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Summary: For Loops w/ Strings or 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The loop target can be a string or a list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If the loop target is a list – iterate over the elements of the list by increasing index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If the loop target is a string – iterate over the characters of the string by increasing index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will see other python objects that can be loop for targets </a:t>
            </a:r>
          </a:p>
        </p:txBody>
      </p:sp>
    </p:spTree>
    <p:extLst>
      <p:ext uri="{BB962C8B-B14F-4D97-AF65-F5344CB8AC3E}">
        <p14:creationId xmlns:p14="http://schemas.microsoft.com/office/powerpoint/2010/main" val="826462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7131" y="0"/>
            <a:ext cx="13715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Range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28800"/>
            <a:ext cx="2895600" cy="226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2133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Built-in range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438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0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(non-inclusive)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29200" y="1981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7200" y="914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(defaults to 0 if left off)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19600" y="15240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05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7131" y="0"/>
            <a:ext cx="13715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Range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28800"/>
            <a:ext cx="2895600" cy="226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2133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Built-in range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2438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914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(defaults to 0 if left off)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19600" y="15240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0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(non-inclusive)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29200" y="1981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7800" y="4419600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Can use range(0,n) as loop target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Need consecutive integers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Need to repeat something n times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9490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10668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Using range() as loop target to get consecutive integers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Compute even numbers &gt;=0</a:t>
            </a:r>
          </a:p>
        </p:txBody>
      </p:sp>
    </p:spTree>
    <p:extLst>
      <p:ext uri="{BB962C8B-B14F-4D97-AF65-F5344CB8AC3E}">
        <p14:creationId xmlns:p14="http://schemas.microsoft.com/office/powerpoint/2010/main" val="1435728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24000" y="3429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07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0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073400" cy="914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819400" y="3886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</p:spTree>
    <p:extLst>
      <p:ext uri="{BB962C8B-B14F-4D97-AF65-F5344CB8AC3E}">
        <p14:creationId xmlns:p14="http://schemas.microsoft.com/office/powerpoint/2010/main" val="2759729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62400" y="44196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1750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</p:spTree>
    <p:extLst>
      <p:ext uri="{BB962C8B-B14F-4D97-AF65-F5344CB8AC3E}">
        <p14:creationId xmlns:p14="http://schemas.microsoft.com/office/powerpoint/2010/main" val="3475785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3528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175000" cy="90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</p:spTree>
    <p:extLst>
      <p:ext uri="{BB962C8B-B14F-4D97-AF65-F5344CB8AC3E}">
        <p14:creationId xmlns:p14="http://schemas.microsoft.com/office/powerpoint/2010/main" val="192822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0"/>
            <a:ext cx="25725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5328485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35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819400" y="3886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175000" cy="90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</p:spTree>
    <p:extLst>
      <p:ext uri="{BB962C8B-B14F-4D97-AF65-F5344CB8AC3E}">
        <p14:creationId xmlns:p14="http://schemas.microsoft.com/office/powerpoint/2010/main" val="10006680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3528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175000" cy="90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</p:spTree>
    <p:extLst>
      <p:ext uri="{BB962C8B-B14F-4D97-AF65-F5344CB8AC3E}">
        <p14:creationId xmlns:p14="http://schemas.microsoft.com/office/powerpoint/2010/main" val="23654152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819400" y="3886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175000" cy="90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</p:spTree>
    <p:extLst>
      <p:ext uri="{BB962C8B-B14F-4D97-AF65-F5344CB8AC3E}">
        <p14:creationId xmlns:p14="http://schemas.microsoft.com/office/powerpoint/2010/main" val="37201348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62400" y="44196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606800" cy="90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</p:spTree>
    <p:extLst>
      <p:ext uri="{BB962C8B-B14F-4D97-AF65-F5344CB8AC3E}">
        <p14:creationId xmlns:p14="http://schemas.microsoft.com/office/powerpoint/2010/main" val="1912863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515100" cy="2222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676400" y="33528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606800" cy="914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00" y="5654717"/>
            <a:ext cx="2374900" cy="342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</p:spTree>
    <p:extLst>
      <p:ext uri="{BB962C8B-B14F-4D97-AF65-F5344CB8AC3E}">
        <p14:creationId xmlns:p14="http://schemas.microsoft.com/office/powerpoint/2010/main" val="2957216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0" y="1066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Using range() as loop target to do something n times.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Loop variables will not be used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Get n random samples of U[0,1]</a:t>
            </a:r>
          </a:p>
        </p:txBody>
      </p:sp>
    </p:spTree>
    <p:extLst>
      <p:ext uri="{BB962C8B-B14F-4D97-AF65-F5344CB8AC3E}">
        <p14:creationId xmlns:p14="http://schemas.microsoft.com/office/powerpoint/2010/main" val="6658622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0" y="1066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Using range() as loop target to do something n times.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Loop variables will not be used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Get n random samples of U[0,1]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0"/>
            <a:ext cx="5346700" cy="217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12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will run n times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34000" y="38100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7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0200" y="1066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Using range() as loop target to do something n times.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Loop variables will not be used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Get n random samples of U[0,1]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0"/>
            <a:ext cx="5346700" cy="217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12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will run n times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34000" y="38100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4343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U[0,1]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58000" y="4724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91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I iterate over the indices of a list using a for loop?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4546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92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I iterate over the indices of a list using a for loop?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4546600" cy="63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200400"/>
            <a:ext cx="4775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684" y="0"/>
            <a:ext cx="3766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219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Else statement allows us to specify separate directions if the condition with the if is False.</a:t>
            </a:r>
          </a:p>
        </p:txBody>
      </p:sp>
    </p:spTree>
    <p:extLst>
      <p:ext uri="{BB962C8B-B14F-4D97-AF65-F5344CB8AC3E}">
        <p14:creationId xmlns:p14="http://schemas.microsoft.com/office/powerpoint/2010/main" val="17536127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5538" y="0"/>
            <a:ext cx="397469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 Loops w/ 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I iterate over the indices of a list using a for loop?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4546600" cy="63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200400"/>
            <a:ext cx="4775200" cy="233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5943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would I ever need to do this?</a:t>
            </a:r>
          </a:p>
        </p:txBody>
      </p:sp>
    </p:spTree>
    <p:extLst>
      <p:ext uri="{BB962C8B-B14F-4D97-AF65-F5344CB8AC3E}">
        <p14:creationId xmlns:p14="http://schemas.microsoft.com/office/powerpoint/2010/main" val="1337243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438400"/>
            <a:ext cx="7391399" cy="3715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990600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Jump out of nearest loop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Check if x is prime – just need to find one factor</a:t>
            </a:r>
          </a:p>
        </p:txBody>
      </p:sp>
    </p:spTree>
    <p:extLst>
      <p:ext uri="{BB962C8B-B14F-4D97-AF65-F5344CB8AC3E}">
        <p14:creationId xmlns:p14="http://schemas.microsoft.com/office/powerpoint/2010/main" val="26700412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4384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00200" y="33528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1143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22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4384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00200" y="33528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1143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334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4384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14400" y="31242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1143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36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4384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00200" y="33528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1143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332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4384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209800" y="36576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1117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818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33600" y="4191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1600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18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33600" y="44958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1600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35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38200" y="51054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1600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684" y="0"/>
            <a:ext cx="3766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If + Else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219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Else statement allows us to specify separate directions if the condition with the if is False.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804081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181600"/>
            <a:ext cx="7772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Else </a:t>
            </a:r>
            <a:r>
              <a:rPr lang="en-US" sz="2400" b="1" dirty="0"/>
              <a:t>always </a:t>
            </a:r>
            <a:r>
              <a:rPr lang="en-US" sz="2400" dirty="0"/>
              <a:t>executes when the if condition is False.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Match if + else by indentation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Else is optional, meaning an if statement doesn’t have to have an accompanying else.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859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38200" y="57150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1600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521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7391399" cy="371554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783" y="0"/>
            <a:ext cx="34082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447800" y="6019800"/>
            <a:ext cx="838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1600200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2600" y="6400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“3 is multiple of 15” </a:t>
            </a:r>
          </a:p>
        </p:txBody>
      </p:sp>
    </p:spTree>
    <p:extLst>
      <p:ext uri="{BB962C8B-B14F-4D97-AF65-F5344CB8AC3E}">
        <p14:creationId xmlns:p14="http://schemas.microsoft.com/office/powerpoint/2010/main" val="3960273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73397</TotalTime>
  <Words>1379</Words>
  <Application>Microsoft Macintosh PowerPoint</Application>
  <PresentationFormat>On-screen Show (4:3)</PresentationFormat>
  <Paragraphs>228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Calibri</vt:lpstr>
      <vt:lpstr>Arial</vt:lpstr>
      <vt:lpstr>Office Theme</vt:lpstr>
      <vt:lpstr>Conditionals and Loops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Jacob Feldman</cp:lastModifiedBy>
  <cp:revision>732</cp:revision>
  <dcterms:created xsi:type="dcterms:W3CDTF">2015-04-30T01:39:07Z</dcterms:created>
  <dcterms:modified xsi:type="dcterms:W3CDTF">2018-09-02T20:25:11Z</dcterms:modified>
</cp:coreProperties>
</file>