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8"/>
  </p:notesMasterIdLst>
  <p:sldIdLst>
    <p:sldId id="256" r:id="rId2"/>
    <p:sldId id="560" r:id="rId3"/>
    <p:sldId id="561" r:id="rId4"/>
    <p:sldId id="562" r:id="rId5"/>
    <p:sldId id="564" r:id="rId6"/>
    <p:sldId id="565" r:id="rId7"/>
    <p:sldId id="610" r:id="rId8"/>
    <p:sldId id="611" r:id="rId9"/>
    <p:sldId id="555" r:id="rId10"/>
    <p:sldId id="558" r:id="rId11"/>
    <p:sldId id="559" r:id="rId12"/>
    <p:sldId id="563" r:id="rId13"/>
    <p:sldId id="597" r:id="rId14"/>
    <p:sldId id="615" r:id="rId15"/>
    <p:sldId id="598" r:id="rId16"/>
    <p:sldId id="599" r:id="rId17"/>
    <p:sldId id="600" r:id="rId18"/>
    <p:sldId id="601" r:id="rId19"/>
    <p:sldId id="602" r:id="rId20"/>
    <p:sldId id="603" r:id="rId21"/>
    <p:sldId id="604" r:id="rId22"/>
    <p:sldId id="605" r:id="rId23"/>
    <p:sldId id="606" r:id="rId24"/>
    <p:sldId id="607" r:id="rId25"/>
    <p:sldId id="608" r:id="rId26"/>
    <p:sldId id="616" r:id="rId27"/>
    <p:sldId id="617" r:id="rId28"/>
    <p:sldId id="618" r:id="rId29"/>
    <p:sldId id="619" r:id="rId30"/>
    <p:sldId id="592" r:id="rId31"/>
    <p:sldId id="593" r:id="rId32"/>
    <p:sldId id="594" r:id="rId33"/>
    <p:sldId id="595" r:id="rId34"/>
    <p:sldId id="609" r:id="rId35"/>
    <p:sldId id="566" r:id="rId36"/>
    <p:sldId id="567" r:id="rId37"/>
    <p:sldId id="568" r:id="rId38"/>
    <p:sldId id="569" r:id="rId39"/>
    <p:sldId id="570" r:id="rId40"/>
    <p:sldId id="571" r:id="rId41"/>
    <p:sldId id="572" r:id="rId42"/>
    <p:sldId id="573" r:id="rId43"/>
    <p:sldId id="574" r:id="rId44"/>
    <p:sldId id="575" r:id="rId45"/>
    <p:sldId id="576" r:id="rId46"/>
    <p:sldId id="577" r:id="rId47"/>
    <p:sldId id="624" r:id="rId48"/>
    <p:sldId id="578" r:id="rId49"/>
    <p:sldId id="579" r:id="rId50"/>
    <p:sldId id="580" r:id="rId51"/>
    <p:sldId id="581" r:id="rId52"/>
    <p:sldId id="582" r:id="rId53"/>
    <p:sldId id="583" r:id="rId54"/>
    <p:sldId id="584" r:id="rId55"/>
    <p:sldId id="585" r:id="rId56"/>
    <p:sldId id="586" r:id="rId57"/>
    <p:sldId id="587" r:id="rId58"/>
    <p:sldId id="588" r:id="rId59"/>
    <p:sldId id="589" r:id="rId60"/>
    <p:sldId id="590" r:id="rId61"/>
    <p:sldId id="591" r:id="rId62"/>
    <p:sldId id="596" r:id="rId63"/>
    <p:sldId id="620" r:id="rId64"/>
    <p:sldId id="621" r:id="rId65"/>
    <p:sldId id="622" r:id="rId66"/>
    <p:sldId id="623" r:id="rId67"/>
  </p:sldIdLst>
  <p:sldSz cx="9144000" cy="6858000" type="screen4x3"/>
  <p:notesSz cx="6858000" cy="9144000"/>
  <p:custDataLst>
    <p:tags r:id="rId6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91" autoAdjust="0"/>
    <p:restoredTop sz="90679" autoAdjust="0"/>
  </p:normalViewPr>
  <p:slideViewPr>
    <p:cSldViewPr>
      <p:cViewPr varScale="1">
        <p:scale>
          <a:sx n="118" d="100"/>
          <a:sy n="118" d="100"/>
        </p:scale>
        <p:origin x="2440" y="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9/2/18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/>
              <a:t>Dictionary/Tuples and Methods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4200" y="3505200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3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914400"/>
            <a:ext cx="7391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dirty="0"/>
          </a:p>
          <a:p>
            <a:pPr lvl="1"/>
            <a:r>
              <a:rPr lang="en-US" sz="2000" dirty="0"/>
              <a:t>With a dictionary: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lvl="1"/>
            <a:r>
              <a:rPr lang="en-US" sz="2000" dirty="0"/>
              <a:t>	</a:t>
            </a:r>
          </a:p>
          <a:p>
            <a:endParaRPr lang="en-US" sz="2000" dirty="0"/>
          </a:p>
          <a:p>
            <a:r>
              <a:rPr lang="en-US" sz="2000" dirty="0"/>
              <a:t>Take get Joe’s address: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2057400"/>
            <a:ext cx="8496300" cy="1130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4267200"/>
            <a:ext cx="3086100" cy="5207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E18D31-EFC5-DA4E-8E43-1B3E47DF490C}"/>
              </a:ext>
            </a:extLst>
          </p:cNvPr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3844167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914400"/>
            <a:ext cx="73914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dirty="0"/>
          </a:p>
          <a:p>
            <a:pPr lvl="1"/>
            <a:r>
              <a:rPr lang="en-US" sz="2000" dirty="0"/>
              <a:t>With a list: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lvl="1"/>
            <a:r>
              <a:rPr lang="en-US" sz="2000" dirty="0"/>
              <a:t>	</a:t>
            </a:r>
          </a:p>
          <a:p>
            <a:endParaRPr lang="en-US" sz="2000" dirty="0"/>
          </a:p>
          <a:p>
            <a:r>
              <a:rPr lang="en-US" sz="2000" dirty="0"/>
              <a:t>To get Joe’s address (imagine there were hundreds of addresses):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7912100" cy="1092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21E763-69ED-3546-8AA3-6216BE10FBF1}"/>
              </a:ext>
            </a:extLst>
          </p:cNvPr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343472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914400"/>
            <a:ext cx="73914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US" sz="2000" dirty="0"/>
          </a:p>
          <a:p>
            <a:pPr lvl="1"/>
            <a:r>
              <a:rPr lang="en-US" sz="2000" dirty="0"/>
              <a:t>With a list: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lvl="1"/>
            <a:r>
              <a:rPr lang="en-US" sz="2000" dirty="0"/>
              <a:t>	</a:t>
            </a:r>
          </a:p>
          <a:p>
            <a:endParaRPr lang="en-US" sz="2000" dirty="0"/>
          </a:p>
          <a:p>
            <a:r>
              <a:rPr lang="en-US" sz="2000" dirty="0"/>
              <a:t>To get Joe’s address (imagine there were hundreds of addresses):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A lot more tedious!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7912100" cy="1092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4038600"/>
            <a:ext cx="5816600" cy="1587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972EF5E-87C8-DC40-9072-CCAA21278548}"/>
              </a:ext>
            </a:extLst>
          </p:cNvPr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6832446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create a dictionary which stores the number of times each word appears in the list: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5403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2584773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create a dictionary which stores the number of times each word appears in the list: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5403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4600" y="2895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would you do this with just lists? </a:t>
            </a:r>
          </a:p>
        </p:txBody>
      </p:sp>
    </p:spTree>
    <p:extLst>
      <p:ext uri="{BB962C8B-B14F-4D97-AF65-F5344CB8AC3E}">
        <p14:creationId xmlns:p14="http://schemas.microsoft.com/office/powerpoint/2010/main" val="1684030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create a dictionary which stores the number of times each word appears in the list: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30" y="3886200"/>
            <a:ext cx="8129014" cy="25145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33400" y="446238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9009" y="2727934"/>
            <a:ext cx="1244600" cy="2032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5279990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create a dictionary which stores the number of times each word appears in the list: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30" y="3886200"/>
            <a:ext cx="8129014" cy="25145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33400" y="500870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69" y="2822062"/>
            <a:ext cx="12573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1433532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create a dictionary which stores the number of times each word appears in the list: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30" y="3886200"/>
            <a:ext cx="8129014" cy="25145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66800" y="525780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4069" y="2822062"/>
            <a:ext cx="12573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3946722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create a dictionary which stores the number of times each word appears in the list: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30" y="3886200"/>
            <a:ext cx="8129014" cy="25145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600200" y="609600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621" y="2922322"/>
            <a:ext cx="20193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363145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create a dictionary which stores the number of times each word appears in the list: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30" y="3886200"/>
            <a:ext cx="8129014" cy="25145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22259" y="501806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621" y="2922322"/>
            <a:ext cx="20193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447020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7657" y="0"/>
            <a:ext cx="247044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Dictionaries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1143000"/>
            <a:ext cx="7391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Collection of unordered objects stored/accessed through keys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key in a dictionary must me an immutable object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number, string, tuple, dictionary (we can have nested dictionaries)</a:t>
            </a:r>
          </a:p>
          <a:p>
            <a:pPr lvl="1"/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value can be any object</a:t>
            </a:r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35400"/>
            <a:ext cx="6121400" cy="187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52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create a dictionary which stores the number of times each word appears in the list: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30" y="3886200"/>
            <a:ext cx="8129014" cy="25145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66800" y="525780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621" y="2922322"/>
            <a:ext cx="20193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3453679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create a dictionary which stores the number of times each word appears in the list: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30" y="3886200"/>
            <a:ext cx="8129014" cy="25145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654118" y="551982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864" y="2888902"/>
            <a:ext cx="20193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48416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create a dictionary which stores the number of times each word appears in the list: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30" y="3886200"/>
            <a:ext cx="8129014" cy="25145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33400" y="500692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64" y="2895600"/>
            <a:ext cx="2019300" cy="431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877404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create a dictionary which stores the number of times each word appears in the list: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30" y="3886200"/>
            <a:ext cx="8129014" cy="25145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66800" y="528944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364" y="2895600"/>
            <a:ext cx="2019300" cy="431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589381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create a dictionary which stores the number of times each word appears in the list: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30" y="3886200"/>
            <a:ext cx="8129014" cy="25145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611341" y="607372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079" y="2914411"/>
            <a:ext cx="3048000" cy="431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2745845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57200" y="1066800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create a dictionary which stores the number of times each word appears in the list: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930" y="3886200"/>
            <a:ext cx="8129014" cy="2514599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522259" y="5008700"/>
            <a:ext cx="5334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527" y="2766363"/>
            <a:ext cx="3048000" cy="3937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477000" y="64008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And so on….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1772198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0551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107668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compute each person’s score</a:t>
            </a:r>
          </a:p>
        </p:txBody>
      </p:sp>
    </p:spTree>
    <p:extLst>
      <p:ext uri="{BB962C8B-B14F-4D97-AF65-F5344CB8AC3E}">
        <p14:creationId xmlns:p14="http://schemas.microsoft.com/office/powerpoint/2010/main" val="2055855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0551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107668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compute each person’s score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4600" y="28956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would you do this with just lists?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3424872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0551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107668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compute each person’s score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2971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dictionary: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048000"/>
            <a:ext cx="3971216" cy="36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4992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055100" cy="914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1200" y="107668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say I want to compute each person’s score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2971800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dictionary: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048000"/>
            <a:ext cx="3971216" cy="36067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52400" y="41910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Unnecessary, but makes code more readable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743200" y="4267200"/>
            <a:ext cx="762000" cy="152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770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7657" y="0"/>
            <a:ext cx="247044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Dictionaries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11430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key in a dictionary must me an immutable object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number, string, tuple, dictionary (we can have nested dictionaries)</a:t>
            </a:r>
          </a:p>
          <a:p>
            <a:pPr lvl="1"/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value can be any object</a:t>
            </a:r>
          </a:p>
          <a:p>
            <a:pPr lvl="1"/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48000"/>
            <a:ext cx="6121400" cy="1879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00400" y="5257800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(tuple)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19800" y="52578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 (list)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29000" y="4800600"/>
            <a:ext cx="1143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6324600" y="47244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631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8680" y="0"/>
            <a:ext cx="14386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Tuples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85800" y="1143000"/>
            <a:ext cx="73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Tuples are essentially immutable lists.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They can be slice and index and used in for loops, but you can’t sort them.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Since they are immutable, they can be keys in a dictionary, as we already saw.</a:t>
            </a:r>
          </a:p>
        </p:txBody>
      </p:sp>
    </p:spTree>
    <p:extLst>
      <p:ext uri="{BB962C8B-B14F-4D97-AF65-F5344CB8AC3E}">
        <p14:creationId xmlns:p14="http://schemas.microsoft.com/office/powerpoint/2010/main" val="3296710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8680" y="0"/>
            <a:ext cx="14386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Tuples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1" y="3051412"/>
            <a:ext cx="1905000" cy="3717687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38800" y="35052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Notice parentheses instead of bracket!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1143000"/>
            <a:ext cx="73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Tuples are essentially immutable lists.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They can be slice and index and used in for loops, but you can’t sort them.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Since they are immutable, they can be keys in a dictionary, as we already saw.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4038600" y="3200400"/>
            <a:ext cx="1524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19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8680" y="0"/>
            <a:ext cx="14386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Tuples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48000"/>
            <a:ext cx="8204200" cy="27813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66800" y="6172200"/>
            <a:ext cx="746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Can’t change an element of tuple because of immutability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" y="1143000"/>
            <a:ext cx="73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Tuples are essentially immutable lists.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They can be slice and index and used in for loops, but you can’t sort them.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Since they are immutable, they can be keys in a dictionary, as we already saw.</a:t>
            </a:r>
          </a:p>
        </p:txBody>
      </p:sp>
    </p:spTree>
    <p:extLst>
      <p:ext uri="{BB962C8B-B14F-4D97-AF65-F5344CB8AC3E}">
        <p14:creationId xmlns:p14="http://schemas.microsoft.com/office/powerpoint/2010/main" val="11421532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68680" y="0"/>
            <a:ext cx="143869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Tuples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048000"/>
            <a:ext cx="6299200" cy="2819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6019800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be used in for loops!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1143000"/>
            <a:ext cx="7315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Tuples are essentially immutable lists.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They can be slice and index and used in for loops, but you can’t sort them. 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Since they are immutable, they can be keys in a dictionary, as we already saw.</a:t>
            </a:r>
          </a:p>
        </p:txBody>
      </p:sp>
    </p:spTree>
    <p:extLst>
      <p:ext uri="{BB962C8B-B14F-4D97-AF65-F5344CB8AC3E}">
        <p14:creationId xmlns:p14="http://schemas.microsoft.com/office/powerpoint/2010/main" val="2637797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35634" y="0"/>
            <a:ext cx="310478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Python Objects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5800" y="1143000"/>
            <a:ext cx="7315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Python objects are </a:t>
            </a:r>
            <a:r>
              <a:rPr lang="en-US" sz="2000" b="1" dirty="0"/>
              <a:t>dynamically typed </a:t>
            </a:r>
            <a:r>
              <a:rPr lang="en-US" sz="2000" dirty="0"/>
              <a:t>– when we create a variable we don’t have to say what type of object it will store.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Python objects are wither </a:t>
            </a:r>
            <a:r>
              <a:rPr lang="en-US" sz="2000" b="1" dirty="0"/>
              <a:t>mutable </a:t>
            </a:r>
            <a:r>
              <a:rPr lang="en-US" sz="2000" dirty="0"/>
              <a:t>(can be changed)</a:t>
            </a:r>
            <a:r>
              <a:rPr lang="en-US" sz="2000" b="1" dirty="0"/>
              <a:t> </a:t>
            </a:r>
            <a:r>
              <a:rPr lang="en-US" sz="2000" dirty="0"/>
              <a:t>or </a:t>
            </a:r>
            <a:r>
              <a:rPr lang="en-US" sz="2000" b="1" dirty="0"/>
              <a:t>immutable </a:t>
            </a:r>
            <a:r>
              <a:rPr lang="en-US" sz="2000" dirty="0"/>
              <a:t>(cannot be changed)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Python objects are </a:t>
            </a:r>
            <a:r>
              <a:rPr lang="en-US" sz="2000" b="1" dirty="0"/>
              <a:t>strongly typed </a:t>
            </a:r>
            <a:r>
              <a:rPr lang="en-US" sz="2000" dirty="0"/>
              <a:t>– there are built in type specific methods that help us manipulate objects.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70161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0421" y="0"/>
            <a:ext cx="31352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81200"/>
            <a:ext cx="6832600" cy="2679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0" y="10668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Replace </a:t>
            </a:r>
            <a:r>
              <a:rPr lang="en-US" sz="2400" dirty="0"/>
              <a:t>method :  global search and replace.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4114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string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77000" y="41148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method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4572000" y="2895600"/>
            <a:ext cx="152400" cy="1219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6096000" y="2895600"/>
            <a:ext cx="762000" cy="1295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19063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0421" y="0"/>
            <a:ext cx="31352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Find </a:t>
            </a:r>
            <a:r>
              <a:rPr lang="en-US" sz="2400" dirty="0"/>
              <a:t>method :  finds the first location of the given substring (or a -1 if it is not found).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819400"/>
            <a:ext cx="4610100" cy="231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194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0421" y="0"/>
            <a:ext cx="31352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Split </a:t>
            </a:r>
            <a:r>
              <a:rPr lang="en-US" sz="2400" dirty="0"/>
              <a:t>method :  splits string into list, delimited by input.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67000"/>
            <a:ext cx="5181600" cy="200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3886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“split string by space”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867400" y="3429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60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0421" y="0"/>
            <a:ext cx="31352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Split </a:t>
            </a:r>
            <a:r>
              <a:rPr lang="en-US" sz="2400" dirty="0"/>
              <a:t>method :  splits string into list, delimited by input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2667000"/>
            <a:ext cx="5181600" cy="2006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96000" y="3886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“split string by space”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867400" y="34290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810000" y="2438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681623" y="2438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224377" y="2438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43600" y="2438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223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0421" y="0"/>
            <a:ext cx="31352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Strip </a:t>
            </a:r>
            <a:r>
              <a:rPr lang="en-US" sz="2400" dirty="0"/>
              <a:t>method :  Deletes input from both sides of string.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0"/>
            <a:ext cx="5562600" cy="257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352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27657" y="0"/>
            <a:ext cx="247044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Dictionaries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1143000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key in a dictionary must me an immutable object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number, string, tuple, dictionary (we can have nested dictionaries)</a:t>
            </a:r>
          </a:p>
          <a:p>
            <a:pPr lvl="1"/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value can be any object and it is access through its key</a:t>
            </a:r>
          </a:p>
          <a:p>
            <a:pPr lvl="1"/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849390"/>
            <a:ext cx="60452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71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0421" y="0"/>
            <a:ext cx="31352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Strip </a:t>
            </a:r>
            <a:r>
              <a:rPr lang="en-US" sz="2400" dirty="0"/>
              <a:t>method :  Deletes input from both sides of string.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286000"/>
            <a:ext cx="5562600" cy="2578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47800" y="52578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“Get rid of periods on the left and right of the string”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505200" y="2057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010400" y="20574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7746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0421" y="0"/>
            <a:ext cx="31352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Strip </a:t>
            </a:r>
            <a:r>
              <a:rPr lang="en-US" sz="2400" dirty="0"/>
              <a:t>method :  Deletes input from both sides of string.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120900"/>
            <a:ext cx="6223000" cy="260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09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0421" y="0"/>
            <a:ext cx="31352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Strip </a:t>
            </a:r>
            <a:r>
              <a:rPr lang="en-US" sz="2400" dirty="0"/>
              <a:t>method :  Deletes input from both sides of string.</a:t>
            </a:r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2120900"/>
            <a:ext cx="6223000" cy="2603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524000" y="52578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“Get rid of spaces and periods from the left and right of the string.”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200400" y="1905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543300" y="1905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886200" y="1905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391400" y="1905000"/>
            <a:ext cx="0" cy="381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9121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0421" y="0"/>
            <a:ext cx="31352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28800" y="10668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stack string methods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600200"/>
            <a:ext cx="71882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42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20421" y="0"/>
            <a:ext cx="313521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28800" y="914400"/>
            <a:ext cx="5562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 stack methods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900" y="1295400"/>
            <a:ext cx="7188200" cy="2730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3400" y="45720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962400"/>
            <a:ext cx="6921500" cy="28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3390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5197" y="0"/>
            <a:ext cx="2665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Append </a:t>
            </a:r>
            <a:r>
              <a:rPr lang="en-US" sz="2400" dirty="0"/>
              <a:t>method : Add element to end of the list.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057400"/>
            <a:ext cx="2400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988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5197" y="0"/>
            <a:ext cx="2665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Append </a:t>
            </a:r>
            <a:r>
              <a:rPr lang="en-US" sz="2400" dirty="0"/>
              <a:t>method : Add element to end of the list.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057400"/>
            <a:ext cx="2400300" cy="342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791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lists are mutable the methods change the object itself!</a:t>
            </a:r>
          </a:p>
        </p:txBody>
      </p:sp>
    </p:spTree>
    <p:extLst>
      <p:ext uri="{BB962C8B-B14F-4D97-AF65-F5344CB8AC3E}">
        <p14:creationId xmlns:p14="http://schemas.microsoft.com/office/powerpoint/2010/main" val="42859259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5197" y="0"/>
            <a:ext cx="2665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Append </a:t>
            </a:r>
            <a:r>
              <a:rPr lang="en-US" sz="2400" dirty="0"/>
              <a:t>method : Add element to end of the list.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2057400"/>
            <a:ext cx="2400300" cy="3429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7912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lists are mutable the methods change the object itself!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" y="3048000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these really do the same thing?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09800" y="27432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09800" y="3429000"/>
            <a:ext cx="99060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372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5197" y="0"/>
            <a:ext cx="2665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Sort </a:t>
            </a:r>
            <a:r>
              <a:rPr lang="en-US" sz="2400" dirty="0"/>
              <a:t>method : Sorts the elements in the list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828800"/>
            <a:ext cx="2362200" cy="168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529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5197" y="0"/>
            <a:ext cx="2665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Sort </a:t>
            </a:r>
            <a:r>
              <a:rPr lang="en-US" sz="2400" dirty="0"/>
              <a:t>method : Sorts the elements in the list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1828800"/>
            <a:ext cx="2362200" cy="1689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057400" y="38862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will lose the original ordering of L in this case</a:t>
            </a:r>
          </a:p>
        </p:txBody>
      </p:sp>
    </p:spTree>
    <p:extLst>
      <p:ext uri="{BB962C8B-B14F-4D97-AF65-F5344CB8AC3E}">
        <p14:creationId xmlns:p14="http://schemas.microsoft.com/office/powerpoint/2010/main" val="4185895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8658" y="0"/>
            <a:ext cx="54187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Dictionaries As Loop Target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04800" y="990600"/>
            <a:ext cx="518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over keys of dictionary:</a:t>
            </a:r>
          </a:p>
          <a:p>
            <a:endParaRPr lang="en-US" dirty="0"/>
          </a:p>
          <a:p>
            <a:r>
              <a:rPr lang="en-US" b="1" dirty="0"/>
              <a:t>REMEMBER</a:t>
            </a:r>
            <a:r>
              <a:rPr lang="en-US" dirty="0"/>
              <a:t>:  Dictionaries are not ordered!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8700"/>
            <a:ext cx="9144000" cy="225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3502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240" y="0"/>
            <a:ext cx="420958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Built in Sort Function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447800"/>
            <a:ext cx="3784600" cy="238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742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83240" y="0"/>
            <a:ext cx="420958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Built in Sort Function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447800"/>
            <a:ext cx="3784600" cy="2387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44196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Unlike the sort() method, running the sorted function on L does not change L,</a:t>
            </a:r>
          </a:p>
          <a:p>
            <a:r>
              <a:rPr lang="en-US" dirty="0"/>
              <a:t>It just returns a sorted version of L that we can store!</a:t>
            </a:r>
          </a:p>
        </p:txBody>
      </p:sp>
    </p:spTree>
    <p:extLst>
      <p:ext uri="{BB962C8B-B14F-4D97-AF65-F5344CB8AC3E}">
        <p14:creationId xmlns:p14="http://schemas.microsoft.com/office/powerpoint/2010/main" val="5157239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5197" y="0"/>
            <a:ext cx="2665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Index </a:t>
            </a:r>
            <a:r>
              <a:rPr lang="en-US" sz="2400" dirty="0"/>
              <a:t>method : returns the index of first occurrence of the inputted element.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90800"/>
            <a:ext cx="4572000" cy="167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45720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want to use the index I have to store it....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4245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5197" y="0"/>
            <a:ext cx="2665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Index </a:t>
            </a:r>
            <a:r>
              <a:rPr lang="en-US" sz="2400" dirty="0"/>
              <a:t>method : returns the index of first occurrence of the inputted element.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590800"/>
            <a:ext cx="4572000" cy="167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0600" y="4572000"/>
            <a:ext cx="739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 want to use the index I have to store it....</a:t>
            </a:r>
          </a:p>
          <a:p>
            <a:endParaRPr lang="en-US" dirty="0"/>
          </a:p>
          <a:p>
            <a:r>
              <a:rPr lang="en-US" dirty="0"/>
              <a:t>What happens if the list does not have the inputted element?</a:t>
            </a:r>
          </a:p>
        </p:txBody>
      </p:sp>
    </p:spTree>
    <p:extLst>
      <p:ext uri="{BB962C8B-B14F-4D97-AF65-F5344CB8AC3E}">
        <p14:creationId xmlns:p14="http://schemas.microsoft.com/office/powerpoint/2010/main" val="26148235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5197" y="0"/>
            <a:ext cx="2665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Index </a:t>
            </a:r>
            <a:r>
              <a:rPr lang="en-US" sz="2400" dirty="0"/>
              <a:t>method : returns the index of first occurrence of the inputted element.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05000"/>
            <a:ext cx="8458200" cy="3479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95400" y="58674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get an error!</a:t>
            </a:r>
          </a:p>
        </p:txBody>
      </p:sp>
    </p:spTree>
    <p:extLst>
      <p:ext uri="{BB962C8B-B14F-4D97-AF65-F5344CB8AC3E}">
        <p14:creationId xmlns:p14="http://schemas.microsoft.com/office/powerpoint/2010/main" val="2614823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2072" y="0"/>
            <a:ext cx="19319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12192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I find all indices of a given element?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57400"/>
            <a:ext cx="56642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024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2072" y="0"/>
            <a:ext cx="19319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1219200"/>
            <a:ext cx="78486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I find all indices of a given element?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Answer 1: For loop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57400"/>
            <a:ext cx="5664200" cy="698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886200"/>
            <a:ext cx="53086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58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2072" y="0"/>
            <a:ext cx="19319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Question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33400" y="1219200"/>
            <a:ext cx="7848600" cy="2862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I find all indices of a given element?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Answer 2: List comprehension (more on this later…)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057400"/>
            <a:ext cx="5664200" cy="698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1" y="4419600"/>
            <a:ext cx="9144000" cy="1389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676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55197" y="0"/>
            <a:ext cx="266566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List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28800" y="914400"/>
            <a:ext cx="5562600" cy="4154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cannot stack list methods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33400" y="4572000"/>
            <a:ext cx="5562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00" y="1739900"/>
            <a:ext cx="8432800" cy="3378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410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because list methods do not return anything, they change the list </a:t>
            </a:r>
            <a:r>
              <a:rPr lang="en-US" dirty="0" err="1"/>
              <a:t>inplace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244330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4373" y="0"/>
            <a:ext cx="398731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Dictionary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keys </a:t>
            </a:r>
            <a:r>
              <a:rPr lang="en-US" sz="2400" dirty="0"/>
              <a:t>method : returns the keys as an </a:t>
            </a:r>
            <a:r>
              <a:rPr lang="en-US" sz="2400" dirty="0" err="1"/>
              <a:t>interable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374900"/>
            <a:ext cx="4559300" cy="2108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9200" y="5029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wrap in a list to a get </a:t>
            </a:r>
            <a:r>
              <a:rPr lang="en-US" dirty="0" err="1"/>
              <a:t>indexable</a:t>
            </a:r>
            <a:r>
              <a:rPr lang="en-US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418309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8400"/>
            <a:ext cx="9144000" cy="131248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990600"/>
            <a:ext cx="5181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over keys of dictionary:</a:t>
            </a:r>
          </a:p>
          <a:p>
            <a:endParaRPr lang="en-US" dirty="0"/>
          </a:p>
          <a:p>
            <a:r>
              <a:rPr lang="en-US" b="1" dirty="0"/>
              <a:t>REMEMBER</a:t>
            </a:r>
            <a:r>
              <a:rPr lang="en-US" dirty="0"/>
              <a:t>:  Dictionaries are not ordered!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Equivalent way to iterate over keys of dictionary: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24400"/>
            <a:ext cx="9144000" cy="13218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78658" y="0"/>
            <a:ext cx="54187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Dictionaries As Loop Target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19400" y="6248400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More on this later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2667000" y="5715000"/>
            <a:ext cx="3810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6257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0" y="2451100"/>
            <a:ext cx="4432300" cy="1955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4373" y="0"/>
            <a:ext cx="398731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Dictionary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values </a:t>
            </a:r>
            <a:r>
              <a:rPr lang="en-US" sz="2400" dirty="0"/>
              <a:t>method : returns the values as an </a:t>
            </a:r>
            <a:r>
              <a:rPr lang="en-US" sz="2400" dirty="0" err="1"/>
              <a:t>interable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50292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wrap in a list to a get </a:t>
            </a:r>
            <a:r>
              <a:rPr lang="en-US" dirty="0" err="1"/>
              <a:t>indexable</a:t>
            </a:r>
            <a:r>
              <a:rPr lang="en-US" dirty="0"/>
              <a:t> object</a:t>
            </a:r>
          </a:p>
        </p:txBody>
      </p:sp>
      <p:sp>
        <p:nvSpPr>
          <p:cNvPr id="9" name="Right Arrow 8"/>
          <p:cNvSpPr/>
          <p:nvPr/>
        </p:nvSpPr>
        <p:spPr>
          <a:xfrm rot="18427443">
            <a:off x="968873" y="4176991"/>
            <a:ext cx="1951453" cy="1512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30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81200"/>
            <a:ext cx="4432300" cy="1955800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4373" y="0"/>
            <a:ext cx="398731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Dictionary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8382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values </a:t>
            </a:r>
            <a:r>
              <a:rPr lang="en-US" sz="2400" dirty="0"/>
              <a:t>method : returns the values as an </a:t>
            </a:r>
            <a:r>
              <a:rPr lang="en-US" sz="2400" dirty="0" err="1"/>
              <a:t>interable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19200" y="4191000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put values on object in four loop: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737100"/>
            <a:ext cx="45212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67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4373" y="0"/>
            <a:ext cx="398731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Dictionary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1066800"/>
            <a:ext cx="556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check whether a key or value exists as follows: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057400"/>
            <a:ext cx="81788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1606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4373" y="0"/>
            <a:ext cx="398731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Dictionary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get </a:t>
            </a:r>
            <a:r>
              <a:rPr lang="en-US" sz="2400" dirty="0"/>
              <a:t>method : another way to access a value through a key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0"/>
            <a:ext cx="64008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9360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4373" y="0"/>
            <a:ext cx="398731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Dictionary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get </a:t>
            </a:r>
            <a:r>
              <a:rPr lang="en-US" sz="2400" dirty="0"/>
              <a:t>method : another way to access a value through a key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0"/>
            <a:ext cx="6400800" cy="17018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3962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difference: Try to access key that does exist.</a:t>
            </a:r>
          </a:p>
        </p:txBody>
      </p:sp>
    </p:spTree>
    <p:extLst>
      <p:ext uri="{BB962C8B-B14F-4D97-AF65-F5344CB8AC3E}">
        <p14:creationId xmlns:p14="http://schemas.microsoft.com/office/powerpoint/2010/main" val="36500136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4373" y="0"/>
            <a:ext cx="398731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Dictionary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get </a:t>
            </a:r>
            <a:r>
              <a:rPr lang="en-US" sz="2400" dirty="0"/>
              <a:t>method : another way to access a value through a key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0"/>
            <a:ext cx="6400800" cy="17018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0400" y="4419600"/>
            <a:ext cx="2878508" cy="2184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3962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difference: Try to access key that does exist.</a:t>
            </a:r>
          </a:p>
        </p:txBody>
      </p:sp>
    </p:spTree>
    <p:extLst>
      <p:ext uri="{BB962C8B-B14F-4D97-AF65-F5344CB8AC3E}">
        <p14:creationId xmlns:p14="http://schemas.microsoft.com/office/powerpoint/2010/main" val="5793699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94373" y="0"/>
            <a:ext cx="398731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Dictionary Methods</a:t>
            </a: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28800" y="1066800"/>
            <a:ext cx="55626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get </a:t>
            </a:r>
            <a:r>
              <a:rPr lang="en-US" sz="2400" dirty="0"/>
              <a:t>method : another way to access a value through a key</a:t>
            </a:r>
          </a:p>
          <a:p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286000"/>
            <a:ext cx="6400800" cy="1701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8600" y="3962400"/>
            <a:ext cx="853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difference: Try to access key that does exist.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4800600"/>
            <a:ext cx="3797300" cy="10795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29400" y="41910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Won’t cause code to crash</a:t>
            </a:r>
          </a:p>
        </p:txBody>
      </p:sp>
      <p:cxnSp>
        <p:nvCxnSpPr>
          <p:cNvPr id="11" name="Straight Arrow Connector 10"/>
          <p:cNvCxnSpPr>
            <a:stCxn id="8" idx="1"/>
          </p:cNvCxnSpPr>
          <p:nvPr/>
        </p:nvCxnSpPr>
        <p:spPr>
          <a:xfrm flipH="1">
            <a:off x="6019800" y="4514166"/>
            <a:ext cx="609600" cy="3626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29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74283" y="0"/>
            <a:ext cx="682751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Add Element to Existing Dictionary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" y="1066800"/>
            <a:ext cx="9144000" cy="1492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733800"/>
            <a:ext cx="3810000" cy="850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2895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dictionary we want to add to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76400" y="35052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0" y="495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5400" y="5105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value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743200" y="44196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257800" y="44958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560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74283" y="0"/>
            <a:ext cx="682751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Add Element to Existing Dictionary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" y="1066800"/>
            <a:ext cx="9144000" cy="14928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733800"/>
            <a:ext cx="3810000" cy="850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" y="289560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dictionary we want to add to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76400" y="35052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286000" y="4953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key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05400" y="51054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value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2743200" y="4419600"/>
            <a:ext cx="609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257800" y="44958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5562600"/>
            <a:ext cx="85344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044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85800" y="914400"/>
            <a:ext cx="73914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Why Dictionaries?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Let’s us store and access info through something other than a number (index).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Let’s say I wanted to store people’s address somewhere in my code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	With a dictionary: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lvl="1"/>
            <a:r>
              <a:rPr lang="en-US" sz="2000" dirty="0"/>
              <a:t>	With a list: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3746500"/>
            <a:ext cx="8496300" cy="1130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486400"/>
            <a:ext cx="7912100" cy="1092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85275A0-7794-3C44-A2B3-32A0D10B3F76}"/>
              </a:ext>
            </a:extLst>
          </p:cNvPr>
          <p:cNvSpPr txBox="1"/>
          <p:nvPr/>
        </p:nvSpPr>
        <p:spPr>
          <a:xfrm>
            <a:off x="2833082" y="0"/>
            <a:ext cx="345960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Why Dictionaries</a:t>
            </a:r>
          </a:p>
        </p:txBody>
      </p:sp>
    </p:spTree>
    <p:extLst>
      <p:ext uri="{BB962C8B-B14F-4D97-AF65-F5344CB8AC3E}">
        <p14:creationId xmlns:p14="http://schemas.microsoft.com/office/powerpoint/2010/main" val="317980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72575</TotalTime>
  <Words>1541</Words>
  <Application>Microsoft Macintosh PowerPoint</Application>
  <PresentationFormat>On-screen Show (4:3)</PresentationFormat>
  <Paragraphs>295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69" baseType="lpstr">
      <vt:lpstr>Calibri</vt:lpstr>
      <vt:lpstr>Arial</vt:lpstr>
      <vt:lpstr>Office Theme</vt:lpstr>
      <vt:lpstr>Dictionary/Tuples and Methods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Jacob Feldman</cp:lastModifiedBy>
  <cp:revision>739</cp:revision>
  <dcterms:created xsi:type="dcterms:W3CDTF">2015-04-30T01:39:07Z</dcterms:created>
  <dcterms:modified xsi:type="dcterms:W3CDTF">2018-09-02T21:39:15Z</dcterms:modified>
</cp:coreProperties>
</file>