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596" r:id="rId3"/>
    <p:sldId id="597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9" r:id="rId14"/>
    <p:sldId id="608" r:id="rId15"/>
    <p:sldId id="610" r:id="rId16"/>
    <p:sldId id="611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2" r:id="rId36"/>
    <p:sldId id="631" r:id="rId37"/>
    <p:sldId id="633" r:id="rId38"/>
    <p:sldId id="634" r:id="rId39"/>
    <p:sldId id="635" r:id="rId40"/>
    <p:sldId id="636" r:id="rId41"/>
    <p:sldId id="637" r:id="rId42"/>
    <p:sldId id="638" r:id="rId43"/>
    <p:sldId id="639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724" autoAdjust="0"/>
  </p:normalViewPr>
  <p:slideViewPr>
    <p:cSldViewPr>
      <p:cViewPr>
        <p:scale>
          <a:sx n="100" d="100"/>
          <a:sy n="100" d="100"/>
        </p:scale>
        <p:origin x="-1456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Filtering in Pandas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drop_duplicates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91000"/>
            <a:ext cx="4800600" cy="2485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4267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“Drop all duplicate rows except for the first.”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0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drop_duplicates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4267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“Drop all duplicate rows.”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43400"/>
            <a:ext cx="4586134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drop_duplicates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4267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“Drop all duplicate rows based on </a:t>
            </a:r>
            <a:r>
              <a:rPr lang="en-US" dirty="0" err="1" smtClean="0"/>
              <a:t>Home_Country</a:t>
            </a:r>
            <a:r>
              <a:rPr lang="en-US" dirty="0" smtClean="0"/>
              <a:t> and Class except for the last.”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74628"/>
            <a:ext cx="5500810" cy="19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064" y="0"/>
            <a:ext cx="4747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drop_duplicates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038600" cy="22513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400" y="4267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dataframe</a:t>
            </a:r>
            <a:r>
              <a:rPr lang="en-US" dirty="0" smtClean="0"/>
              <a:t> in place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791200" y="4495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210" y="0"/>
            <a:ext cx="62153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New String Method Techniques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add a column for each person’s last name?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66596"/>
            <a:ext cx="5486400" cy="33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210" y="0"/>
            <a:ext cx="62153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New String Method Techniques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add a column for each person’s last name?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6083300" cy="2662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get the last name?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0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5210" y="0"/>
            <a:ext cx="62153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New String Method Techniques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add a column for each person’s last name?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81400"/>
            <a:ext cx="6946900" cy="2686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46482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Creates separate column for each element in the list.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4676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2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see how we can use a lambda function to do the same thing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see how we can use a lambda function to do the same thing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95800"/>
            <a:ext cx="3517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2196" y="0"/>
            <a:ext cx="41013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</a:t>
            </a:r>
            <a:r>
              <a:rPr lang="en-US" sz="3600" b="1" dirty="0" err="1" smtClean="0">
                <a:solidFill>
                  <a:schemeClr val="bg1"/>
                </a:solidFill>
              </a:rPr>
              <a:t>Dataframes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New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/>
              <a:t>Nunique</a:t>
            </a:r>
            <a:r>
              <a:rPr lang="en-US" sz="2000" dirty="0" smtClean="0"/>
              <a:t>()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Duplicated(), </a:t>
            </a:r>
            <a:r>
              <a:rPr lang="en-US" sz="2000" dirty="0" err="1" smtClean="0"/>
              <a:t>drop_duplicates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New inputs to string methods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Faster way to use apply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Defining functions using lambda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How do I only select row rows that satisfy a certain condition? Multiple conditions?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What is going on under the hood?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Dissecting the lambda function: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lambda function begin by typing lambda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Dissecting the lambda function: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lambda function begin by typing lambda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inputs, there can arbitrarily many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7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Dissecting the lambda function: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lambda function begin by typing lambda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inputs, there can arbitrarily many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 return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53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Dissecting the lambda function: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lambda function begin by typing lambda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inputs, there can arbitrarily many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 return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53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971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function a name so we can use 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3429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Lambda function: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6375400" cy="222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43400"/>
            <a:ext cx="5257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Lambda function: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5511800" cy="227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95800"/>
            <a:ext cx="655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327" y="0"/>
            <a:ext cx="51671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Uses of 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uses </a:t>
            </a:r>
            <a:r>
              <a:rPr lang="en-US" dirty="0" err="1" smtClean="0"/>
              <a:t>lamba</a:t>
            </a:r>
            <a:r>
              <a:rPr lang="en-US" dirty="0" smtClean="0"/>
              <a:t> functions as input to key in sorted function: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8510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7886700" cy="179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4267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takes list and returns the second element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638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key parameter you can specify </a:t>
            </a:r>
            <a:r>
              <a:rPr lang="en-US" dirty="0"/>
              <a:t>a function to be called on each list element prior to making comparisons. The value of the key parameter should be a function that takes a single argument and returns a key to use for sorting purposes.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15000" y="4724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3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327" y="0"/>
            <a:ext cx="51671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Uses of 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uses </a:t>
            </a:r>
            <a:r>
              <a:rPr lang="en-US" dirty="0" err="1" smtClean="0"/>
              <a:t>lamba</a:t>
            </a:r>
            <a:r>
              <a:rPr lang="en-US" dirty="0" smtClean="0"/>
              <a:t> functions as input to key in sorted function: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8510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7886700" cy="179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4267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function takes list and returns the second element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638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key parameter you can specify </a:t>
            </a:r>
            <a:r>
              <a:rPr lang="en-US" dirty="0"/>
              <a:t>a function to be called on each list element prior to making comparisons. The value of the key parameter should be a function that takes a single argument and returns a key to use for sorting purposes.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15000" y="4724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409" y="0"/>
            <a:ext cx="49830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Use of 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add a column for each person’s last name?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66596"/>
            <a:ext cx="5486400" cy="3391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Already wrote this function as a lambda function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672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7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409" y="0"/>
            <a:ext cx="49830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Use of Lambda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add a column for each person’s last name?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5" y="3649185"/>
            <a:ext cx="9144000" cy="32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9519" y="0"/>
            <a:ext cx="322674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nunique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6800"/>
            <a:ext cx="508094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62400"/>
            <a:ext cx="43434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181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only be applied to single columns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4572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6565900" cy="86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</a:t>
            </a:r>
            <a:r>
              <a:rPr lang="en-US" dirty="0" err="1" smtClean="0"/>
              <a:t>name_df.loc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" y="3505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columns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rows where GPA&gt;=3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14600" y="3886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72000" y="38862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9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4200"/>
            <a:ext cx="66294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5800" y="64008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34000" y="5943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is messed up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2000" y="55626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66675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4572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fr-FR" dirty="0" smtClean="0"/>
              <a:t>’</a:t>
            </a:r>
            <a:r>
              <a:rPr lang="en-US" dirty="0" smtClean="0"/>
              <a:t>t have to select the column we filter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903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30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4021" y="0"/>
            <a:ext cx="25177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Under Hood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76600"/>
            <a:ext cx="579249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4991100" cy="238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2743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keep rows where there is a True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4600" y="2438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30480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5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7569200" cy="119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95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1600" y="4343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4953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put each condition in parentheses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200" y="4495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8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52800"/>
            <a:ext cx="7213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985000" cy="1206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“or”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3962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434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True if string contains a “D”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43400" y="3810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4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7048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200"/>
            <a:ext cx="9144000" cy="1528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4953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this give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6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24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00400"/>
            <a:ext cx="7467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7175500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4419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is a list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19800" y="3810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9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317" y="0"/>
            <a:ext cx="59832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– Multiple 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5181600" cy="220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24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91000"/>
            <a:ext cx="33274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4267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of </a:t>
            </a:r>
            <a:r>
              <a:rPr lang="en-US" dirty="0" err="1" smtClean="0"/>
              <a:t>boolean</a:t>
            </a:r>
            <a:r>
              <a:rPr lang="en-US" dirty="0" smtClean="0"/>
              <a:t> with True for all repeated rows.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keep = “first” – put False for the first occurrence.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4267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of </a:t>
            </a:r>
            <a:r>
              <a:rPr lang="en-US" dirty="0" err="1" smtClean="0"/>
              <a:t>boolean</a:t>
            </a:r>
            <a:r>
              <a:rPr lang="en-US" dirty="0" smtClean="0"/>
              <a:t> with True for all repeated rows.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keep = “last” – put False for the last occurrence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91000"/>
            <a:ext cx="3162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4267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of </a:t>
            </a:r>
            <a:r>
              <a:rPr lang="en-US" dirty="0" err="1" smtClean="0"/>
              <a:t>boolean</a:t>
            </a:r>
            <a:r>
              <a:rPr lang="en-US" dirty="0" smtClean="0"/>
              <a:t> with True for all repeated rows.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keep = False – put True for every row of a repeated occurrence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91000"/>
            <a:ext cx="3073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14800"/>
            <a:ext cx="4737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131" y="0"/>
            <a:ext cx="36735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duplicated()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look at how to deal with duplicate columns: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356100" cy="25584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3716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886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0"/>
            <a:ext cx="7073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82969</TotalTime>
  <Words>865</Words>
  <Application>Microsoft Macintosh PowerPoint</Application>
  <PresentationFormat>On-screen Show (4:3)</PresentationFormat>
  <Paragraphs>201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Filtering in Pandas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802</cp:revision>
  <dcterms:created xsi:type="dcterms:W3CDTF">2015-04-30T01:39:07Z</dcterms:created>
  <dcterms:modified xsi:type="dcterms:W3CDTF">2018-01-02T18:24:25Z</dcterms:modified>
</cp:coreProperties>
</file>