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0"/>
  </p:notesMasterIdLst>
  <p:sldIdLst>
    <p:sldId id="256" r:id="rId2"/>
    <p:sldId id="639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77194" autoAdjust="0"/>
  </p:normalViewPr>
  <p:slideViewPr>
    <p:cSldViewPr>
      <p:cViewPr>
        <p:scale>
          <a:sx n="71" d="100"/>
          <a:sy n="71" d="100"/>
        </p:scale>
        <p:origin x="-3928" y="-1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tags" Target="tags/tag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90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2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15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3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5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5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0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69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33131-76A5-42A0-BF8E-B774CBD27D9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800100" y="1905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Group by + apply +lambda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25C37F5-2E67-874E-97AC-9290982492D7}"/>
              </a:ext>
            </a:extLst>
          </p:cNvPr>
          <p:cNvSpPr/>
          <p:nvPr/>
        </p:nvSpPr>
        <p:spPr>
          <a:xfrm>
            <a:off x="2426995" y="5223301"/>
            <a:ext cx="4518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Jake Feldman</a:t>
            </a:r>
          </a:p>
          <a:p>
            <a:pPr algn="ctr"/>
            <a:r>
              <a:rPr lang="en-US" altLang="zh-CN" sz="2400" b="1" dirty="0"/>
              <a:t>Washington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University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Louis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217D4E-CF35-374D-AE3E-8C3806770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697" y="2287800"/>
            <a:ext cx="327320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1FD310-7FED-2E47-AD77-6D6EBFEE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86591"/>
            <a:ext cx="6540500" cy="8763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68C9BB2-53F6-F545-AC96-93EA3E00C0AF}"/>
              </a:ext>
            </a:extLst>
          </p:cNvPr>
          <p:cNvCxnSpPr>
            <a:cxnSpLocks/>
          </p:cNvCxnSpPr>
          <p:nvPr/>
        </p:nvCxnSpPr>
        <p:spPr>
          <a:xfrm>
            <a:off x="7620000" y="2438400"/>
            <a:ext cx="0" cy="1219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45A7841-8B14-9C4E-84E8-7860CC9B3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5271358"/>
            <a:ext cx="1866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0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4A9EADC-C395-934B-A801-1071971F695D}"/>
              </a:ext>
            </a:extLst>
          </p:cNvPr>
          <p:cNvSpPr txBox="1"/>
          <p:nvPr/>
        </p:nvSpPr>
        <p:spPr>
          <a:xfrm>
            <a:off x="2209800" y="48768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cylinder type what is the average mpg and </a:t>
            </a:r>
            <a:r>
              <a:rPr lang="en-US" dirty="0" err="1"/>
              <a:t>stdev</a:t>
            </a:r>
            <a:r>
              <a:rPr lang="en-US" dirty="0"/>
              <a:t> hp?</a:t>
            </a:r>
          </a:p>
        </p:txBody>
      </p:sp>
    </p:spTree>
    <p:extLst>
      <p:ext uri="{BB962C8B-B14F-4D97-AF65-F5344CB8AC3E}">
        <p14:creationId xmlns:p14="http://schemas.microsoft.com/office/powerpoint/2010/main" val="280235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F1708A-6993-5B43-8AEA-12AA1F2E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4" y="5105400"/>
            <a:ext cx="34417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81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r>
              <a:rPr lang="en-US" dirty="0"/>
              <a:t>           mpg       hp       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881A2FBF-6E1D-EB42-8443-23723B2C4EE5}"/>
              </a:ext>
            </a:extLst>
          </p:cNvPr>
          <p:cNvSpPr/>
          <p:nvPr/>
        </p:nvSpPr>
        <p:spPr>
          <a:xfrm>
            <a:off x="1371600" y="1828800"/>
            <a:ext cx="228600" cy="5334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13D9F11C-FA1C-7647-9501-BB53841B55B9}"/>
              </a:ext>
            </a:extLst>
          </p:cNvPr>
          <p:cNvSpPr/>
          <p:nvPr/>
        </p:nvSpPr>
        <p:spPr>
          <a:xfrm>
            <a:off x="1371600" y="2362200"/>
            <a:ext cx="228600" cy="1295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D2E2952A-5560-7A45-9BAD-502EEC771A97}"/>
              </a:ext>
            </a:extLst>
          </p:cNvPr>
          <p:cNvSpPr/>
          <p:nvPr/>
        </p:nvSpPr>
        <p:spPr>
          <a:xfrm>
            <a:off x="1371600" y="3733800"/>
            <a:ext cx="228600" cy="533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CE7D3D1-5C89-2146-88F4-4742CA60FABB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133179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F1708A-6993-5B43-8AEA-12AA1F2E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4" y="5105400"/>
            <a:ext cx="34417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81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r>
              <a:rPr lang="en-US" dirty="0"/>
              <a:t>           mpg       hp       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881A2FBF-6E1D-EB42-8443-23723B2C4EE5}"/>
              </a:ext>
            </a:extLst>
          </p:cNvPr>
          <p:cNvSpPr/>
          <p:nvPr/>
        </p:nvSpPr>
        <p:spPr>
          <a:xfrm>
            <a:off x="1371600" y="1828800"/>
            <a:ext cx="228600" cy="5334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13D9F11C-FA1C-7647-9501-BB53841B55B9}"/>
              </a:ext>
            </a:extLst>
          </p:cNvPr>
          <p:cNvSpPr/>
          <p:nvPr/>
        </p:nvSpPr>
        <p:spPr>
          <a:xfrm>
            <a:off x="1371600" y="2362200"/>
            <a:ext cx="228600" cy="1295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D2E2952A-5560-7A45-9BAD-502EEC771A97}"/>
              </a:ext>
            </a:extLst>
          </p:cNvPr>
          <p:cNvSpPr/>
          <p:nvPr/>
        </p:nvSpPr>
        <p:spPr>
          <a:xfrm>
            <a:off x="1371600" y="3733800"/>
            <a:ext cx="228600" cy="533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49ED59F2-68A4-2347-9B90-3CC9BA23077F}"/>
              </a:ext>
            </a:extLst>
          </p:cNvPr>
          <p:cNvSpPr/>
          <p:nvPr/>
        </p:nvSpPr>
        <p:spPr>
          <a:xfrm>
            <a:off x="7391400" y="5156200"/>
            <a:ext cx="1597025" cy="431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="" xmlns:a16="http://schemas.microsoft.com/office/drawing/2014/main" id="{486FCA4F-A65A-B64F-818A-C6BF9E90EC26}"/>
              </a:ext>
            </a:extLst>
          </p:cNvPr>
          <p:cNvSpPr/>
          <p:nvPr/>
        </p:nvSpPr>
        <p:spPr>
          <a:xfrm>
            <a:off x="7381800" y="5626846"/>
            <a:ext cx="1597025" cy="43180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="" xmlns:a16="http://schemas.microsoft.com/office/drawing/2014/main" id="{96AFB147-83D1-FE44-8A94-B8FF7CCC251A}"/>
              </a:ext>
            </a:extLst>
          </p:cNvPr>
          <p:cNvSpPr/>
          <p:nvPr/>
        </p:nvSpPr>
        <p:spPr>
          <a:xfrm>
            <a:off x="7391399" y="6140149"/>
            <a:ext cx="1597025" cy="431800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C4F3C4-29B1-164A-987C-CEF002AB04C9}"/>
              </a:ext>
            </a:extLst>
          </p:cNvPr>
          <p:cNvSpPr txBox="1"/>
          <p:nvPr/>
        </p:nvSpPr>
        <p:spPr>
          <a:xfrm>
            <a:off x="3657600" y="591559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return a row (series) for each group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4F83B9FE-716A-C24F-B3F8-17A37916E4EC}"/>
              </a:ext>
            </a:extLst>
          </p:cNvPr>
          <p:cNvCxnSpPr/>
          <p:nvPr/>
        </p:nvCxnSpPr>
        <p:spPr>
          <a:xfrm flipV="1">
            <a:off x="6477000" y="5626846"/>
            <a:ext cx="381000" cy="21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25BE8E0-7083-194F-9614-5F82892826CE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3290979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81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r>
              <a:rPr lang="en-US" dirty="0"/>
              <a:t>           mpg       hp       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881A2FBF-6E1D-EB42-8443-23723B2C4EE5}"/>
              </a:ext>
            </a:extLst>
          </p:cNvPr>
          <p:cNvSpPr/>
          <p:nvPr/>
        </p:nvSpPr>
        <p:spPr>
          <a:xfrm>
            <a:off x="1371600" y="1828800"/>
            <a:ext cx="228600" cy="5334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13D9F11C-FA1C-7647-9501-BB53841B55B9}"/>
              </a:ext>
            </a:extLst>
          </p:cNvPr>
          <p:cNvSpPr/>
          <p:nvPr/>
        </p:nvSpPr>
        <p:spPr>
          <a:xfrm>
            <a:off x="1371600" y="2362200"/>
            <a:ext cx="228600" cy="1295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D2E2952A-5560-7A45-9BAD-502EEC771A97}"/>
              </a:ext>
            </a:extLst>
          </p:cNvPr>
          <p:cNvSpPr/>
          <p:nvPr/>
        </p:nvSpPr>
        <p:spPr>
          <a:xfrm>
            <a:off x="1371600" y="3733800"/>
            <a:ext cx="228600" cy="533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49ED59F2-68A4-2347-9B90-3CC9BA23077F}"/>
              </a:ext>
            </a:extLst>
          </p:cNvPr>
          <p:cNvSpPr/>
          <p:nvPr/>
        </p:nvSpPr>
        <p:spPr>
          <a:xfrm>
            <a:off x="7391400" y="5156200"/>
            <a:ext cx="1597025" cy="431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="" xmlns:a16="http://schemas.microsoft.com/office/drawing/2014/main" id="{486FCA4F-A65A-B64F-818A-C6BF9E90EC26}"/>
              </a:ext>
            </a:extLst>
          </p:cNvPr>
          <p:cNvSpPr/>
          <p:nvPr/>
        </p:nvSpPr>
        <p:spPr>
          <a:xfrm>
            <a:off x="7381800" y="5626846"/>
            <a:ext cx="1597025" cy="43180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="" xmlns:a16="http://schemas.microsoft.com/office/drawing/2014/main" id="{96AFB147-83D1-FE44-8A94-B8FF7CCC251A}"/>
              </a:ext>
            </a:extLst>
          </p:cNvPr>
          <p:cNvSpPr/>
          <p:nvPr/>
        </p:nvSpPr>
        <p:spPr>
          <a:xfrm>
            <a:off x="7391399" y="6140149"/>
            <a:ext cx="1597025" cy="431800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C4F3C4-29B1-164A-987C-CEF002AB04C9}"/>
              </a:ext>
            </a:extLst>
          </p:cNvPr>
          <p:cNvSpPr txBox="1"/>
          <p:nvPr/>
        </p:nvSpPr>
        <p:spPr>
          <a:xfrm>
            <a:off x="2345391" y="452258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create a row with two entries?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871747EF-719E-FE40-BE3F-C29E3270B521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2247372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81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r>
              <a:rPr lang="en-US" dirty="0"/>
              <a:t>           mpg       hp       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881A2FBF-6E1D-EB42-8443-23723B2C4EE5}"/>
              </a:ext>
            </a:extLst>
          </p:cNvPr>
          <p:cNvSpPr/>
          <p:nvPr/>
        </p:nvSpPr>
        <p:spPr>
          <a:xfrm>
            <a:off x="1371600" y="1828800"/>
            <a:ext cx="228600" cy="5334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13D9F11C-FA1C-7647-9501-BB53841B55B9}"/>
              </a:ext>
            </a:extLst>
          </p:cNvPr>
          <p:cNvSpPr/>
          <p:nvPr/>
        </p:nvSpPr>
        <p:spPr>
          <a:xfrm>
            <a:off x="1371600" y="2362200"/>
            <a:ext cx="228600" cy="1295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D2E2952A-5560-7A45-9BAD-502EEC771A97}"/>
              </a:ext>
            </a:extLst>
          </p:cNvPr>
          <p:cNvSpPr/>
          <p:nvPr/>
        </p:nvSpPr>
        <p:spPr>
          <a:xfrm>
            <a:off x="1371600" y="3733800"/>
            <a:ext cx="228600" cy="533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49ED59F2-68A4-2347-9B90-3CC9BA23077F}"/>
              </a:ext>
            </a:extLst>
          </p:cNvPr>
          <p:cNvSpPr/>
          <p:nvPr/>
        </p:nvSpPr>
        <p:spPr>
          <a:xfrm>
            <a:off x="7391400" y="5156200"/>
            <a:ext cx="1597025" cy="431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="" xmlns:a16="http://schemas.microsoft.com/office/drawing/2014/main" id="{486FCA4F-A65A-B64F-818A-C6BF9E90EC26}"/>
              </a:ext>
            </a:extLst>
          </p:cNvPr>
          <p:cNvSpPr/>
          <p:nvPr/>
        </p:nvSpPr>
        <p:spPr>
          <a:xfrm>
            <a:off x="7381800" y="5626846"/>
            <a:ext cx="1597025" cy="43180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="" xmlns:a16="http://schemas.microsoft.com/office/drawing/2014/main" id="{96AFB147-83D1-FE44-8A94-B8FF7CCC251A}"/>
              </a:ext>
            </a:extLst>
          </p:cNvPr>
          <p:cNvSpPr/>
          <p:nvPr/>
        </p:nvSpPr>
        <p:spPr>
          <a:xfrm>
            <a:off x="7391399" y="6140149"/>
            <a:ext cx="1597025" cy="431800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8C4F3C4-29B1-164A-987C-CEF002AB04C9}"/>
              </a:ext>
            </a:extLst>
          </p:cNvPr>
          <p:cNvSpPr txBox="1"/>
          <p:nvPr/>
        </p:nvSpPr>
        <p:spPr>
          <a:xfrm>
            <a:off x="2345391" y="452258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create a row with two entries?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419D2D0-3C51-AA43-9E5B-11A07B62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379196"/>
            <a:ext cx="5397500" cy="1358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1986CFB-DBAA-5C43-9958-A79ABF89C2DF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1124207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81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r>
              <a:rPr lang="en-US" dirty="0"/>
              <a:t>           mpg       hp       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881A2FBF-6E1D-EB42-8443-23723B2C4EE5}"/>
              </a:ext>
            </a:extLst>
          </p:cNvPr>
          <p:cNvSpPr/>
          <p:nvPr/>
        </p:nvSpPr>
        <p:spPr>
          <a:xfrm>
            <a:off x="1371600" y="1828800"/>
            <a:ext cx="228600" cy="5334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13D9F11C-FA1C-7647-9501-BB53841B55B9}"/>
              </a:ext>
            </a:extLst>
          </p:cNvPr>
          <p:cNvSpPr/>
          <p:nvPr/>
        </p:nvSpPr>
        <p:spPr>
          <a:xfrm>
            <a:off x="1371600" y="2362200"/>
            <a:ext cx="228600" cy="1295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D2E2952A-5560-7A45-9BAD-502EEC771A97}"/>
              </a:ext>
            </a:extLst>
          </p:cNvPr>
          <p:cNvSpPr/>
          <p:nvPr/>
        </p:nvSpPr>
        <p:spPr>
          <a:xfrm>
            <a:off x="1371600" y="3733800"/>
            <a:ext cx="228600" cy="533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49ED59F2-68A4-2347-9B90-3CC9BA23077F}"/>
              </a:ext>
            </a:extLst>
          </p:cNvPr>
          <p:cNvSpPr/>
          <p:nvPr/>
        </p:nvSpPr>
        <p:spPr>
          <a:xfrm>
            <a:off x="7391400" y="5156200"/>
            <a:ext cx="1597025" cy="431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="" xmlns:a16="http://schemas.microsoft.com/office/drawing/2014/main" id="{486FCA4F-A65A-B64F-818A-C6BF9E90EC26}"/>
              </a:ext>
            </a:extLst>
          </p:cNvPr>
          <p:cNvSpPr/>
          <p:nvPr/>
        </p:nvSpPr>
        <p:spPr>
          <a:xfrm>
            <a:off x="7381800" y="5626846"/>
            <a:ext cx="1597025" cy="43180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="" xmlns:a16="http://schemas.microsoft.com/office/drawing/2014/main" id="{96AFB147-83D1-FE44-8A94-B8FF7CCC251A}"/>
              </a:ext>
            </a:extLst>
          </p:cNvPr>
          <p:cNvSpPr/>
          <p:nvPr/>
        </p:nvSpPr>
        <p:spPr>
          <a:xfrm>
            <a:off x="7391399" y="6140149"/>
            <a:ext cx="1597025" cy="431800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70B1EC8-62B9-1841-939D-2B31788D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71678"/>
            <a:ext cx="6681338" cy="9868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B559519-FDA5-3A49-8A29-41523C47148B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170058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81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r>
              <a:rPr lang="en-US" dirty="0"/>
              <a:t>           col1     col2        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49ED59F2-68A4-2347-9B90-3CC9BA23077F}"/>
              </a:ext>
            </a:extLst>
          </p:cNvPr>
          <p:cNvSpPr/>
          <p:nvPr/>
        </p:nvSpPr>
        <p:spPr>
          <a:xfrm>
            <a:off x="7391400" y="5156200"/>
            <a:ext cx="1597025" cy="431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="" xmlns:a16="http://schemas.microsoft.com/office/drawing/2014/main" id="{486FCA4F-A65A-B64F-818A-C6BF9E90EC26}"/>
              </a:ext>
            </a:extLst>
          </p:cNvPr>
          <p:cNvSpPr/>
          <p:nvPr/>
        </p:nvSpPr>
        <p:spPr>
          <a:xfrm>
            <a:off x="7381800" y="5626846"/>
            <a:ext cx="1597025" cy="43180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="" xmlns:a16="http://schemas.microsoft.com/office/drawing/2014/main" id="{96AFB147-83D1-FE44-8A94-B8FF7CCC251A}"/>
              </a:ext>
            </a:extLst>
          </p:cNvPr>
          <p:cNvSpPr/>
          <p:nvPr/>
        </p:nvSpPr>
        <p:spPr>
          <a:xfrm>
            <a:off x="7391399" y="6140149"/>
            <a:ext cx="1597025" cy="431800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70B1EC8-62B9-1841-939D-2B31788D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71678"/>
            <a:ext cx="6681338" cy="9868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B5ECC25-4DD3-1743-A41B-50569E9248B7}"/>
              </a:ext>
            </a:extLst>
          </p:cNvPr>
          <p:cNvSpPr txBox="1"/>
          <p:nvPr/>
        </p:nvSpPr>
        <p:spPr>
          <a:xfrm>
            <a:off x="828675" y="1981200"/>
            <a:ext cx="530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df=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1A0CEE4D-E15F-F34B-AD5A-5659A9FB48D7}"/>
              </a:ext>
            </a:extLst>
          </p:cNvPr>
          <p:cNvCxnSpPr>
            <a:cxnSpLocks/>
          </p:cNvCxnSpPr>
          <p:nvPr/>
        </p:nvCxnSpPr>
        <p:spPr>
          <a:xfrm>
            <a:off x="1600200" y="1828800"/>
            <a:ext cx="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2A9099EE-5302-A944-9E70-6A3B1FCE1C02}"/>
              </a:ext>
            </a:extLst>
          </p:cNvPr>
          <p:cNvCxnSpPr>
            <a:cxnSpLocks/>
          </p:cNvCxnSpPr>
          <p:nvPr/>
        </p:nvCxnSpPr>
        <p:spPr>
          <a:xfrm>
            <a:off x="1608667" y="2438400"/>
            <a:ext cx="6011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62BBC7F8-B492-5644-A339-97B377C7D6A5}"/>
              </a:ext>
            </a:extLst>
          </p:cNvPr>
          <p:cNvCxnSpPr>
            <a:cxnSpLocks/>
          </p:cNvCxnSpPr>
          <p:nvPr/>
        </p:nvCxnSpPr>
        <p:spPr>
          <a:xfrm>
            <a:off x="7620000" y="1828800"/>
            <a:ext cx="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7F72A58E-083A-2141-8AAF-00B2008E4E7A}"/>
              </a:ext>
            </a:extLst>
          </p:cNvPr>
          <p:cNvCxnSpPr>
            <a:cxnSpLocks/>
          </p:cNvCxnSpPr>
          <p:nvPr/>
        </p:nvCxnSpPr>
        <p:spPr>
          <a:xfrm>
            <a:off x="1600200" y="1845733"/>
            <a:ext cx="6011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632A40-659D-C745-95E5-837A5268D172}"/>
              </a:ext>
            </a:extLst>
          </p:cNvPr>
          <p:cNvSpPr txBox="1"/>
          <p:nvPr/>
        </p:nvSpPr>
        <p:spPr>
          <a:xfrm>
            <a:off x="7611533" y="5156200"/>
            <a:ext cx="122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5            10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1556D3F-55CC-DD47-A416-319EB18C44D8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129286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816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r>
              <a:rPr lang="en-US" dirty="0"/>
              <a:t>           col1     col2        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8" name="Frame 7">
            <a:extLst>
              <a:ext uri="{FF2B5EF4-FFF2-40B4-BE49-F238E27FC236}">
                <a16:creationId xmlns="" xmlns:a16="http://schemas.microsoft.com/office/drawing/2014/main" id="{49ED59F2-68A4-2347-9B90-3CC9BA23077F}"/>
              </a:ext>
            </a:extLst>
          </p:cNvPr>
          <p:cNvSpPr/>
          <p:nvPr/>
        </p:nvSpPr>
        <p:spPr>
          <a:xfrm>
            <a:off x="7391400" y="5156200"/>
            <a:ext cx="1597025" cy="431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="" xmlns:a16="http://schemas.microsoft.com/office/drawing/2014/main" id="{486FCA4F-A65A-B64F-818A-C6BF9E90EC26}"/>
              </a:ext>
            </a:extLst>
          </p:cNvPr>
          <p:cNvSpPr/>
          <p:nvPr/>
        </p:nvSpPr>
        <p:spPr>
          <a:xfrm>
            <a:off x="7381800" y="5626846"/>
            <a:ext cx="1597025" cy="43180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="" xmlns:a16="http://schemas.microsoft.com/office/drawing/2014/main" id="{96AFB147-83D1-FE44-8A94-B8FF7CCC251A}"/>
              </a:ext>
            </a:extLst>
          </p:cNvPr>
          <p:cNvSpPr/>
          <p:nvPr/>
        </p:nvSpPr>
        <p:spPr>
          <a:xfrm>
            <a:off x="7391399" y="6140149"/>
            <a:ext cx="1597025" cy="431800"/>
          </a:xfrm>
          <a:prstGeom prst="fra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70B1EC8-62B9-1841-939D-2B31788D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71678"/>
            <a:ext cx="6681338" cy="986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632A40-659D-C745-95E5-837A5268D172}"/>
              </a:ext>
            </a:extLst>
          </p:cNvPr>
          <p:cNvSpPr txBox="1"/>
          <p:nvPr/>
        </p:nvSpPr>
        <p:spPr>
          <a:xfrm>
            <a:off x="7611533" y="5156200"/>
            <a:ext cx="122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5            10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2167261B-FE0D-9140-98DD-27B4119707F7}"/>
              </a:ext>
            </a:extLst>
          </p:cNvPr>
          <p:cNvCxnSpPr>
            <a:cxnSpLocks/>
          </p:cNvCxnSpPr>
          <p:nvPr/>
        </p:nvCxnSpPr>
        <p:spPr>
          <a:xfrm>
            <a:off x="1608667" y="2438400"/>
            <a:ext cx="60113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DCE7D821-0DE1-5E47-BA5D-AC6F7889A86E}"/>
              </a:ext>
            </a:extLst>
          </p:cNvPr>
          <p:cNvCxnSpPr>
            <a:cxnSpLocks/>
          </p:cNvCxnSpPr>
          <p:nvPr/>
        </p:nvCxnSpPr>
        <p:spPr>
          <a:xfrm>
            <a:off x="1600200" y="2438400"/>
            <a:ext cx="8467" cy="1219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47D0AFEE-3D73-AF43-8990-6BC83457A740}"/>
              </a:ext>
            </a:extLst>
          </p:cNvPr>
          <p:cNvCxnSpPr>
            <a:cxnSpLocks/>
          </p:cNvCxnSpPr>
          <p:nvPr/>
        </p:nvCxnSpPr>
        <p:spPr>
          <a:xfrm>
            <a:off x="1608667" y="3657600"/>
            <a:ext cx="60113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61EF348F-0829-DA41-833B-FDA719ABF1E2}"/>
              </a:ext>
            </a:extLst>
          </p:cNvPr>
          <p:cNvCxnSpPr>
            <a:cxnSpLocks/>
          </p:cNvCxnSpPr>
          <p:nvPr/>
        </p:nvCxnSpPr>
        <p:spPr>
          <a:xfrm>
            <a:off x="7620000" y="2438400"/>
            <a:ext cx="0" cy="1219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D8CD653-9725-C947-8B80-B78232435BBC}"/>
              </a:ext>
            </a:extLst>
          </p:cNvPr>
          <p:cNvSpPr txBox="1"/>
          <p:nvPr/>
        </p:nvSpPr>
        <p:spPr>
          <a:xfrm>
            <a:off x="895879" y="2857500"/>
            <a:ext cx="530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7295372-9110-9A46-AAC1-3EFE1F4EE7D5}"/>
              </a:ext>
            </a:extLst>
          </p:cNvPr>
          <p:cNvSpPr txBox="1"/>
          <p:nvPr/>
        </p:nvSpPr>
        <p:spPr>
          <a:xfrm>
            <a:off x="7620000" y="5638800"/>
            <a:ext cx="122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5            10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8B447B2-6FC5-3B4D-9925-58DDDCD31B76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144895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70B1EC8-62B9-1841-939D-2B31788D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471678"/>
            <a:ext cx="6681338" cy="986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59E993-679E-7245-A208-F00831784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141" y="4568623"/>
            <a:ext cx="1600200" cy="2057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CA2CE93-014B-4A49-9C8B-CA5A99A9AE3A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106062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4A9EADC-C395-934B-A801-1071971F695D}"/>
              </a:ext>
            </a:extLst>
          </p:cNvPr>
          <p:cNvSpPr txBox="1"/>
          <p:nvPr/>
        </p:nvSpPr>
        <p:spPr>
          <a:xfrm>
            <a:off x="2209800" y="48768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cylinder type what is the average mpg?</a:t>
            </a:r>
          </a:p>
        </p:txBody>
      </p:sp>
    </p:spTree>
    <p:extLst>
      <p:ext uri="{BB962C8B-B14F-4D97-AF65-F5344CB8AC3E}">
        <p14:creationId xmlns:p14="http://schemas.microsoft.com/office/powerpoint/2010/main" val="196537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0F269D-8880-2245-B9E8-BA9D6E223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10" y="4522587"/>
            <a:ext cx="6771849" cy="11890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97A188C-981B-AD4C-87B9-31088C7F6946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203222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0F269D-8880-2245-B9E8-BA9D6E223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10" y="4522587"/>
            <a:ext cx="6771849" cy="1189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1BBF90-D058-F943-A9B4-B6D7D7BEEE9F}"/>
              </a:ext>
            </a:extLst>
          </p:cNvPr>
          <p:cNvSpPr txBox="1"/>
          <p:nvPr/>
        </p:nvSpPr>
        <p:spPr>
          <a:xfrm>
            <a:off x="828675" y="1981200"/>
            <a:ext cx="530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df=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5DBFD79-AB04-6D4D-A094-8261C988297B}"/>
              </a:ext>
            </a:extLst>
          </p:cNvPr>
          <p:cNvCxnSpPr>
            <a:cxnSpLocks/>
          </p:cNvCxnSpPr>
          <p:nvPr/>
        </p:nvCxnSpPr>
        <p:spPr>
          <a:xfrm>
            <a:off x="1600200" y="1828800"/>
            <a:ext cx="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FD1454A-D815-634C-B8A7-540CD032DAFC}"/>
              </a:ext>
            </a:extLst>
          </p:cNvPr>
          <p:cNvCxnSpPr>
            <a:cxnSpLocks/>
          </p:cNvCxnSpPr>
          <p:nvPr/>
        </p:nvCxnSpPr>
        <p:spPr>
          <a:xfrm>
            <a:off x="1608667" y="2438400"/>
            <a:ext cx="6011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A1A179D-14A4-9041-AD9B-458C65245489}"/>
              </a:ext>
            </a:extLst>
          </p:cNvPr>
          <p:cNvCxnSpPr>
            <a:cxnSpLocks/>
          </p:cNvCxnSpPr>
          <p:nvPr/>
        </p:nvCxnSpPr>
        <p:spPr>
          <a:xfrm>
            <a:off x="7620000" y="1828800"/>
            <a:ext cx="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A714F0B-A810-DA49-A561-CA857AC509B2}"/>
              </a:ext>
            </a:extLst>
          </p:cNvPr>
          <p:cNvCxnSpPr>
            <a:cxnSpLocks/>
          </p:cNvCxnSpPr>
          <p:nvPr/>
        </p:nvCxnSpPr>
        <p:spPr>
          <a:xfrm>
            <a:off x="1600200" y="1845733"/>
            <a:ext cx="6011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7511E093-5D3D-CC49-87A8-7A1C50C25C10}"/>
              </a:ext>
            </a:extLst>
          </p:cNvPr>
          <p:cNvCxnSpPr/>
          <p:nvPr/>
        </p:nvCxnSpPr>
        <p:spPr>
          <a:xfrm>
            <a:off x="3429000" y="1066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56A2B70-A0E8-6B4B-BD06-E517D471B048}"/>
              </a:ext>
            </a:extLst>
          </p:cNvPr>
          <p:cNvCxnSpPr/>
          <p:nvPr/>
        </p:nvCxnSpPr>
        <p:spPr>
          <a:xfrm>
            <a:off x="4627780" y="1066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387E1865-47D0-4A4B-96DC-AD01EACCC4C6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2082086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71351E2-314E-D043-9418-3D0EEBFC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369159"/>
            <a:ext cx="6771849" cy="1189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187BFDE-C0D5-8F4A-AFD0-0B7E89583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89" y="4850013"/>
            <a:ext cx="2273411" cy="2007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BF5ED6-3274-064C-BF12-2F14DA495A47}"/>
              </a:ext>
            </a:extLst>
          </p:cNvPr>
          <p:cNvSpPr txBox="1"/>
          <p:nvPr/>
        </p:nvSpPr>
        <p:spPr>
          <a:xfrm>
            <a:off x="1482598" y="0"/>
            <a:ext cx="616066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– Return Two Stats</a:t>
            </a:r>
          </a:p>
        </p:txBody>
      </p:sp>
    </p:spTree>
    <p:extLst>
      <p:ext uri="{BB962C8B-B14F-4D97-AF65-F5344CB8AC3E}">
        <p14:creationId xmlns:p14="http://schemas.microsoft.com/office/powerpoint/2010/main" val="2704078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BF5ED6-3274-064C-BF12-2F14DA495A47}"/>
              </a:ext>
            </a:extLst>
          </p:cNvPr>
          <p:cNvSpPr txBox="1"/>
          <p:nvPr/>
        </p:nvSpPr>
        <p:spPr>
          <a:xfrm>
            <a:off x="3310025" y="0"/>
            <a:ext cx="25058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Expedia HW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299E44-D746-BA46-A7FD-FD93A8BF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296"/>
            <a:ext cx="9144000" cy="297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BF5ED6-3274-064C-BF12-2F14DA495A47}"/>
              </a:ext>
            </a:extLst>
          </p:cNvPr>
          <p:cNvSpPr txBox="1"/>
          <p:nvPr/>
        </p:nvSpPr>
        <p:spPr>
          <a:xfrm>
            <a:off x="3310025" y="0"/>
            <a:ext cx="25058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Expedia HW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299E44-D746-BA46-A7FD-FD93A8BF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296"/>
            <a:ext cx="9144000" cy="29774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BB38E64-D8CA-7E47-9347-16A9917B7A9A}"/>
              </a:ext>
            </a:extLst>
          </p:cNvPr>
          <p:cNvCxnSpPr>
            <a:cxnSpLocks/>
          </p:cNvCxnSpPr>
          <p:nvPr/>
        </p:nvCxnSpPr>
        <p:spPr>
          <a:xfrm>
            <a:off x="155575" y="1676400"/>
            <a:ext cx="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551608A-EFE7-CF4C-B777-F742AA3A2810}"/>
              </a:ext>
            </a:extLst>
          </p:cNvPr>
          <p:cNvCxnSpPr>
            <a:cxnSpLocks/>
          </p:cNvCxnSpPr>
          <p:nvPr/>
        </p:nvCxnSpPr>
        <p:spPr>
          <a:xfrm>
            <a:off x="155575" y="1676400"/>
            <a:ext cx="8607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7F7B1581-CB76-0745-96C7-BD169FAF9678}"/>
              </a:ext>
            </a:extLst>
          </p:cNvPr>
          <p:cNvCxnSpPr>
            <a:cxnSpLocks/>
          </p:cNvCxnSpPr>
          <p:nvPr/>
        </p:nvCxnSpPr>
        <p:spPr>
          <a:xfrm>
            <a:off x="155575" y="2438400"/>
            <a:ext cx="8607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3907FBF4-13B2-D742-BCF9-FD8B79EB30CD}"/>
              </a:ext>
            </a:extLst>
          </p:cNvPr>
          <p:cNvCxnSpPr>
            <a:cxnSpLocks/>
          </p:cNvCxnSpPr>
          <p:nvPr/>
        </p:nvCxnSpPr>
        <p:spPr>
          <a:xfrm>
            <a:off x="8763000" y="1676400"/>
            <a:ext cx="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2C17D5C-23A0-D046-BA33-FF221E91B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37" y="3886201"/>
            <a:ext cx="6616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2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BF5ED6-3274-064C-BF12-2F14DA495A47}"/>
              </a:ext>
            </a:extLst>
          </p:cNvPr>
          <p:cNvSpPr txBox="1"/>
          <p:nvPr/>
        </p:nvSpPr>
        <p:spPr>
          <a:xfrm>
            <a:off x="3310025" y="0"/>
            <a:ext cx="25058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Expedia HW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299E44-D746-BA46-A7FD-FD93A8BF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296"/>
            <a:ext cx="9144000" cy="29774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6BB38E64-D8CA-7E47-9347-16A9917B7A9A}"/>
              </a:ext>
            </a:extLst>
          </p:cNvPr>
          <p:cNvCxnSpPr>
            <a:cxnSpLocks/>
          </p:cNvCxnSpPr>
          <p:nvPr/>
        </p:nvCxnSpPr>
        <p:spPr>
          <a:xfrm>
            <a:off x="155575" y="1676400"/>
            <a:ext cx="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551608A-EFE7-CF4C-B777-F742AA3A2810}"/>
              </a:ext>
            </a:extLst>
          </p:cNvPr>
          <p:cNvCxnSpPr>
            <a:cxnSpLocks/>
          </p:cNvCxnSpPr>
          <p:nvPr/>
        </p:nvCxnSpPr>
        <p:spPr>
          <a:xfrm>
            <a:off x="155575" y="1676400"/>
            <a:ext cx="8607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7F7B1581-CB76-0745-96C7-BD169FAF9678}"/>
              </a:ext>
            </a:extLst>
          </p:cNvPr>
          <p:cNvCxnSpPr>
            <a:cxnSpLocks/>
          </p:cNvCxnSpPr>
          <p:nvPr/>
        </p:nvCxnSpPr>
        <p:spPr>
          <a:xfrm>
            <a:off x="155575" y="2438400"/>
            <a:ext cx="86074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3907FBF4-13B2-D742-BCF9-FD8B79EB30CD}"/>
              </a:ext>
            </a:extLst>
          </p:cNvPr>
          <p:cNvCxnSpPr>
            <a:cxnSpLocks/>
          </p:cNvCxnSpPr>
          <p:nvPr/>
        </p:nvCxnSpPr>
        <p:spPr>
          <a:xfrm>
            <a:off x="8763000" y="1676400"/>
            <a:ext cx="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8F2DB12-A237-3A46-B592-D25AAC397A1E}"/>
              </a:ext>
            </a:extLst>
          </p:cNvPr>
          <p:cNvCxnSpPr/>
          <p:nvPr/>
        </p:nvCxnSpPr>
        <p:spPr>
          <a:xfrm>
            <a:off x="1676400" y="4610100"/>
            <a:ext cx="381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9C68EE1-C6C6-8442-8B72-E769EC23C09F}"/>
              </a:ext>
            </a:extLst>
          </p:cNvPr>
          <p:cNvSpPr txBox="1"/>
          <p:nvPr/>
        </p:nvSpPr>
        <p:spPr>
          <a:xfrm>
            <a:off x="831850" y="5334000"/>
            <a:ext cx="320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out price of chosen option</a:t>
            </a:r>
          </a:p>
          <a:p>
            <a:r>
              <a:rPr lang="en-US" dirty="0"/>
              <a:t>(this will return a df cause of .loc)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D0CC571-0F5D-2748-A1E7-4EA92B4E009D}"/>
              </a:ext>
            </a:extLst>
          </p:cNvPr>
          <p:cNvCxnSpPr/>
          <p:nvPr/>
        </p:nvCxnSpPr>
        <p:spPr>
          <a:xfrm flipV="1">
            <a:off x="2209800" y="4800600"/>
            <a:ext cx="381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89A27877-CC13-294F-9260-DC687A59DC43}"/>
              </a:ext>
            </a:extLst>
          </p:cNvPr>
          <p:cNvCxnSpPr>
            <a:cxnSpLocks/>
          </p:cNvCxnSpPr>
          <p:nvPr/>
        </p:nvCxnSpPr>
        <p:spPr>
          <a:xfrm>
            <a:off x="5815839" y="4612341"/>
            <a:ext cx="17279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A8784CC-5FC5-134C-8AD8-4817213B3491}"/>
              </a:ext>
            </a:extLst>
          </p:cNvPr>
          <p:cNvSpPr txBox="1"/>
          <p:nvPr/>
        </p:nvSpPr>
        <p:spPr>
          <a:xfrm>
            <a:off x="5486400" y="5275729"/>
            <a:ext cx="320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cheapest offered price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91FA47B-8858-4840-AE56-D8D64423A438}"/>
              </a:ext>
            </a:extLst>
          </p:cNvPr>
          <p:cNvCxnSpPr>
            <a:cxnSpLocks/>
          </p:cNvCxnSpPr>
          <p:nvPr/>
        </p:nvCxnSpPr>
        <p:spPr>
          <a:xfrm flipV="1">
            <a:off x="6858000" y="4800600"/>
            <a:ext cx="0" cy="5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56E6150-C268-3345-B1A3-43A280B48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937" y="3886201"/>
            <a:ext cx="66167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72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BF5ED6-3274-064C-BF12-2F14DA495A47}"/>
              </a:ext>
            </a:extLst>
          </p:cNvPr>
          <p:cNvSpPr txBox="1"/>
          <p:nvPr/>
        </p:nvSpPr>
        <p:spPr>
          <a:xfrm>
            <a:off x="3310025" y="0"/>
            <a:ext cx="25058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Expedia HW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299E44-D746-BA46-A7FD-FD93A8BF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296"/>
            <a:ext cx="9144000" cy="29774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F487E2E-0729-9B4F-A3D8-6643C11D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32" y="4038600"/>
            <a:ext cx="6527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9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BF5ED6-3274-064C-BF12-2F14DA495A47}"/>
              </a:ext>
            </a:extLst>
          </p:cNvPr>
          <p:cNvSpPr txBox="1"/>
          <p:nvPr/>
        </p:nvSpPr>
        <p:spPr>
          <a:xfrm>
            <a:off x="3310025" y="0"/>
            <a:ext cx="25058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Expedia HW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299E44-D746-BA46-A7FD-FD93A8BF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296"/>
            <a:ext cx="9144000" cy="2977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EC5B954-1440-B841-BB69-B0D50ECD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32" y="4038600"/>
            <a:ext cx="7213600" cy="1930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5365798-76C3-8D44-AEB3-305FCBCD97A7}"/>
              </a:ext>
            </a:extLst>
          </p:cNvPr>
          <p:cNvCxnSpPr>
            <a:cxnSpLocks/>
          </p:cNvCxnSpPr>
          <p:nvPr/>
        </p:nvCxnSpPr>
        <p:spPr>
          <a:xfrm>
            <a:off x="1676400" y="4724400"/>
            <a:ext cx="41394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3F57156-6923-264B-BF0E-3132E8B57D33}"/>
              </a:ext>
            </a:extLst>
          </p:cNvPr>
          <p:cNvSpPr txBox="1"/>
          <p:nvPr/>
        </p:nvSpPr>
        <p:spPr>
          <a:xfrm>
            <a:off x="4212464" y="5410201"/>
            <a:ext cx="3206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this returns a single number hence == return just </a:t>
            </a:r>
            <a:r>
              <a:rPr lang="en-US" dirty="0" err="1"/>
              <a:t>boolean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17C4AC2-5F7F-EA4E-8C03-C7D81E79C936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4991052"/>
            <a:ext cx="457200" cy="38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70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6BF5ED6-3274-064C-BF12-2F14DA495A47}"/>
              </a:ext>
            </a:extLst>
          </p:cNvPr>
          <p:cNvSpPr txBox="1"/>
          <p:nvPr/>
        </p:nvSpPr>
        <p:spPr>
          <a:xfrm>
            <a:off x="3310025" y="0"/>
            <a:ext cx="25058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Expedia HW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299E44-D746-BA46-A7FD-FD93A8BF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296"/>
            <a:ext cx="9144000" cy="29774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332EAA2-D065-2246-B252-6D3E1D04C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038600"/>
            <a:ext cx="8026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4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F1708A-6993-5B43-8AEA-12AA1F2E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24" y="5105400"/>
            <a:ext cx="34417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="" xmlns:a16="http://schemas.microsoft.com/office/drawing/2014/main" id="{881A2FBF-6E1D-EB42-8443-23723B2C4EE5}"/>
              </a:ext>
            </a:extLst>
          </p:cNvPr>
          <p:cNvSpPr/>
          <p:nvPr/>
        </p:nvSpPr>
        <p:spPr>
          <a:xfrm>
            <a:off x="1371600" y="1828800"/>
            <a:ext cx="228600" cy="5334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13D9F11C-FA1C-7647-9501-BB53841B55B9}"/>
              </a:ext>
            </a:extLst>
          </p:cNvPr>
          <p:cNvSpPr/>
          <p:nvPr/>
        </p:nvSpPr>
        <p:spPr>
          <a:xfrm>
            <a:off x="1371600" y="2362200"/>
            <a:ext cx="228600" cy="1295400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D2E2952A-5560-7A45-9BAD-502EEC771A97}"/>
              </a:ext>
            </a:extLst>
          </p:cNvPr>
          <p:cNvSpPr/>
          <p:nvPr/>
        </p:nvSpPr>
        <p:spPr>
          <a:xfrm>
            <a:off x="1371600" y="3733800"/>
            <a:ext cx="228600" cy="5334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0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B1FB808-94FC-244A-A529-EA92D073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876800"/>
            <a:ext cx="6604000" cy="596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7BCD6B3-E089-D543-BB1E-5B7698CD4C38}"/>
              </a:ext>
            </a:extLst>
          </p:cNvPr>
          <p:cNvSpPr txBox="1"/>
          <p:nvPr/>
        </p:nvSpPr>
        <p:spPr>
          <a:xfrm>
            <a:off x="4267200" y="5780512"/>
            <a:ext cx="135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df?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56CA6AD8-0CF5-4E4A-8062-30E4EE712AB3}"/>
              </a:ext>
            </a:extLst>
          </p:cNvPr>
          <p:cNvCxnSpPr/>
          <p:nvPr/>
        </p:nvCxnSpPr>
        <p:spPr>
          <a:xfrm flipV="1">
            <a:off x="5181600" y="5334000"/>
            <a:ext cx="228600" cy="41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6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B1FB808-94FC-244A-A529-EA92D073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876800"/>
            <a:ext cx="6604000" cy="59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C878D5-4041-6049-AEC7-3D0D2E4038A2}"/>
              </a:ext>
            </a:extLst>
          </p:cNvPr>
          <p:cNvSpPr txBox="1"/>
          <p:nvPr/>
        </p:nvSpPr>
        <p:spPr>
          <a:xfrm>
            <a:off x="828675" y="1981200"/>
            <a:ext cx="530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df=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A896C47-030C-8340-958D-FCC4DD8AE0A3}"/>
              </a:ext>
            </a:extLst>
          </p:cNvPr>
          <p:cNvCxnSpPr>
            <a:cxnSpLocks/>
          </p:cNvCxnSpPr>
          <p:nvPr/>
        </p:nvCxnSpPr>
        <p:spPr>
          <a:xfrm>
            <a:off x="1600200" y="1828800"/>
            <a:ext cx="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80B32B5-2514-C048-92E1-A200BD7AA2C2}"/>
              </a:ext>
            </a:extLst>
          </p:cNvPr>
          <p:cNvCxnSpPr>
            <a:cxnSpLocks/>
          </p:cNvCxnSpPr>
          <p:nvPr/>
        </p:nvCxnSpPr>
        <p:spPr>
          <a:xfrm>
            <a:off x="1608667" y="2438400"/>
            <a:ext cx="6011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78D84FB-0FE5-3E43-9756-5EE9C112E0DD}"/>
              </a:ext>
            </a:extLst>
          </p:cNvPr>
          <p:cNvCxnSpPr>
            <a:cxnSpLocks/>
          </p:cNvCxnSpPr>
          <p:nvPr/>
        </p:nvCxnSpPr>
        <p:spPr>
          <a:xfrm>
            <a:off x="7620000" y="1828800"/>
            <a:ext cx="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C6AAA48-6748-F549-876C-CCB1BAADABFD}"/>
              </a:ext>
            </a:extLst>
          </p:cNvPr>
          <p:cNvCxnSpPr>
            <a:cxnSpLocks/>
          </p:cNvCxnSpPr>
          <p:nvPr/>
        </p:nvCxnSpPr>
        <p:spPr>
          <a:xfrm>
            <a:off x="1600200" y="1845733"/>
            <a:ext cx="6011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1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B1FB808-94FC-244A-A529-EA92D073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876800"/>
            <a:ext cx="6604000" cy="59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C878D5-4041-6049-AEC7-3D0D2E4038A2}"/>
              </a:ext>
            </a:extLst>
          </p:cNvPr>
          <p:cNvSpPr txBox="1"/>
          <p:nvPr/>
        </p:nvSpPr>
        <p:spPr>
          <a:xfrm>
            <a:off x="895879" y="2857500"/>
            <a:ext cx="530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df=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80B32B5-2514-C048-92E1-A200BD7AA2C2}"/>
              </a:ext>
            </a:extLst>
          </p:cNvPr>
          <p:cNvCxnSpPr>
            <a:cxnSpLocks/>
          </p:cNvCxnSpPr>
          <p:nvPr/>
        </p:nvCxnSpPr>
        <p:spPr>
          <a:xfrm>
            <a:off x="1608667" y="2438400"/>
            <a:ext cx="60113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0E8CC8CA-C86F-264A-8BB0-4F9FA20E10E8}"/>
              </a:ext>
            </a:extLst>
          </p:cNvPr>
          <p:cNvCxnSpPr>
            <a:cxnSpLocks/>
          </p:cNvCxnSpPr>
          <p:nvPr/>
        </p:nvCxnSpPr>
        <p:spPr>
          <a:xfrm>
            <a:off x="1600200" y="2438400"/>
            <a:ext cx="8467" cy="1219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0153D0D-14AD-584F-B0CB-AC85CEE54BDD}"/>
              </a:ext>
            </a:extLst>
          </p:cNvPr>
          <p:cNvCxnSpPr>
            <a:cxnSpLocks/>
          </p:cNvCxnSpPr>
          <p:nvPr/>
        </p:nvCxnSpPr>
        <p:spPr>
          <a:xfrm>
            <a:off x="1608667" y="3657600"/>
            <a:ext cx="60113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6CD9DC-2FF9-764F-B24B-2839E4C8122F}"/>
              </a:ext>
            </a:extLst>
          </p:cNvPr>
          <p:cNvCxnSpPr>
            <a:cxnSpLocks/>
          </p:cNvCxnSpPr>
          <p:nvPr/>
        </p:nvCxnSpPr>
        <p:spPr>
          <a:xfrm>
            <a:off x="7620000" y="2438400"/>
            <a:ext cx="0" cy="1219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B1FB808-94FC-244A-A529-EA92D073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4876800"/>
            <a:ext cx="6604000" cy="59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C878D5-4041-6049-AEC7-3D0D2E4038A2}"/>
              </a:ext>
            </a:extLst>
          </p:cNvPr>
          <p:cNvSpPr txBox="1"/>
          <p:nvPr/>
        </p:nvSpPr>
        <p:spPr>
          <a:xfrm>
            <a:off x="800629" y="3771900"/>
            <a:ext cx="530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df=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A896C47-030C-8340-958D-FCC4DD8AE0A3}"/>
              </a:ext>
            </a:extLst>
          </p:cNvPr>
          <p:cNvCxnSpPr>
            <a:cxnSpLocks/>
          </p:cNvCxnSpPr>
          <p:nvPr/>
        </p:nvCxnSpPr>
        <p:spPr>
          <a:xfrm>
            <a:off x="1600200" y="3657600"/>
            <a:ext cx="0" cy="609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80B32B5-2514-C048-92E1-A200BD7AA2C2}"/>
              </a:ext>
            </a:extLst>
          </p:cNvPr>
          <p:cNvCxnSpPr>
            <a:cxnSpLocks/>
          </p:cNvCxnSpPr>
          <p:nvPr/>
        </p:nvCxnSpPr>
        <p:spPr>
          <a:xfrm>
            <a:off x="1608667" y="4267200"/>
            <a:ext cx="601133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78D84FB-0FE5-3E43-9756-5EE9C112E0DD}"/>
              </a:ext>
            </a:extLst>
          </p:cNvPr>
          <p:cNvCxnSpPr>
            <a:cxnSpLocks/>
          </p:cNvCxnSpPr>
          <p:nvPr/>
        </p:nvCxnSpPr>
        <p:spPr>
          <a:xfrm>
            <a:off x="7620000" y="3657600"/>
            <a:ext cx="0" cy="609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C6AAA48-6748-F549-876C-CCB1BAADABFD}"/>
              </a:ext>
            </a:extLst>
          </p:cNvPr>
          <p:cNvCxnSpPr>
            <a:cxnSpLocks/>
          </p:cNvCxnSpPr>
          <p:nvPr/>
        </p:nvCxnSpPr>
        <p:spPr>
          <a:xfrm>
            <a:off x="1600200" y="3674533"/>
            <a:ext cx="601133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37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4 – 23.6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C878D5-4041-6049-AEC7-3D0D2E4038A2}"/>
              </a:ext>
            </a:extLst>
          </p:cNvPr>
          <p:cNvSpPr txBox="1"/>
          <p:nvPr/>
        </p:nvSpPr>
        <p:spPr>
          <a:xfrm>
            <a:off x="828675" y="1981200"/>
            <a:ext cx="530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df=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A896C47-030C-8340-958D-FCC4DD8AE0A3}"/>
              </a:ext>
            </a:extLst>
          </p:cNvPr>
          <p:cNvCxnSpPr>
            <a:cxnSpLocks/>
          </p:cNvCxnSpPr>
          <p:nvPr/>
        </p:nvCxnSpPr>
        <p:spPr>
          <a:xfrm>
            <a:off x="1600200" y="1828800"/>
            <a:ext cx="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80B32B5-2514-C048-92E1-A200BD7AA2C2}"/>
              </a:ext>
            </a:extLst>
          </p:cNvPr>
          <p:cNvCxnSpPr>
            <a:cxnSpLocks/>
          </p:cNvCxnSpPr>
          <p:nvPr/>
        </p:nvCxnSpPr>
        <p:spPr>
          <a:xfrm>
            <a:off x="1608667" y="2438400"/>
            <a:ext cx="6011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78D84FB-0FE5-3E43-9756-5EE9C112E0DD}"/>
              </a:ext>
            </a:extLst>
          </p:cNvPr>
          <p:cNvCxnSpPr>
            <a:cxnSpLocks/>
          </p:cNvCxnSpPr>
          <p:nvPr/>
        </p:nvCxnSpPr>
        <p:spPr>
          <a:xfrm>
            <a:off x="7620000" y="1828800"/>
            <a:ext cx="0" cy="6096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C6AAA48-6748-F549-876C-CCB1BAADABFD}"/>
              </a:ext>
            </a:extLst>
          </p:cNvPr>
          <p:cNvCxnSpPr>
            <a:cxnSpLocks/>
          </p:cNvCxnSpPr>
          <p:nvPr/>
        </p:nvCxnSpPr>
        <p:spPr>
          <a:xfrm>
            <a:off x="1600200" y="1845733"/>
            <a:ext cx="60113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1FD310-7FED-2E47-AD77-6D6EBFEE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4909835"/>
            <a:ext cx="6540500" cy="8763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933066E-4DCE-754B-BE00-30DE8F06D452}"/>
              </a:ext>
            </a:extLst>
          </p:cNvPr>
          <p:cNvCxnSpPr/>
          <p:nvPr/>
        </p:nvCxnSpPr>
        <p:spPr>
          <a:xfrm>
            <a:off x="3429000" y="1066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2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2572" y="0"/>
            <a:ext cx="30407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Basic Group By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E960598-7B78-B94C-8287-C8A96A70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92822"/>
            <a:ext cx="6184900" cy="348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4B5424-A9B4-7C46-BA9B-4A523B2047AE}"/>
              </a:ext>
            </a:extLst>
          </p:cNvPr>
          <p:cNvSpPr txBox="1"/>
          <p:nvPr/>
        </p:nvSpPr>
        <p:spPr>
          <a:xfrm>
            <a:off x="7023100" y="4572337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Cyl</a:t>
            </a:r>
            <a:endParaRPr lang="en-US" dirty="0"/>
          </a:p>
          <a:p>
            <a:endParaRPr lang="en-US" dirty="0"/>
          </a:p>
          <a:p>
            <a:r>
              <a:rPr lang="en-US" dirty="0"/>
              <a:t>4 – 23.6</a:t>
            </a:r>
          </a:p>
          <a:p>
            <a:endParaRPr lang="en-US" dirty="0"/>
          </a:p>
          <a:p>
            <a:r>
              <a:rPr lang="en-US" dirty="0"/>
              <a:t>6 – 20.375 </a:t>
            </a:r>
          </a:p>
          <a:p>
            <a:endParaRPr lang="en-US" dirty="0"/>
          </a:p>
          <a:p>
            <a:r>
              <a:rPr lang="en-US" dirty="0"/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71FD310-7FED-2E47-AD77-6D6EBFEE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4909835"/>
            <a:ext cx="6540500" cy="8763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933066E-4DCE-754B-BE00-30DE8F06D452}"/>
              </a:ext>
            </a:extLst>
          </p:cNvPr>
          <p:cNvCxnSpPr/>
          <p:nvPr/>
        </p:nvCxnSpPr>
        <p:spPr>
          <a:xfrm>
            <a:off x="3429000" y="1066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57832559-3029-DD47-9989-B92FC27170AB}"/>
              </a:ext>
            </a:extLst>
          </p:cNvPr>
          <p:cNvCxnSpPr>
            <a:cxnSpLocks/>
          </p:cNvCxnSpPr>
          <p:nvPr/>
        </p:nvCxnSpPr>
        <p:spPr>
          <a:xfrm>
            <a:off x="1608667" y="2438400"/>
            <a:ext cx="60113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782AB856-20E0-F54B-B10F-5021C6127EF0}"/>
              </a:ext>
            </a:extLst>
          </p:cNvPr>
          <p:cNvCxnSpPr>
            <a:cxnSpLocks/>
          </p:cNvCxnSpPr>
          <p:nvPr/>
        </p:nvCxnSpPr>
        <p:spPr>
          <a:xfrm>
            <a:off x="1600200" y="2438400"/>
            <a:ext cx="8467" cy="1219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DB7A1BA3-2403-4844-9EDE-068C1138EAF8}"/>
              </a:ext>
            </a:extLst>
          </p:cNvPr>
          <p:cNvCxnSpPr>
            <a:cxnSpLocks/>
          </p:cNvCxnSpPr>
          <p:nvPr/>
        </p:nvCxnSpPr>
        <p:spPr>
          <a:xfrm>
            <a:off x="1608667" y="3657600"/>
            <a:ext cx="601133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68C9BB2-53F6-F545-AC96-93EA3E00C0AF}"/>
              </a:ext>
            </a:extLst>
          </p:cNvPr>
          <p:cNvCxnSpPr>
            <a:cxnSpLocks/>
          </p:cNvCxnSpPr>
          <p:nvPr/>
        </p:nvCxnSpPr>
        <p:spPr>
          <a:xfrm>
            <a:off x="7620000" y="2438400"/>
            <a:ext cx="0" cy="12192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84E6220-22B7-DC4B-B735-92A7DA3430CD}"/>
              </a:ext>
            </a:extLst>
          </p:cNvPr>
          <p:cNvSpPr txBox="1"/>
          <p:nvPr/>
        </p:nvSpPr>
        <p:spPr>
          <a:xfrm>
            <a:off x="895879" y="2857500"/>
            <a:ext cx="53022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df=</a:t>
            </a:r>
          </a:p>
        </p:txBody>
      </p:sp>
    </p:spTree>
    <p:extLst>
      <p:ext uri="{BB962C8B-B14F-4D97-AF65-F5344CB8AC3E}">
        <p14:creationId xmlns:p14="http://schemas.microsoft.com/office/powerpoint/2010/main" val="338682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83656</TotalTime>
  <Words>339</Words>
  <Application>Microsoft Macintosh PowerPoint</Application>
  <PresentationFormat>On-screen Show (4:3)</PresentationFormat>
  <Paragraphs>163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Group by + apply +lambda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Jacob Feldman</cp:lastModifiedBy>
  <cp:revision>822</cp:revision>
  <dcterms:created xsi:type="dcterms:W3CDTF">2015-04-30T01:39:07Z</dcterms:created>
  <dcterms:modified xsi:type="dcterms:W3CDTF">2019-11-18T21:17:42Z</dcterms:modified>
</cp:coreProperties>
</file>