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50" r:id="rId3"/>
    <p:sldId id="341" r:id="rId4"/>
    <p:sldId id="340" r:id="rId5"/>
    <p:sldId id="351" r:id="rId6"/>
    <p:sldId id="352" r:id="rId7"/>
    <p:sldId id="342" r:id="rId8"/>
    <p:sldId id="356" r:id="rId9"/>
    <p:sldId id="363" r:id="rId10"/>
    <p:sldId id="343" r:id="rId11"/>
    <p:sldId id="364" r:id="rId12"/>
    <p:sldId id="353" r:id="rId13"/>
    <p:sldId id="358" r:id="rId14"/>
    <p:sldId id="359" r:id="rId15"/>
    <p:sldId id="362" r:id="rId16"/>
    <p:sldId id="360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path Jayarathna" userId="aa7a8714-7736-4927-8c16-9ff815108838" providerId="ADAL" clId="{A92EAB33-BCFD-4A00-BA77-E8E0E1C63E4A}"/>
    <pc:docChg chg="modSld">
      <pc:chgData name="Sampath Jayarathna" userId="aa7a8714-7736-4927-8c16-9ff815108838" providerId="ADAL" clId="{A92EAB33-BCFD-4A00-BA77-E8E0E1C63E4A}" dt="2017-09-12T02:28:40.084" v="0" actId="20577"/>
      <pc:docMkLst>
        <pc:docMk/>
      </pc:docMkLst>
      <pc:sldChg chg="modSp">
        <pc:chgData name="Sampath Jayarathna" userId="aa7a8714-7736-4927-8c16-9ff815108838" providerId="ADAL" clId="{A92EAB33-BCFD-4A00-BA77-E8E0E1C63E4A}" dt="2017-09-12T02:28:40.084" v="0" actId="20577"/>
        <pc:sldMkLst>
          <pc:docMk/>
          <pc:sldMk cId="0" sldId="256"/>
        </pc:sldMkLst>
        <pc:spChg chg="mod">
          <ac:chgData name="Sampath Jayarathna" userId="aa7a8714-7736-4927-8c16-9ff815108838" providerId="ADAL" clId="{A92EAB33-BCFD-4A00-BA77-E8E0E1C63E4A}" dt="2017-09-12T02:28:40.084" v="0" actId="20577"/>
          <ac:spMkLst>
            <pc:docMk/>
            <pc:sldMk cId="0" sldId="256"/>
            <ac:spMk id="13314" creationId="{00000000-0000-0000-0000-000000000000}"/>
          </ac:spMkLst>
        </pc:spChg>
      </pc:sldChg>
    </pc:docChg>
  </pc:docChgLst>
  <pc:docChgLst>
    <pc:chgData name="Sampath Jayarathna" userId="aa7a8714-7736-4927-8c16-9ff815108838" providerId="ADAL" clId="{499EBE74-92CE-4708-B4D0-D68D5EA82886}"/>
    <pc:docChg chg="custSel addSld delSld modSld sldOrd">
      <pc:chgData name="Sampath Jayarathna" userId="aa7a8714-7736-4927-8c16-9ff815108838" providerId="ADAL" clId="{499EBE74-92CE-4708-B4D0-D68D5EA82886}" dt="2017-09-24T18:01:35.321" v="430"/>
      <pc:docMkLst>
        <pc:docMk/>
      </pc:docMkLst>
      <pc:sldChg chg="modSp">
        <pc:chgData name="Sampath Jayarathna" userId="aa7a8714-7736-4927-8c16-9ff815108838" providerId="ADAL" clId="{499EBE74-92CE-4708-B4D0-D68D5EA82886}" dt="2017-09-24T16:46:30.011" v="37" actId="20577"/>
        <pc:sldMkLst>
          <pc:docMk/>
          <pc:sldMk cId="0" sldId="256"/>
        </pc:sldMkLst>
        <pc:spChg chg="mod">
          <ac:chgData name="Sampath Jayarathna" userId="aa7a8714-7736-4927-8c16-9ff815108838" providerId="ADAL" clId="{499EBE74-92CE-4708-B4D0-D68D5EA82886}" dt="2017-09-24T16:46:12.246" v="3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mpath Jayarathna" userId="aa7a8714-7736-4927-8c16-9ff815108838" providerId="ADAL" clId="{499EBE74-92CE-4708-B4D0-D68D5EA82886}" dt="2017-09-24T16:46:30.011" v="37" actId="20577"/>
          <ac:spMkLst>
            <pc:docMk/>
            <pc:sldMk cId="0" sldId="256"/>
            <ac:spMk id="13314" creationId="{00000000-0000-0000-0000-000000000000}"/>
          </ac:spMkLst>
        </pc:spChg>
      </pc:sldChg>
      <pc:sldChg chg="modSp">
        <pc:chgData name="Sampath Jayarathna" userId="aa7a8714-7736-4927-8c16-9ff815108838" providerId="ADAL" clId="{499EBE74-92CE-4708-B4D0-D68D5EA82886}" dt="2017-09-24T16:47:41.258" v="48"/>
        <pc:sldMkLst>
          <pc:docMk/>
          <pc:sldMk cId="450086219" sldId="340"/>
        </pc:sldMkLst>
        <pc:spChg chg="mod">
          <ac:chgData name="Sampath Jayarathna" userId="aa7a8714-7736-4927-8c16-9ff815108838" providerId="ADAL" clId="{499EBE74-92CE-4708-B4D0-D68D5EA82886}" dt="2017-09-24T16:47:41.258" v="48"/>
          <ac:spMkLst>
            <pc:docMk/>
            <pc:sldMk cId="450086219" sldId="340"/>
            <ac:spMk id="3" creationId="{00000000-0000-0000-0000-000000000000}"/>
          </ac:spMkLst>
        </pc:spChg>
      </pc:sldChg>
      <pc:sldChg chg="modAnim">
        <pc:chgData name="Sampath Jayarathna" userId="aa7a8714-7736-4927-8c16-9ff815108838" providerId="ADAL" clId="{499EBE74-92CE-4708-B4D0-D68D5EA82886}" dt="2017-09-24T17:25:22.242" v="406"/>
        <pc:sldMkLst>
          <pc:docMk/>
          <pc:sldMk cId="265880121" sldId="343"/>
        </pc:sldMkLst>
      </pc:sldChg>
      <pc:sldChg chg="modSp">
        <pc:chgData name="Sampath Jayarathna" userId="aa7a8714-7736-4927-8c16-9ff815108838" providerId="ADAL" clId="{499EBE74-92CE-4708-B4D0-D68D5EA82886}" dt="2017-09-24T16:59:45.445" v="86"/>
        <pc:sldMkLst>
          <pc:docMk/>
          <pc:sldMk cId="858178701" sldId="353"/>
        </pc:sldMkLst>
        <pc:spChg chg="mod">
          <ac:chgData name="Sampath Jayarathna" userId="aa7a8714-7736-4927-8c16-9ff815108838" providerId="ADAL" clId="{499EBE74-92CE-4708-B4D0-D68D5EA82886}" dt="2017-09-24T16:59:45.445" v="86"/>
          <ac:spMkLst>
            <pc:docMk/>
            <pc:sldMk cId="858178701" sldId="353"/>
            <ac:spMk id="3" creationId="{00000000-0000-0000-0000-000000000000}"/>
          </ac:spMkLst>
        </pc:spChg>
      </pc:sldChg>
      <pc:sldChg chg="del">
        <pc:chgData name="Sampath Jayarathna" userId="aa7a8714-7736-4927-8c16-9ff815108838" providerId="ADAL" clId="{499EBE74-92CE-4708-B4D0-D68D5EA82886}" dt="2017-09-12T15:04:08.729" v="1" actId="2696"/>
        <pc:sldMkLst>
          <pc:docMk/>
          <pc:sldMk cId="3814497085" sldId="372"/>
        </pc:sldMkLst>
      </pc:sldChg>
      <pc:sldChg chg="del">
        <pc:chgData name="Sampath Jayarathna" userId="aa7a8714-7736-4927-8c16-9ff815108838" providerId="ADAL" clId="{499EBE74-92CE-4708-B4D0-D68D5EA82886}" dt="2017-09-12T15:04:09.166" v="2" actId="2696"/>
        <pc:sldMkLst>
          <pc:docMk/>
          <pc:sldMk cId="410254146" sldId="373"/>
        </pc:sldMkLst>
      </pc:sldChg>
      <pc:sldChg chg="del">
        <pc:chgData name="Sampath Jayarathna" userId="aa7a8714-7736-4927-8c16-9ff815108838" providerId="ADAL" clId="{499EBE74-92CE-4708-B4D0-D68D5EA82886}" dt="2017-09-12T15:04:10.197" v="5" actId="2696"/>
        <pc:sldMkLst>
          <pc:docMk/>
          <pc:sldMk cId="2465032117" sldId="416"/>
        </pc:sldMkLst>
      </pc:sldChg>
      <pc:sldChg chg="del">
        <pc:chgData name="Sampath Jayarathna" userId="aa7a8714-7736-4927-8c16-9ff815108838" providerId="ADAL" clId="{499EBE74-92CE-4708-B4D0-D68D5EA82886}" dt="2017-09-12T15:04:10.431" v="6" actId="2696"/>
        <pc:sldMkLst>
          <pc:docMk/>
          <pc:sldMk cId="560557113" sldId="417"/>
        </pc:sldMkLst>
      </pc:sldChg>
      <pc:sldChg chg="del">
        <pc:chgData name="Sampath Jayarathna" userId="aa7a8714-7736-4927-8c16-9ff815108838" providerId="ADAL" clId="{499EBE74-92CE-4708-B4D0-D68D5EA82886}" dt="2017-09-12T15:04:10.931" v="7" actId="2696"/>
        <pc:sldMkLst>
          <pc:docMk/>
          <pc:sldMk cId="604490762" sldId="419"/>
        </pc:sldMkLst>
      </pc:sldChg>
      <pc:sldChg chg="del">
        <pc:chgData name="Sampath Jayarathna" userId="aa7a8714-7736-4927-8c16-9ff815108838" providerId="ADAL" clId="{499EBE74-92CE-4708-B4D0-D68D5EA82886}" dt="2017-09-12T15:04:11.227" v="8" actId="2696"/>
        <pc:sldMkLst>
          <pc:docMk/>
          <pc:sldMk cId="1281587551" sldId="420"/>
        </pc:sldMkLst>
      </pc:sldChg>
      <pc:sldChg chg="del">
        <pc:chgData name="Sampath Jayarathna" userId="aa7a8714-7736-4927-8c16-9ff815108838" providerId="ADAL" clId="{499EBE74-92CE-4708-B4D0-D68D5EA82886}" dt="2017-09-12T15:04:11.603" v="9" actId="2696"/>
        <pc:sldMkLst>
          <pc:docMk/>
          <pc:sldMk cId="1504104208" sldId="421"/>
        </pc:sldMkLst>
      </pc:sldChg>
      <pc:sldChg chg="del">
        <pc:chgData name="Sampath Jayarathna" userId="aa7a8714-7736-4927-8c16-9ff815108838" providerId="ADAL" clId="{499EBE74-92CE-4708-B4D0-D68D5EA82886}" dt="2017-09-12T15:04:11.994" v="10" actId="2696"/>
        <pc:sldMkLst>
          <pc:docMk/>
          <pc:sldMk cId="3480587755" sldId="422"/>
        </pc:sldMkLst>
      </pc:sldChg>
      <pc:sldChg chg="del">
        <pc:chgData name="Sampath Jayarathna" userId="aa7a8714-7736-4927-8c16-9ff815108838" providerId="ADAL" clId="{499EBE74-92CE-4708-B4D0-D68D5EA82886}" dt="2017-09-12T15:04:12.446" v="11" actId="2696"/>
        <pc:sldMkLst>
          <pc:docMk/>
          <pc:sldMk cId="1631321762" sldId="423"/>
        </pc:sldMkLst>
      </pc:sldChg>
      <pc:sldChg chg="del">
        <pc:chgData name="Sampath Jayarathna" userId="aa7a8714-7736-4927-8c16-9ff815108838" providerId="ADAL" clId="{499EBE74-92CE-4708-B4D0-D68D5EA82886}" dt="2017-09-12T15:04:12.821" v="12" actId="2696"/>
        <pc:sldMkLst>
          <pc:docMk/>
          <pc:sldMk cId="3371586983" sldId="424"/>
        </pc:sldMkLst>
      </pc:sldChg>
      <pc:sldChg chg="del">
        <pc:chgData name="Sampath Jayarathna" userId="aa7a8714-7736-4927-8c16-9ff815108838" providerId="ADAL" clId="{499EBE74-92CE-4708-B4D0-D68D5EA82886}" dt="2017-09-12T15:04:13.180" v="13" actId="2696"/>
        <pc:sldMkLst>
          <pc:docMk/>
          <pc:sldMk cId="617484425" sldId="426"/>
        </pc:sldMkLst>
      </pc:sldChg>
      <pc:sldChg chg="del">
        <pc:chgData name="Sampath Jayarathna" userId="aa7a8714-7736-4927-8c16-9ff815108838" providerId="ADAL" clId="{499EBE74-92CE-4708-B4D0-D68D5EA82886}" dt="2017-09-12T15:04:13.477" v="14" actId="2696"/>
        <pc:sldMkLst>
          <pc:docMk/>
          <pc:sldMk cId="2443456539" sldId="427"/>
        </pc:sldMkLst>
      </pc:sldChg>
      <pc:sldChg chg="del">
        <pc:chgData name="Sampath Jayarathna" userId="aa7a8714-7736-4927-8c16-9ff815108838" providerId="ADAL" clId="{499EBE74-92CE-4708-B4D0-D68D5EA82886}" dt="2017-09-12T15:04:13.743" v="15" actId="2696"/>
        <pc:sldMkLst>
          <pc:docMk/>
          <pc:sldMk cId="2385046714" sldId="428"/>
        </pc:sldMkLst>
      </pc:sldChg>
      <pc:sldChg chg="del">
        <pc:chgData name="Sampath Jayarathna" userId="aa7a8714-7736-4927-8c16-9ff815108838" providerId="ADAL" clId="{499EBE74-92CE-4708-B4D0-D68D5EA82886}" dt="2017-09-12T15:04:14.008" v="16" actId="2696"/>
        <pc:sldMkLst>
          <pc:docMk/>
          <pc:sldMk cId="2459958421" sldId="429"/>
        </pc:sldMkLst>
      </pc:sldChg>
      <pc:sldChg chg="del">
        <pc:chgData name="Sampath Jayarathna" userId="aa7a8714-7736-4927-8c16-9ff815108838" providerId="ADAL" clId="{499EBE74-92CE-4708-B4D0-D68D5EA82886}" dt="2017-09-12T15:04:14.523" v="17" actId="2696"/>
        <pc:sldMkLst>
          <pc:docMk/>
          <pc:sldMk cId="2604325515" sldId="430"/>
        </pc:sldMkLst>
      </pc:sldChg>
      <pc:sldChg chg="del">
        <pc:chgData name="Sampath Jayarathna" userId="aa7a8714-7736-4927-8c16-9ff815108838" providerId="ADAL" clId="{499EBE74-92CE-4708-B4D0-D68D5EA82886}" dt="2017-09-12T15:04:14.962" v="18" actId="2696"/>
        <pc:sldMkLst>
          <pc:docMk/>
          <pc:sldMk cId="4287012752" sldId="431"/>
        </pc:sldMkLst>
      </pc:sldChg>
      <pc:sldChg chg="del">
        <pc:chgData name="Sampath Jayarathna" userId="aa7a8714-7736-4927-8c16-9ff815108838" providerId="ADAL" clId="{499EBE74-92CE-4708-B4D0-D68D5EA82886}" dt="2017-09-12T15:04:15.523" v="19" actId="2696"/>
        <pc:sldMkLst>
          <pc:docMk/>
          <pc:sldMk cId="3254873868" sldId="432"/>
        </pc:sldMkLst>
      </pc:sldChg>
      <pc:sldChg chg="del">
        <pc:chgData name="Sampath Jayarathna" userId="aa7a8714-7736-4927-8c16-9ff815108838" providerId="ADAL" clId="{499EBE74-92CE-4708-B4D0-D68D5EA82886}" dt="2017-09-12T15:04:15.958" v="20" actId="2696"/>
        <pc:sldMkLst>
          <pc:docMk/>
          <pc:sldMk cId="2149540359" sldId="433"/>
        </pc:sldMkLst>
      </pc:sldChg>
      <pc:sldChg chg="del">
        <pc:chgData name="Sampath Jayarathna" userId="aa7a8714-7736-4927-8c16-9ff815108838" providerId="ADAL" clId="{499EBE74-92CE-4708-B4D0-D68D5EA82886}" dt="2017-09-12T15:04:16.368" v="21" actId="2696"/>
        <pc:sldMkLst>
          <pc:docMk/>
          <pc:sldMk cId="1431824454" sldId="434"/>
        </pc:sldMkLst>
      </pc:sldChg>
      <pc:sldChg chg="del">
        <pc:chgData name="Sampath Jayarathna" userId="aa7a8714-7736-4927-8c16-9ff815108838" providerId="ADAL" clId="{499EBE74-92CE-4708-B4D0-D68D5EA82886}" dt="2017-09-12T15:04:16.802" v="22" actId="2696"/>
        <pc:sldMkLst>
          <pc:docMk/>
          <pc:sldMk cId="177052231" sldId="436"/>
        </pc:sldMkLst>
      </pc:sldChg>
      <pc:sldChg chg="del">
        <pc:chgData name="Sampath Jayarathna" userId="aa7a8714-7736-4927-8c16-9ff815108838" providerId="ADAL" clId="{499EBE74-92CE-4708-B4D0-D68D5EA82886}" dt="2017-09-12T15:04:17.192" v="23" actId="2696"/>
        <pc:sldMkLst>
          <pc:docMk/>
          <pc:sldMk cId="237875402" sldId="437"/>
        </pc:sldMkLst>
      </pc:sldChg>
      <pc:sldChg chg="del">
        <pc:chgData name="Sampath Jayarathna" userId="aa7a8714-7736-4927-8c16-9ff815108838" providerId="ADAL" clId="{499EBE74-92CE-4708-B4D0-D68D5EA82886}" dt="2017-09-12T15:04:17.717" v="24" actId="2696"/>
        <pc:sldMkLst>
          <pc:docMk/>
          <pc:sldMk cId="4022589867" sldId="438"/>
        </pc:sldMkLst>
      </pc:sldChg>
      <pc:sldChg chg="del">
        <pc:chgData name="Sampath Jayarathna" userId="aa7a8714-7736-4927-8c16-9ff815108838" providerId="ADAL" clId="{499EBE74-92CE-4708-B4D0-D68D5EA82886}" dt="2017-09-12T15:04:18.371" v="25" actId="2696"/>
        <pc:sldMkLst>
          <pc:docMk/>
          <pc:sldMk cId="2877326565" sldId="441"/>
        </pc:sldMkLst>
      </pc:sldChg>
      <pc:sldChg chg="del">
        <pc:chgData name="Sampath Jayarathna" userId="aa7a8714-7736-4927-8c16-9ff815108838" providerId="ADAL" clId="{499EBE74-92CE-4708-B4D0-D68D5EA82886}" dt="2017-09-12T15:04:18.723" v="26" actId="2696"/>
        <pc:sldMkLst>
          <pc:docMk/>
          <pc:sldMk cId="1634963024" sldId="443"/>
        </pc:sldMkLst>
      </pc:sldChg>
      <pc:sldChg chg="del">
        <pc:chgData name="Sampath Jayarathna" userId="aa7a8714-7736-4927-8c16-9ff815108838" providerId="ADAL" clId="{499EBE74-92CE-4708-B4D0-D68D5EA82886}" dt="2017-09-12T15:04:19.163" v="27" actId="2696"/>
        <pc:sldMkLst>
          <pc:docMk/>
          <pc:sldMk cId="674464450" sldId="444"/>
        </pc:sldMkLst>
      </pc:sldChg>
      <pc:sldChg chg="del">
        <pc:chgData name="Sampath Jayarathna" userId="aa7a8714-7736-4927-8c16-9ff815108838" providerId="ADAL" clId="{499EBE74-92CE-4708-B4D0-D68D5EA82886}" dt="2017-09-12T15:04:19.523" v="28" actId="2696"/>
        <pc:sldMkLst>
          <pc:docMk/>
          <pc:sldMk cId="1103648532" sldId="445"/>
        </pc:sldMkLst>
      </pc:sldChg>
      <pc:sldChg chg="del">
        <pc:chgData name="Sampath Jayarathna" userId="aa7a8714-7736-4927-8c16-9ff815108838" providerId="ADAL" clId="{499EBE74-92CE-4708-B4D0-D68D5EA82886}" dt="2017-09-12T15:04:19.965" v="29" actId="2696"/>
        <pc:sldMkLst>
          <pc:docMk/>
          <pc:sldMk cId="2310452793" sldId="446"/>
        </pc:sldMkLst>
      </pc:sldChg>
      <pc:sldChg chg="del">
        <pc:chgData name="Sampath Jayarathna" userId="aa7a8714-7736-4927-8c16-9ff815108838" providerId="ADAL" clId="{499EBE74-92CE-4708-B4D0-D68D5EA82886}" dt="2017-09-12T15:04:20.408" v="30" actId="2696"/>
        <pc:sldMkLst>
          <pc:docMk/>
          <pc:sldMk cId="2034690977" sldId="447"/>
        </pc:sldMkLst>
      </pc:sldChg>
      <pc:sldChg chg="del">
        <pc:chgData name="Sampath Jayarathna" userId="aa7a8714-7736-4927-8c16-9ff815108838" providerId="ADAL" clId="{499EBE74-92CE-4708-B4D0-D68D5EA82886}" dt="2017-09-12T15:04:20.804" v="31" actId="2696"/>
        <pc:sldMkLst>
          <pc:docMk/>
          <pc:sldMk cId="1558320191" sldId="448"/>
        </pc:sldMkLst>
      </pc:sldChg>
      <pc:sldChg chg="del">
        <pc:chgData name="Sampath Jayarathna" userId="aa7a8714-7736-4927-8c16-9ff815108838" providerId="ADAL" clId="{499EBE74-92CE-4708-B4D0-D68D5EA82886}" dt="2017-09-12T15:04:21.274" v="32" actId="2696"/>
        <pc:sldMkLst>
          <pc:docMk/>
          <pc:sldMk cId="3719010250" sldId="449"/>
        </pc:sldMkLst>
      </pc:sldChg>
      <pc:sldChg chg="del">
        <pc:chgData name="Sampath Jayarathna" userId="aa7a8714-7736-4927-8c16-9ff815108838" providerId="ADAL" clId="{499EBE74-92CE-4708-B4D0-D68D5EA82886}" dt="2017-09-12T15:04:21.916" v="33" actId="2696"/>
        <pc:sldMkLst>
          <pc:docMk/>
          <pc:sldMk cId="364204776" sldId="450"/>
        </pc:sldMkLst>
      </pc:sldChg>
      <pc:sldChg chg="del">
        <pc:chgData name="Sampath Jayarathna" userId="aa7a8714-7736-4927-8c16-9ff815108838" providerId="ADAL" clId="{499EBE74-92CE-4708-B4D0-D68D5EA82886}" dt="2017-09-12T15:04:09.696" v="3" actId="2696"/>
        <pc:sldMkLst>
          <pc:docMk/>
          <pc:sldMk cId="314550613" sldId="451"/>
        </pc:sldMkLst>
      </pc:sldChg>
      <pc:sldChg chg="del">
        <pc:chgData name="Sampath Jayarathna" userId="aa7a8714-7736-4927-8c16-9ff815108838" providerId="ADAL" clId="{499EBE74-92CE-4708-B4D0-D68D5EA82886}" dt="2017-09-12T15:04:09.994" v="4" actId="2696"/>
        <pc:sldMkLst>
          <pc:docMk/>
          <pc:sldMk cId="1882339211" sldId="452"/>
        </pc:sldMkLst>
      </pc:sldChg>
      <pc:sldChg chg="modAnim">
        <pc:chgData name="Sampath Jayarathna" userId="aa7a8714-7736-4927-8c16-9ff815108838" providerId="ADAL" clId="{499EBE74-92CE-4708-B4D0-D68D5EA82886}" dt="2017-09-24T17:59:08.893" v="413"/>
        <pc:sldMkLst>
          <pc:docMk/>
          <pc:sldMk cId="2324434147" sldId="459"/>
        </pc:sldMkLst>
      </pc:sldChg>
      <pc:sldChg chg="modSp modAnim">
        <pc:chgData name="Sampath Jayarathna" userId="aa7a8714-7736-4927-8c16-9ff815108838" providerId="ADAL" clId="{499EBE74-92CE-4708-B4D0-D68D5EA82886}" dt="2017-09-24T17:59:28.132" v="417"/>
        <pc:sldMkLst>
          <pc:docMk/>
          <pc:sldMk cId="2673305904" sldId="460"/>
        </pc:sldMkLst>
        <pc:spChg chg="mod">
          <ac:chgData name="Sampath Jayarathna" userId="aa7a8714-7736-4927-8c16-9ff815108838" providerId="ADAL" clId="{499EBE74-92CE-4708-B4D0-D68D5EA82886}" dt="2017-09-24T17:59:28.132" v="417"/>
          <ac:spMkLst>
            <pc:docMk/>
            <pc:sldMk cId="2673305904" sldId="460"/>
            <ac:spMk id="27652" creationId="{60C014B1-9F59-4E24-8530-CDDA149C3C8F}"/>
          </ac:spMkLst>
        </pc:spChg>
      </pc:sldChg>
      <pc:sldChg chg="modAnim">
        <pc:chgData name="Sampath Jayarathna" userId="aa7a8714-7736-4927-8c16-9ff815108838" providerId="ADAL" clId="{499EBE74-92CE-4708-B4D0-D68D5EA82886}" dt="2017-09-24T18:01:35.321" v="430"/>
        <pc:sldMkLst>
          <pc:docMk/>
          <pc:sldMk cId="3569340784" sldId="462"/>
        </pc:sldMkLst>
      </pc:sldChg>
      <pc:sldChg chg="modAnim">
        <pc:chgData name="Sampath Jayarathna" userId="aa7a8714-7736-4927-8c16-9ff815108838" providerId="ADAL" clId="{499EBE74-92CE-4708-B4D0-D68D5EA82886}" dt="2017-09-24T18:01:26.949" v="428"/>
        <pc:sldMkLst>
          <pc:docMk/>
          <pc:sldMk cId="1650374584" sldId="463"/>
        </pc:sldMkLst>
      </pc:sldChg>
      <pc:sldChg chg="modAnim">
        <pc:chgData name="Sampath Jayarathna" userId="aa7a8714-7736-4927-8c16-9ff815108838" providerId="ADAL" clId="{499EBE74-92CE-4708-B4D0-D68D5EA82886}" dt="2017-09-24T18:01:21.010" v="427"/>
        <pc:sldMkLst>
          <pc:docMk/>
          <pc:sldMk cId="1732650775" sldId="464"/>
        </pc:sldMkLst>
      </pc:sldChg>
      <pc:sldChg chg="modAnim">
        <pc:chgData name="Sampath Jayarathna" userId="aa7a8714-7736-4927-8c16-9ff815108838" providerId="ADAL" clId="{499EBE74-92CE-4708-B4D0-D68D5EA82886}" dt="2017-09-24T18:01:06.897" v="424"/>
        <pc:sldMkLst>
          <pc:docMk/>
          <pc:sldMk cId="2381656722" sldId="465"/>
        </pc:sldMkLst>
      </pc:sldChg>
      <pc:sldChg chg="modAnim">
        <pc:chgData name="Sampath Jayarathna" userId="aa7a8714-7736-4927-8c16-9ff815108838" providerId="ADAL" clId="{499EBE74-92CE-4708-B4D0-D68D5EA82886}" dt="2017-09-24T18:00:51.651" v="422"/>
        <pc:sldMkLst>
          <pc:docMk/>
          <pc:sldMk cId="2743797303" sldId="467"/>
        </pc:sldMkLst>
      </pc:sldChg>
      <pc:sldChg chg="modSp modAnim">
        <pc:chgData name="Sampath Jayarathna" userId="aa7a8714-7736-4927-8c16-9ff815108838" providerId="ADAL" clId="{499EBE74-92CE-4708-B4D0-D68D5EA82886}" dt="2017-09-24T18:00:31.868" v="420"/>
        <pc:sldMkLst>
          <pc:docMk/>
          <pc:sldMk cId="647630597" sldId="468"/>
        </pc:sldMkLst>
        <pc:spChg chg="mod">
          <ac:chgData name="Sampath Jayarathna" userId="aa7a8714-7736-4927-8c16-9ff815108838" providerId="ADAL" clId="{499EBE74-92CE-4708-B4D0-D68D5EA82886}" dt="2017-09-24T17:02:08.052" v="127" actId="20577"/>
          <ac:spMkLst>
            <pc:docMk/>
            <pc:sldMk cId="647630597" sldId="468"/>
            <ac:spMk id="43012" creationId="{3529B49F-5AB4-48C2-9A75-A588B51ABD5C}"/>
          </ac:spMkLst>
        </pc:spChg>
      </pc:sldChg>
      <pc:sldChg chg="addSp delSp modSp add">
        <pc:chgData name="Sampath Jayarathna" userId="aa7a8714-7736-4927-8c16-9ff815108838" providerId="ADAL" clId="{499EBE74-92CE-4708-B4D0-D68D5EA82886}" dt="2017-09-24T17:27:30.949" v="411" actId="20577"/>
        <pc:sldMkLst>
          <pc:docMk/>
          <pc:sldMk cId="4004224794" sldId="469"/>
        </pc:sldMkLst>
        <pc:spChg chg="mod">
          <ac:chgData name="Sampath Jayarathna" userId="aa7a8714-7736-4927-8c16-9ff815108838" providerId="ADAL" clId="{499EBE74-92CE-4708-B4D0-D68D5EA82886}" dt="2017-09-24T17:27:30.949" v="411" actId="20577"/>
          <ac:spMkLst>
            <pc:docMk/>
            <pc:sldMk cId="4004224794" sldId="469"/>
            <ac:spMk id="25603" creationId="{404F4243-B8BE-49AD-AB14-0FE369C1E4E1}"/>
          </ac:spMkLst>
        </pc:spChg>
        <pc:spChg chg="mod">
          <ac:chgData name="Sampath Jayarathna" userId="aa7a8714-7736-4927-8c16-9ff815108838" providerId="ADAL" clId="{499EBE74-92CE-4708-B4D0-D68D5EA82886}" dt="2017-09-24T17:14:17.076" v="370" actId="20577"/>
          <ac:spMkLst>
            <pc:docMk/>
            <pc:sldMk cId="4004224794" sldId="469"/>
            <ac:spMk id="25604" creationId="{1CC20BDA-0ECE-4A4D-AC80-A330D20FA7FE}"/>
          </ac:spMkLst>
        </pc:spChg>
        <pc:picChg chg="add del">
          <ac:chgData name="Sampath Jayarathna" userId="aa7a8714-7736-4927-8c16-9ff815108838" providerId="ADAL" clId="{499EBE74-92CE-4708-B4D0-D68D5EA82886}" dt="2017-09-24T17:12:44.421" v="141"/>
          <ac:picMkLst>
            <pc:docMk/>
            <pc:sldMk cId="4004224794" sldId="469"/>
            <ac:picMk id="2" creationId="{03D96066-6314-495A-8146-11942B0FA05C}"/>
          </ac:picMkLst>
        </pc:picChg>
        <pc:picChg chg="add mod">
          <ac:chgData name="Sampath Jayarathna" userId="aa7a8714-7736-4927-8c16-9ff815108838" providerId="ADAL" clId="{499EBE74-92CE-4708-B4D0-D68D5EA82886}" dt="2017-09-24T17:14:27.741" v="373" actId="1076"/>
          <ac:picMkLst>
            <pc:docMk/>
            <pc:sldMk cId="4004224794" sldId="469"/>
            <ac:picMk id="3" creationId="{4725EAB6-2D18-4526-928D-3B26207B0606}"/>
          </ac:picMkLst>
        </pc:picChg>
      </pc:sldChg>
      <pc:sldChg chg="addSp delSp modSp add ord">
        <pc:chgData name="Sampath Jayarathna" userId="aa7a8714-7736-4927-8c16-9ff815108838" providerId="ADAL" clId="{499EBE74-92CE-4708-B4D0-D68D5EA82886}" dt="2017-09-24T18:00:02.718" v="418"/>
        <pc:sldMkLst>
          <pc:docMk/>
          <pc:sldMk cId="1414251485" sldId="470"/>
        </pc:sldMkLst>
        <pc:spChg chg="mod">
          <ac:chgData name="Sampath Jayarathna" userId="aa7a8714-7736-4927-8c16-9ff815108838" providerId="ADAL" clId="{499EBE74-92CE-4708-B4D0-D68D5EA82886}" dt="2017-09-24T17:18:45.910" v="396" actId="20577"/>
          <ac:spMkLst>
            <pc:docMk/>
            <pc:sldMk cId="1414251485" sldId="470"/>
            <ac:spMk id="30723" creationId="{A129D506-3C2C-43FF-BD16-BE75B2E53A0C}"/>
          </ac:spMkLst>
        </pc:spChg>
        <pc:spChg chg="del">
          <ac:chgData name="Sampath Jayarathna" userId="aa7a8714-7736-4927-8c16-9ff815108838" providerId="ADAL" clId="{499EBE74-92CE-4708-B4D0-D68D5EA82886}" dt="2017-09-24T17:18:56.117" v="397" actId="478"/>
          <ac:spMkLst>
            <pc:docMk/>
            <pc:sldMk cId="1414251485" sldId="470"/>
            <ac:spMk id="30724" creationId="{87DAD555-A649-4C13-83C9-C3BF924892F5}"/>
          </ac:spMkLst>
        </pc:spChg>
        <pc:spChg chg="del">
          <ac:chgData name="Sampath Jayarathna" userId="aa7a8714-7736-4927-8c16-9ff815108838" providerId="ADAL" clId="{499EBE74-92CE-4708-B4D0-D68D5EA82886}" dt="2017-09-24T17:18:59.349" v="399" actId="478"/>
          <ac:spMkLst>
            <pc:docMk/>
            <pc:sldMk cId="1414251485" sldId="470"/>
            <ac:spMk id="30725" creationId="{36DAF2DE-B4D8-41C2-8C63-0D9B2D79EEA4}"/>
          </ac:spMkLst>
        </pc:spChg>
        <pc:spChg chg="del">
          <ac:chgData name="Sampath Jayarathna" userId="aa7a8714-7736-4927-8c16-9ff815108838" providerId="ADAL" clId="{499EBE74-92CE-4708-B4D0-D68D5EA82886}" dt="2017-09-24T17:18:58.037" v="398" actId="478"/>
          <ac:spMkLst>
            <pc:docMk/>
            <pc:sldMk cId="1414251485" sldId="470"/>
            <ac:spMk id="30726" creationId="{B4C2DF14-6451-4456-B87E-AEBD23AB83EB}"/>
          </ac:spMkLst>
        </pc:spChg>
        <pc:picChg chg="add mod">
          <ac:chgData name="Sampath Jayarathna" userId="aa7a8714-7736-4927-8c16-9ff815108838" providerId="ADAL" clId="{499EBE74-92CE-4708-B4D0-D68D5EA82886}" dt="2017-09-24T17:19:11.941" v="404" actId="14100"/>
          <ac:picMkLst>
            <pc:docMk/>
            <pc:sldMk cId="1414251485" sldId="470"/>
            <ac:picMk id="2" creationId="{B4CE6886-46EB-4299-9974-3F2D9C270AE2}"/>
          </ac:picMkLst>
        </pc:picChg>
      </pc:sldChg>
      <pc:sldChg chg="add del">
        <pc:chgData name="Sampath Jayarathna" userId="aa7a8714-7736-4927-8c16-9ff815108838" providerId="ADAL" clId="{499EBE74-92CE-4708-B4D0-D68D5EA82886}" dt="2017-09-24T17:12:20.886" v="137"/>
        <pc:sldMkLst>
          <pc:docMk/>
          <pc:sldMk cId="2815770532" sldId="470"/>
        </pc:sldMkLst>
      </pc:sldChg>
      <pc:sldChg chg="add del">
        <pc:chgData name="Sampath Jayarathna" userId="aa7a8714-7736-4927-8c16-9ff815108838" providerId="ADAL" clId="{499EBE74-92CE-4708-B4D0-D68D5EA82886}" dt="2017-09-24T17:12:28.891" v="139"/>
        <pc:sldMkLst>
          <pc:docMk/>
          <pc:sldMk cId="3299962109" sldId="4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7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0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du.edu/content/dam/odu/offices/occs/docs/attendance-management-students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waikato.ac.nz/ml/weka/downloading.html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download-center?jmp=nav#community" TargetMode="External"/><Relationship Id="rId4" Type="http://schemas.openxmlformats.org/officeDocument/2006/relationships/hyperlink" Target="http://www.jedit.org/index.php?page=downloa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odu.edu/~sampath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odu/fall2019/cs620/home" TargetMode="External"/><Relationship Id="rId2" Type="http://schemas.openxmlformats.org/officeDocument/2006/relationships/hyperlink" Target="http://www.cs.odu.edu/~sampath/courses/f19/cs62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ackboard.odu.edu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143000" y="2877271"/>
            <a:ext cx="6858000" cy="23876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1a- 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0384" y="5380725"/>
            <a:ext cx="6867330" cy="1156214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Sampath Jayarathna</a:t>
            </a:r>
          </a:p>
          <a:p>
            <a:pPr eaLnBrk="1" hangingPunct="1"/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Dominion University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/>
              <a:t>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2594" y="1362035"/>
            <a:ext cx="63588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620 / DASC 600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&amp; Analytics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7" y="202873"/>
            <a:ext cx="3435183" cy="1159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/>
          </a:bodyPr>
          <a:lstStyle/>
          <a:p>
            <a:r>
              <a:rPr lang="en-US" altLang="en-US" sz="26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Grading</a:t>
            </a:r>
          </a:p>
          <a:p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r>
              <a:rPr lang="en-US" altLang="en-US" sz="2600" dirty="0">
                <a:ea typeface="ＭＳ Ｐゴシック" panose="020B0600070205080204" pitchFamily="34" charset="-128"/>
              </a:rPr>
              <a:t>Required Materials </a:t>
            </a:r>
            <a:endParaRPr lang="en-US" altLang="en-US" sz="26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No textbook is required. All the key course content will be documented in slides, which will be available in the course website after each lecture.</a:t>
            </a:r>
          </a:p>
          <a:p>
            <a:pPr lvl="1"/>
            <a:r>
              <a:rPr lang="en-US" b="1" dirty="0" smtClean="0"/>
              <a:t>Bring </a:t>
            </a:r>
            <a:r>
              <a:rPr lang="en-US" b="1" dirty="0"/>
              <a:t>Your Own Device (BYOD)</a:t>
            </a:r>
            <a:r>
              <a:rPr lang="en-US" dirty="0"/>
              <a:t>.  </a:t>
            </a:r>
          </a:p>
          <a:p>
            <a:pPr lvl="1"/>
            <a:endParaRPr lang="en-US" dirty="0"/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35" y="2487922"/>
            <a:ext cx="7727821" cy="24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Attendance Management Tools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Each time you attend class in one of the classrooms with attendance management (see list below) you should check in </a:t>
            </a:r>
            <a:r>
              <a:rPr lang="en-US" dirty="0" smtClean="0"/>
              <a:t>using </a:t>
            </a:r>
            <a:r>
              <a:rPr lang="en-US" dirty="0"/>
              <a:t>a mobile app on your phone or by swiping your student ID card. It's easy:</a:t>
            </a:r>
          </a:p>
          <a:p>
            <a:pPr fontAlgn="base"/>
            <a:r>
              <a:rPr lang="en-US" b="1" dirty="0"/>
              <a:t>Swipe your ID card.</a:t>
            </a:r>
            <a:endParaRPr lang="en-US" dirty="0"/>
          </a:p>
          <a:p>
            <a:pPr lvl="1" fontAlgn="base"/>
            <a:r>
              <a:rPr lang="en-US" dirty="0"/>
              <a:t>Pull out your student ID card and swipe in at the device on the wall.</a:t>
            </a:r>
          </a:p>
          <a:p>
            <a:pPr lvl="1" fontAlgn="base"/>
            <a:r>
              <a:rPr lang="en-US" dirty="0"/>
              <a:t>Watch the screen to validate that your swipe was successful.</a:t>
            </a:r>
          </a:p>
          <a:p>
            <a:pPr fontAlgn="base"/>
            <a:r>
              <a:rPr lang="en-US" b="1" dirty="0"/>
              <a:t>Tap your ID card.</a:t>
            </a:r>
            <a:endParaRPr lang="en-US" dirty="0"/>
          </a:p>
          <a:p>
            <a:pPr lvl="1" fontAlgn="base"/>
            <a:r>
              <a:rPr lang="en-US" dirty="0"/>
              <a:t>Pull out your student ID card and tap the check-in device on the wall.</a:t>
            </a:r>
          </a:p>
          <a:p>
            <a:pPr lvl="1" fontAlgn="base"/>
            <a:r>
              <a:rPr lang="en-US" dirty="0"/>
              <a:t>Watch the screen to validate that your tap was successful.</a:t>
            </a:r>
          </a:p>
          <a:p>
            <a:pPr fontAlgn="base"/>
            <a:r>
              <a:rPr lang="en-US" b="1" dirty="0"/>
              <a:t>Use the ODU Attendance app.</a:t>
            </a:r>
            <a:endParaRPr lang="en-US" dirty="0"/>
          </a:p>
          <a:p>
            <a:pPr lvl="1" fontAlgn="base"/>
            <a:r>
              <a:rPr lang="en-US" dirty="0"/>
              <a:t>Download ODU Attendance from your Apple or Android app store.</a:t>
            </a:r>
          </a:p>
          <a:p>
            <a:pPr lvl="1" fontAlgn="base"/>
            <a:r>
              <a:rPr lang="en-US" dirty="0"/>
              <a:t>Scan a QR code each time you arrive to class.</a:t>
            </a:r>
            <a:br>
              <a:rPr lang="en-US" dirty="0"/>
            </a:br>
            <a:r>
              <a:rPr lang="en-US" dirty="0"/>
              <a:t>Codes are unique to each class session, and will be refreshed and displayed in the room from 7:45 a.m. to 10 p.m. daily.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www.odu.edu/content/dam/odu/offices/occs/docs/attendance-management-students.pdf</a:t>
            </a:r>
            <a:r>
              <a:rPr lang="en-US" smtClean="0"/>
              <a:t> </a:t>
            </a:r>
            <a:endParaRPr lang="en-US" dirty="0"/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Organization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761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Data Project</a:t>
            </a:r>
            <a:r>
              <a:rPr lang="en-US" sz="2000" b="1" dirty="0"/>
              <a:t>: </a:t>
            </a:r>
            <a:r>
              <a:rPr lang="en-US" sz="2000" dirty="0"/>
              <a:t>More in the next couple of slides…</a:t>
            </a:r>
          </a:p>
          <a:p>
            <a:r>
              <a:rPr lang="en-US" sz="2000" b="1" dirty="0"/>
              <a:t>Final Exam:</a:t>
            </a:r>
            <a:r>
              <a:rPr lang="en-US" sz="2000" dirty="0"/>
              <a:t> The final exam is comprehensive, closed books and will be held on </a:t>
            </a:r>
            <a:r>
              <a:rPr lang="en-US" sz="2000" b="1" dirty="0"/>
              <a:t>Tuesday, December 03 from 5.00 pm to 7.00 PM</a:t>
            </a:r>
            <a:r>
              <a:rPr lang="en-US" sz="2000" dirty="0"/>
              <a:t>. You may bring one standard 8.5" by 11" piece of paper with any notes you deem appropriate or significant (front and back). </a:t>
            </a:r>
          </a:p>
          <a:p>
            <a:r>
              <a:rPr lang="en-US" sz="2000" b="1" dirty="0"/>
              <a:t>Midterm Exam:</a:t>
            </a:r>
            <a:r>
              <a:rPr lang="en-US" sz="2000" dirty="0"/>
              <a:t> The midterm exam will be held on </a:t>
            </a:r>
            <a:r>
              <a:rPr lang="en-US" sz="2000" b="1" dirty="0"/>
              <a:t>Tuesday during class time</a:t>
            </a:r>
            <a:r>
              <a:rPr lang="en-US" sz="2000" dirty="0"/>
              <a:t>. For both exams, no iPads, iPhones, Blackberries, Android phones/tablets are allowed. Standard calculators are allowed. </a:t>
            </a:r>
          </a:p>
          <a:p>
            <a:r>
              <a:rPr lang="en-US" sz="2000" b="1" dirty="0"/>
              <a:t>Homework: </a:t>
            </a:r>
            <a:r>
              <a:rPr lang="en-US" sz="2000" dirty="0"/>
              <a:t>We will have 5 homework assignments, each worth 5% of your overall grade</a:t>
            </a:r>
            <a:r>
              <a:rPr lang="en-US" sz="2000" dirty="0" smtClean="0"/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In-class Activities and Attendance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ungraded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in-class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7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 project is an opportunity to tackle a more challenging data science activity.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project, you are required to </a:t>
            </a:r>
            <a:r>
              <a:rPr lang="en-US" i="1" dirty="0"/>
              <a:t>individually</a:t>
            </a:r>
            <a:r>
              <a:rPr lang="en-US" dirty="0"/>
              <a:t> work on a dataset of your choosing that is interesting, significant, and relevant to Data Science.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ultimate goal of your data project is to apply the techniques learn in each week of the class towards your dataset (exploration, wrangling, machine learning, visualization).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are going to use Google </a:t>
            </a:r>
            <a:r>
              <a:rPr lang="en-US" dirty="0" err="1"/>
              <a:t>Colab</a:t>
            </a:r>
            <a:r>
              <a:rPr lang="en-US" dirty="0"/>
              <a:t> (</a:t>
            </a:r>
            <a:r>
              <a:rPr lang="en-US" dirty="0" err="1"/>
              <a:t>Colaboratory</a:t>
            </a:r>
            <a:r>
              <a:rPr lang="en-US" dirty="0"/>
              <a:t>) (</a:t>
            </a:r>
            <a:r>
              <a:rPr lang="en-US" u="sng" dirty="0">
                <a:hlinkClick r:id="rId2"/>
              </a:rPr>
              <a:t>https://colab.research.google.com/</a:t>
            </a:r>
            <a:r>
              <a:rPr lang="en-US" dirty="0"/>
              <a:t>), a free </a:t>
            </a:r>
            <a:r>
              <a:rPr lang="en-US" dirty="0" err="1"/>
              <a:t>Jupyter</a:t>
            </a:r>
            <a:r>
              <a:rPr lang="en-US" dirty="0"/>
              <a:t> notebook environment that requires no setup and runs entirely in the cloud.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Project - Milestones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Google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Abstract, </a:t>
            </a:r>
            <a:r>
              <a:rPr lang="en-US" alt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Sep. 17</a:t>
            </a:r>
          </a:p>
          <a:p>
            <a:pPr lvl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checks, </a:t>
            </a:r>
            <a:r>
              <a:rPr lang="en-US" sz="2200" dirty="0">
                <a:solidFill>
                  <a:srgbClr val="FF0000"/>
                </a:solidFill>
              </a:rPr>
              <a:t>Oct. </a:t>
            </a:r>
            <a:r>
              <a:rPr lang="en-US" sz="2200" dirty="0" smtClean="0">
                <a:solidFill>
                  <a:srgbClr val="FF0000"/>
                </a:solidFill>
              </a:rPr>
              <a:t>1 </a:t>
            </a:r>
            <a:r>
              <a:rPr lang="en-US" sz="2200" dirty="0">
                <a:solidFill>
                  <a:srgbClr val="FF0000"/>
                </a:solidFill>
              </a:rPr>
              <a:t>&amp; Nov. </a:t>
            </a:r>
            <a:r>
              <a:rPr lang="en-US" sz="2200" dirty="0" smtClean="0">
                <a:solidFill>
                  <a:srgbClr val="FF0000"/>
                </a:solidFill>
              </a:rPr>
              <a:t>05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Report </a:t>
            </a:r>
            <a:r>
              <a:rPr lang="en-US" altLang="en-US" sz="2200" dirty="0" smtClean="0">
                <a:solidFill>
                  <a:srgbClr val="FF0000"/>
                </a:solidFill>
              </a:rPr>
              <a:t>Dec 06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1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devices – Software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54" y="1694991"/>
            <a:ext cx="8405446" cy="4351338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Windows/Mac/Linux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 smtClean="0"/>
              <a:t>Anaconda (or any other IDE)</a:t>
            </a:r>
          </a:p>
          <a:p>
            <a:pPr lvl="2"/>
            <a:r>
              <a:rPr lang="en-US" altLang="en-US" sz="2100" dirty="0" smtClean="0"/>
              <a:t>Python 3.6 version</a:t>
            </a:r>
          </a:p>
          <a:p>
            <a:pPr lvl="2"/>
            <a:r>
              <a:rPr lang="en-US" altLang="en-US" sz="2100" dirty="0" smtClean="0">
                <a:hlinkClick r:id="rId2"/>
              </a:rPr>
              <a:t>https</a:t>
            </a:r>
            <a:r>
              <a:rPr lang="en-US" altLang="en-US" sz="2100" dirty="0">
                <a:hlinkClick r:id="rId2"/>
              </a:rPr>
              <a:t>://www.anaconda.com/download</a:t>
            </a:r>
            <a:r>
              <a:rPr lang="en-US" altLang="en-US" sz="2100" dirty="0" smtClean="0">
                <a:hlinkClick r:id="rId2"/>
              </a:rPr>
              <a:t>/</a:t>
            </a:r>
            <a:r>
              <a:rPr lang="en-US" altLang="en-US" sz="2100" dirty="0" smtClean="0"/>
              <a:t>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sz="2400" dirty="0" smtClean="0"/>
              <a:t>Weka 3.8 </a:t>
            </a:r>
            <a:endParaRPr lang="en-US" altLang="en-US" sz="2400" dirty="0"/>
          </a:p>
          <a:p>
            <a:pPr lvl="2"/>
            <a:r>
              <a:rPr lang="en-US" altLang="en-US" sz="2100" dirty="0">
                <a:hlinkClick r:id="rId3"/>
              </a:rPr>
              <a:t>https://</a:t>
            </a:r>
            <a:r>
              <a:rPr lang="en-US" altLang="en-US" sz="2100" dirty="0" smtClean="0">
                <a:hlinkClick r:id="rId3"/>
              </a:rPr>
              <a:t>www.cs.waikato.ac.nz/ml/weka/downloading.html</a:t>
            </a:r>
            <a:endParaRPr lang="en-US" altLang="en-US" sz="2100" dirty="0" smtClean="0"/>
          </a:p>
          <a:p>
            <a:pPr lvl="1"/>
            <a:r>
              <a:rPr lang="en-US" altLang="en-US" sz="2400" dirty="0" err="1" smtClean="0"/>
              <a:t>jEdit</a:t>
            </a:r>
            <a:endParaRPr lang="en-US" altLang="en-US" sz="2400" dirty="0" smtClean="0"/>
          </a:p>
          <a:p>
            <a:pPr lvl="2"/>
            <a:r>
              <a:rPr lang="en-US" altLang="en-US" sz="2100" dirty="0">
                <a:hlinkClick r:id="rId4"/>
              </a:rPr>
              <a:t>http://</a:t>
            </a:r>
            <a:r>
              <a:rPr lang="en-US" altLang="en-US" sz="2100" dirty="0" smtClean="0">
                <a:hlinkClick r:id="rId4"/>
              </a:rPr>
              <a:t>www.jedit.org/index.php?page=download</a:t>
            </a:r>
            <a:r>
              <a:rPr lang="en-US" altLang="en-US" sz="2100" dirty="0" smtClean="0"/>
              <a:t> </a:t>
            </a:r>
            <a:endParaRPr lang="en-US" altLang="en-US" sz="2100" dirty="0"/>
          </a:p>
          <a:p>
            <a:pPr lvl="1"/>
            <a:r>
              <a:rPr lang="en-US" altLang="en-US" sz="2400" dirty="0" err="1" smtClean="0"/>
              <a:t>mongoDB</a:t>
            </a:r>
            <a:r>
              <a:rPr lang="en-US" altLang="en-US" sz="2400" dirty="0" smtClean="0"/>
              <a:t> community server</a:t>
            </a:r>
          </a:p>
          <a:p>
            <a:pPr lvl="2"/>
            <a:r>
              <a:rPr lang="en-US" altLang="en-US" sz="2100" dirty="0" smtClean="0">
                <a:hlinkClick r:id="rId5"/>
              </a:rPr>
              <a:t>https</a:t>
            </a:r>
            <a:r>
              <a:rPr lang="en-US" altLang="en-US" sz="2100" dirty="0">
                <a:hlinkClick r:id="rId5"/>
              </a:rPr>
              <a:t>://</a:t>
            </a:r>
            <a:r>
              <a:rPr lang="en-US" altLang="en-US" sz="2100" dirty="0" smtClean="0">
                <a:hlinkClick r:id="rId5"/>
              </a:rPr>
              <a:t>www.mongodb.com/download-center?jmp=nav#community</a:t>
            </a:r>
            <a:r>
              <a:rPr lang="en-US" altLang="en-US" sz="210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smtClean="0">
                <a:cs typeface="Times New Roman" panose="02020603050405020304" pitchFamily="18" charset="0"/>
              </a:rPr>
              <a:t>To-do and Next </a:t>
            </a:r>
            <a:r>
              <a:rPr lang="en-US" altLang="en-US" sz="3200" dirty="0">
                <a:cs typeface="Times New Roman" panose="02020603050405020304" pitchFamily="18" charset="0"/>
              </a:rPr>
              <a:t>time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cs typeface="Times New Roman" panose="02020603050405020304" pitchFamily="18" charset="0"/>
              </a:rPr>
              <a:t>Sign up for the Piazza</a:t>
            </a:r>
          </a:p>
          <a:p>
            <a:r>
              <a:rPr lang="en-US" altLang="en-US" dirty="0" smtClean="0"/>
              <a:t>Choose a dataset for your Data Project</a:t>
            </a:r>
            <a:endParaRPr lang="en-US" altLang="en-US" sz="2400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/>
              <a:t>HW1 is out!</a:t>
            </a:r>
          </a:p>
          <a:p>
            <a:pPr lvl="1"/>
            <a:r>
              <a:rPr lang="en-US" altLang="en-US" sz="1800" dirty="0" smtClean="0">
                <a:cs typeface="Times New Roman" panose="02020603050405020304" pitchFamily="18" charset="0"/>
              </a:rPr>
              <a:t>Due, Sep 10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2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 am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620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objectives (and why)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course, and logistics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365881" cy="489585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		: Sampath Jayarathna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Joined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 Cal Poly 2016-2018)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Originally from Sri Lanka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		: Eye tracking, Brain EEG,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neuro-IR, Machine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			: </a:t>
            </a:r>
            <a:r>
              <a:rPr lang="en-US" u="sng" dirty="0">
                <a:hlinkClick r:id="rId2"/>
              </a:rPr>
              <a:t>http://www.cs.odu.edu/~sampath/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E&amp;CS 3109, sampath@cs.odu.edu, (757) 683-7787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Hours	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3pm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smtClean="0"/>
              <a:t>4pm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email me for an appointment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[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Door Policy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84146" y="3950856"/>
            <a:ext cx="4448563" cy="958952"/>
            <a:chOff x="2884146" y="4489109"/>
            <a:chExt cx="4448563" cy="9589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4146" y="4489109"/>
              <a:ext cx="1278602" cy="95895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0135" y="4492971"/>
              <a:ext cx="1712574" cy="95508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0769" y="4492972"/>
              <a:ext cx="1301345" cy="955089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6648" y="2312619"/>
            <a:ext cx="2288454" cy="11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5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Information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45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	: </a:t>
            </a:r>
            <a:r>
              <a:rPr lang="en-US" dirty="0" smtClean="0"/>
              <a:t>Tuesday, Time</a:t>
            </a:r>
            <a:r>
              <a:rPr lang="en-US" dirty="0"/>
              <a:t>: </a:t>
            </a:r>
            <a:r>
              <a:rPr lang="en-US" dirty="0" smtClean="0"/>
              <a:t>4.20 </a:t>
            </a:r>
            <a:r>
              <a:rPr lang="en-US" dirty="0"/>
              <a:t>PM – 7.00 </a:t>
            </a:r>
            <a:r>
              <a:rPr lang="en-US" dirty="0" smtClean="0"/>
              <a:t>PM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hlinkClick r:id="rId2"/>
              </a:rPr>
              <a:t>http://www.cs.odu.edu/~sampath/courses/f19/cs620</a:t>
            </a:r>
            <a:r>
              <a:rPr lang="en-US" dirty="0" smtClean="0"/>
              <a:t> </a:t>
            </a:r>
            <a:r>
              <a:rPr lang="en-US" u="sng" dirty="0">
                <a:hlinkClick r:id="rId3"/>
              </a:rPr>
              <a:t>https://piazza.com/odu/fall2019/cs620/home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u="sng" dirty="0" smtClean="0">
                <a:hlinkClick r:id="rId4"/>
              </a:rPr>
              <a:t>https://www.blackboard.odu.edu/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Prereqs</a:t>
            </a:r>
            <a:endParaRPr lang="en-US" altLang="en-US" sz="2400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There are no specific course prerequisites for this course. But, I expect you to be comfortable </a:t>
            </a:r>
            <a:r>
              <a:rPr lang="en-US" dirty="0" smtClean="0"/>
              <a:t>learning </a:t>
            </a:r>
            <a:r>
              <a:rPr lang="en-US" dirty="0"/>
              <a:t>new programming languages/tools/APIs, and knowledge in </a:t>
            </a:r>
            <a:r>
              <a:rPr lang="en-US" dirty="0" smtClean="0"/>
              <a:t>linear algebra </a:t>
            </a:r>
            <a:r>
              <a:rPr lang="en-US" dirty="0"/>
              <a:t>and  </a:t>
            </a:r>
            <a:r>
              <a:rPr lang="en-US" dirty="0" smtClean="0"/>
              <a:t>statistics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Format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Before </a:t>
            </a: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lecture: do reading slides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 lecture: put reading in context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After lecture: assignments, projects for hands-on practice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8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successfully completing this course, students should be able to: </a:t>
            </a:r>
            <a:endParaRPr lang="en-US" sz="2000" dirty="0"/>
          </a:p>
          <a:p>
            <a:pPr lvl="0"/>
            <a:r>
              <a:rPr lang="en-US" dirty="0"/>
              <a:t>Define and explain the key concepts and models relevant to data science. </a:t>
            </a:r>
          </a:p>
          <a:p>
            <a:pPr lvl="0"/>
            <a:r>
              <a:rPr lang="en-US" dirty="0"/>
              <a:t>Understand the processes of data science: identifying the problem to be solved, data collection, preparation, modeling, evaluation and visualization. </a:t>
            </a:r>
          </a:p>
          <a:p>
            <a:pPr lvl="0"/>
            <a:r>
              <a:rPr lang="en-US" dirty="0"/>
              <a:t>Develop an appreciation of the many techniques for data modeling </a:t>
            </a:r>
          </a:p>
          <a:p>
            <a:pPr lvl="0"/>
            <a:r>
              <a:rPr lang="en-US" dirty="0"/>
              <a:t>Be comfortable using commercial and open source tool such as python and associated libraries for data analytics and visualization.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455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Piazza: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questions will be fielded through Piazza.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questions everyone can see the answer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post private messages that can only be seen by the instructor	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Blackboard: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Blackboard will be used primarily for assignments/homework submission, and grade dissemination.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email should only be used in rare instances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will probably point you back to Piazza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22" y="1526094"/>
            <a:ext cx="1254052" cy="12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0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8" y="2179637"/>
            <a:ext cx="3398837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4940261" y="2071255"/>
            <a:ext cx="3725901" cy="3498850"/>
            <a:chOff x="4940261" y="2071255"/>
            <a:chExt cx="3725901" cy="34988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0300" y="2473176"/>
              <a:ext cx="3725862" cy="2425831"/>
            </a:xfrm>
            <a:prstGeom prst="rect">
              <a:avLst/>
            </a:prstGeom>
          </p:spPr>
        </p:pic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4940261" y="2071255"/>
              <a:ext cx="3498888" cy="3498850"/>
              <a:chOff x="987828" y="2198668"/>
              <a:chExt cx="3499427" cy="349942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87866" y="2198668"/>
                <a:ext cx="3499389" cy="3499427"/>
              </a:xfrm>
              <a:prstGeom prst="ellipse">
                <a:avLst/>
              </a:prstGeom>
              <a:noFill/>
              <a:ln w="1524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pitchFamily="1" charset="-128"/>
                  <a:cs typeface="ＭＳ Ｐゴシック" pitchFamily="1" charset="-128"/>
                </a:endParaRPr>
              </a:p>
            </p:txBody>
          </p:sp>
          <p:cxnSp>
            <p:nvCxnSpPr>
              <p:cNvPr id="12" name="Straight Connector 11"/>
              <p:cNvCxnSpPr>
                <a:stCxn id="11" idx="1"/>
                <a:endCxn id="11" idx="5"/>
              </p:cNvCxnSpPr>
              <p:nvPr/>
            </p:nvCxnSpPr>
            <p:spPr>
              <a:xfrm rot="16200000" flipH="1">
                <a:off x="1500695" y="2711529"/>
                <a:ext cx="2473733" cy="2473706"/>
              </a:xfrm>
              <a:prstGeom prst="line">
                <a:avLst/>
              </a:prstGeom>
              <a:ln w="15240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055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8E060FE-8133-4B73-807F-2ECD43C80EA6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564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pitchFamily="34" charset="-128"/>
              </a:rPr>
              <a:t>Cooperate on Learning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2776"/>
            <a:ext cx="7697755" cy="452534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34" charset="-128"/>
              </a:rPr>
              <a:t>Except for the work you hand in as individual contributions, I </a:t>
            </a:r>
            <a:r>
              <a:rPr lang="en-US" b="1" i="1" dirty="0">
                <a:ea typeface="ＭＳ Ｐゴシック" pitchFamily="34" charset="-128"/>
              </a:rPr>
              <a:t>strongly</a:t>
            </a:r>
            <a:r>
              <a:rPr lang="en-US" b="1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encourage you to collaborate and help each other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34" charset="-128"/>
              </a:rPr>
              <a:t>If in doubt if a collaboration is legitimate: ask!</a:t>
            </a:r>
          </a:p>
          <a:p>
            <a:pPr marL="514350" lvl="2">
              <a:lnSpc>
                <a:spcPct val="80000"/>
              </a:lnSpc>
              <a:defRPr/>
            </a:pPr>
            <a:r>
              <a:rPr lang="en-US" sz="2400" dirty="0">
                <a:ea typeface="ＭＳ Ｐゴシック" pitchFamily="34" charset="-128"/>
              </a:rPr>
              <a:t>Don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t claim to have written code that you copied from others or online</a:t>
            </a:r>
          </a:p>
          <a:p>
            <a:pPr marL="514350" lvl="2">
              <a:lnSpc>
                <a:spcPct val="80000"/>
              </a:lnSpc>
              <a:defRPr/>
            </a:pPr>
            <a:r>
              <a:rPr lang="en-US" sz="2400" dirty="0">
                <a:ea typeface="ＭＳ Ｐゴシック" pitchFamily="34" charset="-128"/>
              </a:rPr>
              <a:t>Don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t give anyone else your code (to hand in for a grade)</a:t>
            </a:r>
          </a:p>
          <a:p>
            <a:pPr marL="514350" lvl="2">
              <a:lnSpc>
                <a:spcPct val="80000"/>
              </a:lnSpc>
              <a:defRPr/>
            </a:pPr>
            <a:r>
              <a:rPr lang="en-US" sz="2400" dirty="0">
                <a:ea typeface="ＭＳ Ｐゴシック" pitchFamily="34" charset="-128"/>
              </a:rPr>
              <a:t>When you rely on the work of others, explicitly list all of your sources – i.e. give credit to those who did the work</a:t>
            </a:r>
            <a:endParaRPr lang="en-US" sz="2400" dirty="0">
              <a:solidFill>
                <a:schemeClr val="folHlink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34" charset="-128"/>
              </a:rPr>
              <a:t>Don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t study alone when you don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t have to </a:t>
            </a:r>
          </a:p>
          <a:p>
            <a:pPr marL="514350" lvl="2">
              <a:defRPr/>
            </a:pPr>
            <a:r>
              <a:rPr lang="en-US" sz="2400" dirty="0">
                <a:ea typeface="ＭＳ Ｐゴシック" pitchFamily="34" charset="-128"/>
              </a:rPr>
              <a:t>Form study groups</a:t>
            </a:r>
          </a:p>
          <a:p>
            <a:pPr marL="514350" lvl="2">
              <a:defRPr/>
            </a:pPr>
            <a:r>
              <a:rPr lang="en-US" sz="2400" dirty="0">
                <a:ea typeface="ＭＳ Ｐゴシック" pitchFamily="34" charset="-128"/>
              </a:rPr>
              <a:t>Do help each other (without plagiarizing)</a:t>
            </a:r>
          </a:p>
        </p:txBody>
      </p:sp>
    </p:spTree>
    <p:extLst>
      <p:ext uri="{BB962C8B-B14F-4D97-AF65-F5344CB8AC3E}">
        <p14:creationId xmlns:p14="http://schemas.microsoft.com/office/powerpoint/2010/main" val="54177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– Tentative Schedule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Week 1 (Aug 27): Syllabus and Introductions, Python Workshop</a:t>
            </a:r>
            <a:endParaRPr lang="en-US" sz="2800" dirty="0"/>
          </a:p>
          <a:p>
            <a:r>
              <a:rPr lang="en-US" dirty="0"/>
              <a:t>Week 2 (Sep 3): Pandas</a:t>
            </a:r>
            <a:endParaRPr lang="en-US" sz="2800" dirty="0"/>
          </a:p>
          <a:p>
            <a:r>
              <a:rPr lang="en-US" dirty="0"/>
              <a:t>Week 3 (Sep 10): </a:t>
            </a:r>
            <a:r>
              <a:rPr lang="en-US" dirty="0" err="1"/>
              <a:t>NumPy</a:t>
            </a:r>
            <a:endParaRPr lang="en-US" sz="2800" dirty="0"/>
          </a:p>
          <a:p>
            <a:r>
              <a:rPr lang="en-US" dirty="0"/>
              <a:t>Week 4 (Sep 17): Data Wrangling</a:t>
            </a:r>
            <a:endParaRPr lang="en-US" sz="2800" dirty="0"/>
          </a:p>
          <a:p>
            <a:r>
              <a:rPr lang="en-US" dirty="0"/>
              <a:t>Week 5 (Sep 24): Unstructured and Semi-Structured Data</a:t>
            </a:r>
            <a:endParaRPr lang="en-US" sz="2800" dirty="0"/>
          </a:p>
          <a:p>
            <a:r>
              <a:rPr lang="en-US" dirty="0"/>
              <a:t>Week 6 (Oct 1): NoSQL</a:t>
            </a:r>
            <a:endParaRPr lang="en-US" sz="2800" dirty="0"/>
          </a:p>
          <a:p>
            <a:r>
              <a:rPr lang="en-US" dirty="0">
                <a:solidFill>
                  <a:srgbClr val="FF0000"/>
                </a:solidFill>
              </a:rPr>
              <a:t>Week 7 (Oct 8): Mid-Term Exam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Week 8 (Oct 15): </a:t>
            </a:r>
            <a:r>
              <a:rPr lang="en-US" i="1" dirty="0">
                <a:solidFill>
                  <a:srgbClr val="FF0000"/>
                </a:solidFill>
              </a:rPr>
              <a:t>No Class – Fall Break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dirty="0"/>
              <a:t>Week 9 (Oct 22): Text Data Analysis and Inference</a:t>
            </a:r>
            <a:endParaRPr lang="en-US" sz="2800" dirty="0"/>
          </a:p>
          <a:p>
            <a:r>
              <a:rPr lang="en-US" dirty="0"/>
              <a:t>Week 10 (Oct 29): Machine Learning on Data  </a:t>
            </a:r>
            <a:endParaRPr lang="en-US" sz="2800" dirty="0"/>
          </a:p>
          <a:p>
            <a:r>
              <a:rPr lang="en-US" dirty="0"/>
              <a:t>Week 11 (Nov 5): Machine Learning on Data  </a:t>
            </a:r>
            <a:endParaRPr lang="en-US" sz="2800" dirty="0"/>
          </a:p>
          <a:p>
            <a:r>
              <a:rPr lang="en-US" dirty="0"/>
              <a:t>Week 12 (Nov 12): Evaluations</a:t>
            </a:r>
            <a:endParaRPr lang="en-US" sz="2800" dirty="0"/>
          </a:p>
          <a:p>
            <a:r>
              <a:rPr lang="en-US" dirty="0"/>
              <a:t>Week 13 (Nov 19): Delivering Results</a:t>
            </a:r>
            <a:endParaRPr lang="en-US" sz="2800" dirty="0"/>
          </a:p>
          <a:p>
            <a:r>
              <a:rPr lang="en-US" dirty="0"/>
              <a:t>Week 14 (Nov 26): Recommender Systems + Final Revision</a:t>
            </a:r>
            <a:endParaRPr lang="en-US" sz="2800" dirty="0"/>
          </a:p>
          <a:p>
            <a:r>
              <a:rPr lang="en-US" dirty="0">
                <a:solidFill>
                  <a:srgbClr val="FF0000"/>
                </a:solidFill>
              </a:rPr>
              <a:t>Week 15 (Dec 3): Final Exam</a:t>
            </a:r>
            <a:endParaRPr lang="en-US" sz="2800" dirty="0">
              <a:solidFill>
                <a:srgbClr val="FF0000"/>
              </a:solidFill>
            </a:endParaRPr>
          </a:p>
          <a:p>
            <a:pPr marL="342900" lvl="1" indent="0">
              <a:buNone/>
            </a:pPr>
            <a:endParaRPr lang="en-US" dirty="0"/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4118</TotalTime>
  <Words>838</Words>
  <Application>Microsoft Office PowerPoint</Application>
  <PresentationFormat>On-screen Show (4:3)</PresentationFormat>
  <Paragraphs>150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Times New Roman</vt:lpstr>
      <vt:lpstr>Wingdings</vt:lpstr>
      <vt:lpstr>Office Theme</vt:lpstr>
      <vt:lpstr>Lecture 1a- Introduction </vt:lpstr>
      <vt:lpstr>Today</vt:lpstr>
      <vt:lpstr>Who am I?</vt:lpstr>
      <vt:lpstr>Course Information </vt:lpstr>
      <vt:lpstr>Student Learning Outcomes</vt:lpstr>
      <vt:lpstr>Communication </vt:lpstr>
      <vt:lpstr>The Rules </vt:lpstr>
      <vt:lpstr>Cooperate on Learning</vt:lpstr>
      <vt:lpstr>Course Organization – Tentative Schedule</vt:lpstr>
      <vt:lpstr>Course Organization</vt:lpstr>
      <vt:lpstr>New Attendance Management Tools</vt:lpstr>
      <vt:lpstr>Course Organization </vt:lpstr>
      <vt:lpstr>Data Project</vt:lpstr>
      <vt:lpstr>Team Project - Milestones</vt:lpstr>
      <vt:lpstr>Personal devices – Software Setup</vt:lpstr>
      <vt:lpstr>To-do and 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 </dc:title>
  <cp:lastModifiedBy>Sampath Jayarathna</cp:lastModifiedBy>
  <cp:revision>105</cp:revision>
  <dcterms:created xsi:type="dcterms:W3CDTF">2009-12-29T10:39:27Z</dcterms:created>
  <dcterms:modified xsi:type="dcterms:W3CDTF">2019-08-27T16:33:20Z</dcterms:modified>
</cp:coreProperties>
</file>