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7"/>
  </p:notesMasterIdLst>
  <p:sldIdLst>
    <p:sldId id="256" r:id="rId2"/>
    <p:sldId id="595" r:id="rId3"/>
    <p:sldId id="596" r:id="rId4"/>
    <p:sldId id="597" r:id="rId5"/>
    <p:sldId id="598" r:id="rId6"/>
    <p:sldId id="599" r:id="rId7"/>
    <p:sldId id="600" r:id="rId8"/>
    <p:sldId id="601" r:id="rId9"/>
    <p:sldId id="602" r:id="rId10"/>
    <p:sldId id="603" r:id="rId11"/>
    <p:sldId id="604" r:id="rId12"/>
    <p:sldId id="605" r:id="rId13"/>
    <p:sldId id="606" r:id="rId14"/>
    <p:sldId id="609" r:id="rId15"/>
    <p:sldId id="608" r:id="rId16"/>
    <p:sldId id="610" r:id="rId17"/>
    <p:sldId id="611" r:id="rId18"/>
    <p:sldId id="612" r:id="rId19"/>
    <p:sldId id="614" r:id="rId20"/>
    <p:sldId id="615" r:id="rId21"/>
    <p:sldId id="616" r:id="rId22"/>
    <p:sldId id="629" r:id="rId23"/>
    <p:sldId id="630" r:id="rId24"/>
    <p:sldId id="631" r:id="rId25"/>
    <p:sldId id="632" r:id="rId26"/>
    <p:sldId id="633" r:id="rId27"/>
    <p:sldId id="634" r:id="rId28"/>
    <p:sldId id="635" r:id="rId29"/>
    <p:sldId id="636" r:id="rId30"/>
    <p:sldId id="637" r:id="rId31"/>
    <p:sldId id="643" r:id="rId32"/>
    <p:sldId id="644" r:id="rId33"/>
    <p:sldId id="645" r:id="rId34"/>
    <p:sldId id="646" r:id="rId35"/>
    <p:sldId id="647" r:id="rId36"/>
    <p:sldId id="648" r:id="rId37"/>
    <p:sldId id="649" r:id="rId38"/>
    <p:sldId id="650" r:id="rId39"/>
    <p:sldId id="662" r:id="rId40"/>
    <p:sldId id="651" r:id="rId41"/>
    <p:sldId id="652" r:id="rId42"/>
    <p:sldId id="653" r:id="rId43"/>
    <p:sldId id="654" r:id="rId44"/>
    <p:sldId id="655" r:id="rId45"/>
    <p:sldId id="656" r:id="rId46"/>
    <p:sldId id="657" r:id="rId47"/>
    <p:sldId id="658" r:id="rId48"/>
    <p:sldId id="659" r:id="rId49"/>
    <p:sldId id="660" r:id="rId50"/>
    <p:sldId id="661" r:id="rId51"/>
    <p:sldId id="638" r:id="rId52"/>
    <p:sldId id="639" r:id="rId53"/>
    <p:sldId id="640" r:id="rId54"/>
    <p:sldId id="642" r:id="rId55"/>
    <p:sldId id="641" r:id="rId56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D3"/>
    <a:srgbClr val="3333CC"/>
    <a:srgbClr val="0066FF"/>
    <a:srgbClr val="0066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0679" autoAdjust="0"/>
  </p:normalViewPr>
  <p:slideViewPr>
    <p:cSldViewPr>
      <p:cViewPr varScale="1">
        <p:scale>
          <a:sx n="118" d="100"/>
          <a:sy n="118" d="100"/>
        </p:scale>
        <p:origin x="244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4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ECF2-4ECE-4B77-9B63-89B555F968CE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3131-76A5-42A0-BF8E-B774CBD27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701F-107A-4495-8369-668AFAEB2A32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5" Type="http://schemas.openxmlformats.org/officeDocument/2006/relationships/image" Target="../media/image36.png"/><Relationship Id="rId4" Type="http://schemas.openxmlformats.org/officeDocument/2006/relationships/image" Target="../media/image2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5" Type="http://schemas.openxmlformats.org/officeDocument/2006/relationships/image" Target="../media/image18.emf"/><Relationship Id="rId4" Type="http://schemas.openxmlformats.org/officeDocument/2006/relationships/image" Target="../media/image4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20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5" Type="http://schemas.openxmlformats.org/officeDocument/2006/relationships/image" Target="../media/image18.emf"/><Relationship Id="rId4" Type="http://schemas.openxmlformats.org/officeDocument/2006/relationships/image" Target="../media/image40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2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41.emf"/><Relationship Id="rId4" Type="http://schemas.openxmlformats.org/officeDocument/2006/relationships/image" Target="../media/image1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2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41.emf"/><Relationship Id="rId4" Type="http://schemas.openxmlformats.org/officeDocument/2006/relationships/image" Target="../media/image1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5" Type="http://schemas.openxmlformats.org/officeDocument/2006/relationships/image" Target="../media/image18.emf"/><Relationship Id="rId4" Type="http://schemas.openxmlformats.org/officeDocument/2006/relationships/image" Target="../media/image40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20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5" Type="http://schemas.openxmlformats.org/officeDocument/2006/relationships/image" Target="../media/image18.emf"/><Relationship Id="rId4" Type="http://schemas.openxmlformats.org/officeDocument/2006/relationships/image" Target="../media/image4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8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5" Type="http://schemas.openxmlformats.org/officeDocument/2006/relationships/image" Target="../media/image20.emf"/><Relationship Id="rId4" Type="http://schemas.openxmlformats.org/officeDocument/2006/relationships/image" Target="../media/image41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895600"/>
          </a:xfrm>
        </p:spPr>
        <p:txBody>
          <a:bodyPr>
            <a:normAutofit/>
          </a:bodyPr>
          <a:lstStyle/>
          <a:p>
            <a:r>
              <a:rPr lang="en-US" dirty="0"/>
              <a:t>Variable Assignment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505200"/>
            <a:ext cx="3403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3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48006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Q: </a:t>
            </a:r>
            <a:r>
              <a:rPr lang="en-US" dirty="0"/>
              <a:t>Why did a global variable get changed when I changed a local variables?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4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48006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Q: </a:t>
            </a:r>
            <a:r>
              <a:rPr lang="en-US" dirty="0"/>
              <a:t>Why did a global variable get changed when I changed a local variables?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A: </a:t>
            </a:r>
            <a:r>
              <a:rPr lang="en-US" dirty="0"/>
              <a:t>We have to better understand how variables are assigned in Python. We’ll come back to this example later.</a:t>
            </a:r>
            <a:endParaRPr lang="en-US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8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47800"/>
            <a:ext cx="1219200" cy="9398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48000" y="16002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9" y="3525217"/>
            <a:ext cx="177800" cy="190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42" y="3475977"/>
            <a:ext cx="165100" cy="26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7400" y="2667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“points” to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43200" y="3581400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7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47800"/>
            <a:ext cx="1219200" cy="9398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48000" y="1905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9" y="3525217"/>
            <a:ext cx="177800" cy="190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42" y="3475977"/>
            <a:ext cx="165100" cy="2667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14" y="5029213"/>
            <a:ext cx="203200" cy="279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743200" y="3581400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19400" y="3886200"/>
            <a:ext cx="4114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8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9" y="3525217"/>
            <a:ext cx="177800" cy="190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42" y="3475977"/>
            <a:ext cx="165100" cy="2667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14" y="5029213"/>
            <a:ext cx="203200" cy="279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066800"/>
            <a:ext cx="1066800" cy="12065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200400" y="1524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43200" y="3581400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19400" y="3886200"/>
            <a:ext cx="4114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220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9" y="3525217"/>
            <a:ext cx="177800" cy="190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42" y="3475977"/>
            <a:ext cx="165100" cy="2667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14" y="5029213"/>
            <a:ext cx="203200" cy="27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066800"/>
            <a:ext cx="1066800" cy="12065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124200" y="1905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029200"/>
            <a:ext cx="165100" cy="266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400" y="5791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Anytime you set a variable equal to a new object, its pointer will now point to the new object.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43200" y="3581400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19400" y="5181600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714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219200"/>
            <a:ext cx="1638300" cy="13081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124200" y="17526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9" y="3525217"/>
            <a:ext cx="177800" cy="1905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42" y="3475977"/>
            <a:ext cx="165100" cy="266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14" y="5029213"/>
            <a:ext cx="203200" cy="2794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743200" y="3581400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819400" y="3886200"/>
            <a:ext cx="4114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9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219200"/>
            <a:ext cx="1638300" cy="13081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124200" y="20574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9" y="3525217"/>
            <a:ext cx="177800" cy="1905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42" y="3475977"/>
            <a:ext cx="165100" cy="266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14" y="5029213"/>
            <a:ext cx="203200" cy="2794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105400"/>
            <a:ext cx="165100" cy="2667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2743200" y="3581400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19400" y="5181600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894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066800"/>
            <a:ext cx="2273300" cy="13335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895600" y="12192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12" y="3530600"/>
            <a:ext cx="393700" cy="279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8" y="3468177"/>
            <a:ext cx="1041400" cy="3937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286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066800"/>
            <a:ext cx="2273300" cy="13335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895600" y="154628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12" y="3530600"/>
            <a:ext cx="393700" cy="279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8" y="3468177"/>
            <a:ext cx="1041400" cy="3937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24400"/>
            <a:ext cx="406400" cy="2794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819400" y="4038600"/>
            <a:ext cx="3886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62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349318" y="231942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105400"/>
            <a:ext cx="12319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91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066800"/>
            <a:ext cx="2273300" cy="13335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895600" y="1905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12" y="3530600"/>
            <a:ext cx="393700" cy="2794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24400"/>
            <a:ext cx="406400" cy="2794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819400" y="4038600"/>
            <a:ext cx="3886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3579576"/>
            <a:ext cx="10414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5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066800"/>
            <a:ext cx="2273300" cy="13335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895600" y="1905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12" y="3530600"/>
            <a:ext cx="393700" cy="2794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24400"/>
            <a:ext cx="406400" cy="2794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819400" y="4038600"/>
            <a:ext cx="3886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Both L1 and L2 are changed! Next, we’ll see how to correctly copy L1.</a:t>
            </a: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3579576"/>
            <a:ext cx="10414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349318" y="231942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06" y="5095943"/>
            <a:ext cx="139700" cy="190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334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50" y="5046703"/>
            <a:ext cx="698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47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371600" y="2667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06" y="5095943"/>
            <a:ext cx="139700" cy="190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334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50" y="5046703"/>
            <a:ext cx="698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05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371600" y="301458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06" y="5095943"/>
            <a:ext cx="139700" cy="190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334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50" y="5046703"/>
            <a:ext cx="698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7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295400" y="9144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06" y="5095943"/>
            <a:ext cx="139700" cy="190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334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50" y="5046703"/>
            <a:ext cx="698500" cy="2667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76" y="893081"/>
            <a:ext cx="1257300" cy="2413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1371600" y="301458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9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295400" y="9144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06" y="5095943"/>
            <a:ext cx="139700" cy="190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334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50" y="5046703"/>
            <a:ext cx="698500" cy="2667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76" y="893081"/>
            <a:ext cx="1257300" cy="2413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78" y="6474170"/>
            <a:ext cx="177800" cy="2413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3810000" y="5410200"/>
            <a:ext cx="2438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1371600" y="301458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09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057400" y="12954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06" y="5095943"/>
            <a:ext cx="139700" cy="190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334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78" y="6474170"/>
            <a:ext cx="177800" cy="2413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3810000" y="5410200"/>
            <a:ext cx="2438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227" y="5113542"/>
            <a:ext cx="698500" cy="26670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1371600" y="301458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35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133600" y="16002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06" y="5095943"/>
            <a:ext cx="139700" cy="190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334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78" y="6474170"/>
            <a:ext cx="177800" cy="2413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3810000" y="5410200"/>
            <a:ext cx="2438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227" y="5113542"/>
            <a:ext cx="698500" cy="26670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1371600" y="301458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74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06" y="5095943"/>
            <a:ext cx="139700" cy="190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334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78" y="6474170"/>
            <a:ext cx="177800" cy="2413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3810000" y="5410200"/>
            <a:ext cx="2438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227" y="5113542"/>
            <a:ext cx="698500" cy="2667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88" y="6388171"/>
            <a:ext cx="215900" cy="1905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5334000" y="54864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048000"/>
            <a:ext cx="1333500" cy="241300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1371600" y="301458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0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371600" y="2667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105400"/>
            <a:ext cx="12319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76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371600" y="3352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06" y="5095943"/>
            <a:ext cx="139700" cy="190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334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78" y="6474170"/>
            <a:ext cx="177800" cy="2413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3810000" y="5410200"/>
            <a:ext cx="2438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227" y="5113542"/>
            <a:ext cx="698500" cy="2667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88" y="6388171"/>
            <a:ext cx="215900" cy="1905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5334000" y="54864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048000"/>
            <a:ext cx="13335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9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4848" y="0"/>
            <a:ext cx="571607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Example Where This Matters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000"/>
            <a:ext cx="5003800" cy="32131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676400" y="32004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32" y="5158102"/>
            <a:ext cx="1409700" cy="266700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39" y="5207342"/>
            <a:ext cx="63500" cy="1905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5486400" y="530236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334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4848" y="0"/>
            <a:ext cx="571607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Example Where This Matters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000"/>
            <a:ext cx="5003800" cy="32131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676400" y="353862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32" y="5158102"/>
            <a:ext cx="1409700" cy="266700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39" y="5207342"/>
            <a:ext cx="63500" cy="1905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5486400" y="530236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33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4848" y="0"/>
            <a:ext cx="571607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Example Where This Matters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000"/>
            <a:ext cx="5003800" cy="32131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676400" y="353862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32" y="5158102"/>
            <a:ext cx="1409700" cy="266700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39" y="5207342"/>
            <a:ext cx="63500" cy="1905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5486400" y="530236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1676400" y="12192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6477000"/>
            <a:ext cx="63500" cy="1905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114800" y="5562600"/>
            <a:ext cx="2819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521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4848" y="0"/>
            <a:ext cx="571607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Example Where This Matters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000"/>
            <a:ext cx="5003800" cy="32131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676400" y="353862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39" y="5207342"/>
            <a:ext cx="63500" cy="1905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5486400" y="530236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2362200" y="15240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6477000"/>
            <a:ext cx="63500" cy="1905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114800" y="5562600"/>
            <a:ext cx="2819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181600"/>
            <a:ext cx="1905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79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4848" y="0"/>
            <a:ext cx="571607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Example Where This Matters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000"/>
            <a:ext cx="5003800" cy="32131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676400" y="353862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39" y="5207342"/>
            <a:ext cx="63500" cy="1905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5486400" y="530236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2362200" y="19050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6477000"/>
            <a:ext cx="63500" cy="1905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114800" y="5562600"/>
            <a:ext cx="2819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181600"/>
            <a:ext cx="1905000" cy="2667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76" y="5229621"/>
            <a:ext cx="596900" cy="190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257800"/>
            <a:ext cx="114300" cy="1778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1960705" y="535628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317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4848" y="0"/>
            <a:ext cx="571607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Example Where This Matters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000"/>
            <a:ext cx="5003800" cy="32131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676400" y="353862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39" y="5207342"/>
            <a:ext cx="63500" cy="1905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5486400" y="530236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2362200" y="22098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6477000"/>
            <a:ext cx="63500" cy="1905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114800" y="5562600"/>
            <a:ext cx="2819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181600"/>
            <a:ext cx="1905000" cy="2667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76" y="5229621"/>
            <a:ext cx="596900" cy="190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257800"/>
            <a:ext cx="114300" cy="1778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1960705" y="535628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035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4848" y="0"/>
            <a:ext cx="571607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Example Where This Matters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000"/>
            <a:ext cx="5003800" cy="32131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676400" y="353862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39" y="5207342"/>
            <a:ext cx="63500" cy="1905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5486400" y="530236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6477000"/>
            <a:ext cx="63500" cy="1905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114800" y="5562600"/>
            <a:ext cx="2819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181600"/>
            <a:ext cx="1905000" cy="2667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76" y="5229621"/>
            <a:ext cx="596900" cy="190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257800"/>
            <a:ext cx="114300" cy="1778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1960705" y="535628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826" y="6388171"/>
            <a:ext cx="749300" cy="1905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636" y="6423080"/>
            <a:ext cx="114300" cy="1778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6335741" y="652156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156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4848" y="0"/>
            <a:ext cx="571607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Example Where This Matters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000"/>
            <a:ext cx="5003800" cy="32131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676400" y="38862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39" y="5207342"/>
            <a:ext cx="63500" cy="1905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5486400" y="530236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6477000"/>
            <a:ext cx="63500" cy="1905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114800" y="5562600"/>
            <a:ext cx="2819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181600"/>
            <a:ext cx="1905000" cy="2667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76" y="5229621"/>
            <a:ext cx="596900" cy="190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257800"/>
            <a:ext cx="114300" cy="1778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1960705" y="535628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826" y="6388171"/>
            <a:ext cx="749300" cy="1905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636" y="6423080"/>
            <a:ext cx="114300" cy="1778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6335741" y="652156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927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4848" y="0"/>
            <a:ext cx="571607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Example Where This Matters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000"/>
            <a:ext cx="5003800" cy="32131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676400" y="38862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39" y="5207342"/>
            <a:ext cx="63500" cy="1905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5486400" y="530236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6477000"/>
            <a:ext cx="63500" cy="1905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114800" y="5562600"/>
            <a:ext cx="2819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181600"/>
            <a:ext cx="1905000" cy="2667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76" y="5229621"/>
            <a:ext cx="596900" cy="190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257800"/>
            <a:ext cx="114300" cy="1778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1960705" y="535628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826" y="6388171"/>
            <a:ext cx="749300" cy="1905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636" y="6423080"/>
            <a:ext cx="114300" cy="1778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6335741" y="652156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" y="60960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Lost original ordering of l!</a:t>
            </a:r>
          </a:p>
        </p:txBody>
      </p:sp>
    </p:spTree>
    <p:extLst>
      <p:ext uri="{BB962C8B-B14F-4D97-AF65-F5344CB8AC3E}">
        <p14:creationId xmlns:p14="http://schemas.microsoft.com/office/powerpoint/2010/main" val="312538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371600" y="299408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105400"/>
            <a:ext cx="12319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75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9652" y="0"/>
            <a:ext cx="114646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Copy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12" y="3530600"/>
            <a:ext cx="393700" cy="279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8" y="3468177"/>
            <a:ext cx="1041400" cy="3937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066800"/>
            <a:ext cx="3162300" cy="13970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2667000" y="1524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02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12" y="3530600"/>
            <a:ext cx="393700" cy="279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8" y="3468177"/>
            <a:ext cx="1041400" cy="3937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8" y="4711700"/>
            <a:ext cx="1041400" cy="3937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743200" y="4901123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24400"/>
            <a:ext cx="406400" cy="279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1041400"/>
            <a:ext cx="3162300" cy="139700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2667000" y="1828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92" y="1782713"/>
            <a:ext cx="2209800" cy="266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89652" y="0"/>
            <a:ext cx="114646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3636733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066800"/>
            <a:ext cx="3162300" cy="1397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67000" y="21336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12" y="3530600"/>
            <a:ext cx="393700" cy="2794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8" y="4711700"/>
            <a:ext cx="1041400" cy="3937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743200" y="4901123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24400"/>
            <a:ext cx="406400" cy="2794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505200"/>
            <a:ext cx="1041400" cy="393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89652" y="0"/>
            <a:ext cx="114646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1306902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914400"/>
            <a:ext cx="3200400" cy="18542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590800" y="12954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05200"/>
            <a:ext cx="88900" cy="2794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23" y="3468177"/>
            <a:ext cx="1524000" cy="393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89652" y="0"/>
            <a:ext cx="114646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2969876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914400"/>
            <a:ext cx="3200400" cy="18542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579659" y="164298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05200"/>
            <a:ext cx="88900" cy="2794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23" y="3468177"/>
            <a:ext cx="1524000" cy="3937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12" y="4445000"/>
            <a:ext cx="393700" cy="2794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743200" y="45720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4676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419600"/>
            <a:ext cx="952500" cy="393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89652" y="0"/>
            <a:ext cx="114646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613053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914400"/>
            <a:ext cx="3200400" cy="18542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590800" y="19812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05200"/>
            <a:ext cx="88900" cy="2794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23" y="3468177"/>
            <a:ext cx="1524000" cy="3937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12" y="4445000"/>
            <a:ext cx="393700" cy="2794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743200" y="45720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4676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419600"/>
            <a:ext cx="952500" cy="3937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334000"/>
            <a:ext cx="406400" cy="2794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743200" y="54864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334000"/>
            <a:ext cx="952500" cy="39370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8" idx="0"/>
          </p:cNvCxnSpPr>
          <p:nvPr/>
        </p:nvCxnSpPr>
        <p:spPr>
          <a:xfrm rot="5400000" flipH="1" flipV="1">
            <a:off x="7172325" y="4276725"/>
            <a:ext cx="1371600" cy="742950"/>
          </a:xfrm>
          <a:prstGeom prst="bentConnector3">
            <a:avLst>
              <a:gd name="adj1" fmla="val 329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89652" y="0"/>
            <a:ext cx="114646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2998530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914400"/>
            <a:ext cx="3200400" cy="18542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590800" y="2286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05200"/>
            <a:ext cx="88900" cy="2794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12" y="4445000"/>
            <a:ext cx="393700" cy="2794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743200" y="45720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4676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419600"/>
            <a:ext cx="952500" cy="3937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334000"/>
            <a:ext cx="406400" cy="2794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743200" y="54864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334000"/>
            <a:ext cx="952500" cy="39370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8" idx="0"/>
          </p:cNvCxnSpPr>
          <p:nvPr/>
        </p:nvCxnSpPr>
        <p:spPr>
          <a:xfrm rot="5400000" flipH="1" flipV="1">
            <a:off x="7172325" y="4276725"/>
            <a:ext cx="1371600" cy="742950"/>
          </a:xfrm>
          <a:prstGeom prst="bentConnector3">
            <a:avLst>
              <a:gd name="adj1" fmla="val 329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0" y="3423617"/>
            <a:ext cx="2311400" cy="3937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989652" y="0"/>
            <a:ext cx="114646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2306326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914400"/>
            <a:ext cx="3200400" cy="18542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590800" y="2286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05200"/>
            <a:ext cx="88900" cy="2794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12" y="4445000"/>
            <a:ext cx="393700" cy="2794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743200" y="45720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4676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419600"/>
            <a:ext cx="952500" cy="3937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334000"/>
            <a:ext cx="406400" cy="2794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743200" y="54864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334000"/>
            <a:ext cx="952500" cy="39370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8" idx="0"/>
          </p:cNvCxnSpPr>
          <p:nvPr/>
        </p:nvCxnSpPr>
        <p:spPr>
          <a:xfrm rot="5400000" flipH="1" flipV="1">
            <a:off x="7172325" y="4276725"/>
            <a:ext cx="1371600" cy="742950"/>
          </a:xfrm>
          <a:prstGeom prst="bentConnector3">
            <a:avLst>
              <a:gd name="adj1" fmla="val 329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0" y="3423617"/>
            <a:ext cx="2311400" cy="3937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changes l, L1 and L2 when maybe we only wanted l and L1 changed.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89652" y="0"/>
            <a:ext cx="114646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3562456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838200"/>
            <a:ext cx="3733800" cy="18542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7105" y="0"/>
            <a:ext cx="225156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Deep Copy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67000" y="16002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05200"/>
            <a:ext cx="88900" cy="2794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23" y="3468177"/>
            <a:ext cx="1524000" cy="3937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12" y="4445000"/>
            <a:ext cx="393700" cy="2794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743200" y="45720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4676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419600"/>
            <a:ext cx="952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018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838200"/>
            <a:ext cx="3733800" cy="18542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67000" y="1905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05200"/>
            <a:ext cx="88900" cy="2794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23" y="3468177"/>
            <a:ext cx="1524000" cy="3937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12" y="4445000"/>
            <a:ext cx="393700" cy="2794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743200" y="45720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4676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419600"/>
            <a:ext cx="952500" cy="3937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334000"/>
            <a:ext cx="406400" cy="2794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2743200" y="54864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0" y="5261700"/>
            <a:ext cx="2451100" cy="3937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37105" y="0"/>
            <a:ext cx="225156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Deep Copy</a:t>
            </a:r>
          </a:p>
        </p:txBody>
      </p:sp>
    </p:spTree>
    <p:extLst>
      <p:ext uri="{BB962C8B-B14F-4D97-AF65-F5344CB8AC3E}">
        <p14:creationId xmlns:p14="http://schemas.microsoft.com/office/powerpoint/2010/main" val="10726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371600" y="9144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105400"/>
            <a:ext cx="1231900" cy="2667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105400"/>
            <a:ext cx="1270000" cy="2667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1371600" y="299408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15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590800" y="2286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05200"/>
            <a:ext cx="88900" cy="2794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12" y="4445000"/>
            <a:ext cx="393700" cy="2794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743200" y="45720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4676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419600"/>
            <a:ext cx="952500" cy="3937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334000"/>
            <a:ext cx="406400" cy="2794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743200" y="54864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0" y="3423617"/>
            <a:ext cx="2311400" cy="3937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changes l, L1 and L2 when maybe we only wanted l and L1 changed.</a:t>
            </a: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0" y="5261700"/>
            <a:ext cx="2451100" cy="3937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6600" y="838200"/>
            <a:ext cx="3733800" cy="1854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37105" y="0"/>
            <a:ext cx="225156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Deep Copy</a:t>
            </a:r>
          </a:p>
        </p:txBody>
      </p:sp>
    </p:spTree>
    <p:extLst>
      <p:ext uri="{BB962C8B-B14F-4D97-AF65-F5344CB8AC3E}">
        <p14:creationId xmlns:p14="http://schemas.microsoft.com/office/powerpoint/2010/main" val="26853840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7994" y="0"/>
            <a:ext cx="542979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Assigning Multiple Variable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783202"/>
            <a:ext cx="4038600" cy="607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332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3985" y="0"/>
            <a:ext cx="569781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Returning Multiple Variables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90600"/>
            <a:ext cx="4648200" cy="245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9624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ways to collect what this function returns</a:t>
            </a:r>
          </a:p>
        </p:txBody>
      </p:sp>
    </p:spTree>
    <p:extLst>
      <p:ext uri="{BB962C8B-B14F-4D97-AF65-F5344CB8AC3E}">
        <p14:creationId xmlns:p14="http://schemas.microsoft.com/office/powerpoint/2010/main" val="1002633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3985" y="0"/>
            <a:ext cx="569781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Returning Multiple Variables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90600"/>
            <a:ext cx="4648200" cy="245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9624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ways to collect what this function returns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495800"/>
            <a:ext cx="5715000" cy="20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74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3985" y="0"/>
            <a:ext cx="569781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Returning Multiple Variables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90600"/>
            <a:ext cx="4648200" cy="245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9624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ways to collect what this function returns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495800"/>
            <a:ext cx="5715000" cy="205993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438400" y="3352800"/>
            <a:ext cx="22860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962400" y="3352800"/>
            <a:ext cx="2286000" cy="1219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0400" y="3505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matters!</a:t>
            </a:r>
          </a:p>
        </p:txBody>
      </p:sp>
    </p:spTree>
    <p:extLst>
      <p:ext uri="{BB962C8B-B14F-4D97-AF65-F5344CB8AC3E}">
        <p14:creationId xmlns:p14="http://schemas.microsoft.com/office/powerpoint/2010/main" val="20683156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3985" y="0"/>
            <a:ext cx="569781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Returning Multiple Variables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90600"/>
            <a:ext cx="4648200" cy="245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9624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ways to collect what this function returns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724400"/>
            <a:ext cx="4267200" cy="14946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4876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is a tuple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95400" y="53340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6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057400" y="12954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105400"/>
            <a:ext cx="1270000" cy="2667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105400"/>
            <a:ext cx="1231900" cy="266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57800" y="5791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will change L…huh???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371600" y="299408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4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057400" y="16002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105400"/>
            <a:ext cx="1270000" cy="2667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105400"/>
            <a:ext cx="1231900" cy="2667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371600" y="299408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8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105400"/>
            <a:ext cx="1270000" cy="266700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181600"/>
            <a:ext cx="1308100" cy="5715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1371600" y="299408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295400" y="3352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105400"/>
            <a:ext cx="1270000" cy="266700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181600"/>
            <a:ext cx="1308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672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BF232@WKKQXNNFUVWZY5H8" val="4888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74466</TotalTime>
  <Words>493</Words>
  <Application>Microsoft Macintosh PowerPoint</Application>
  <PresentationFormat>On-screen Show (4:3)</PresentationFormat>
  <Paragraphs>125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Calibri</vt:lpstr>
      <vt:lpstr>Arial</vt:lpstr>
      <vt:lpstr>Office Theme</vt:lpstr>
      <vt:lpstr>Variable Assignment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yth</dc:title>
  <dc:creator>Jake Feldman</dc:creator>
  <cp:lastModifiedBy>Microsoft Office User</cp:lastModifiedBy>
  <cp:revision>761</cp:revision>
  <dcterms:created xsi:type="dcterms:W3CDTF">2015-04-30T01:39:07Z</dcterms:created>
  <dcterms:modified xsi:type="dcterms:W3CDTF">2018-09-20T19:19:40Z</dcterms:modified>
</cp:coreProperties>
</file>