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5" r:id="rId4"/>
    <p:sldId id="260" r:id="rId5"/>
    <p:sldId id="259" r:id="rId6"/>
    <p:sldId id="261" r:id="rId7"/>
    <p:sldId id="262" r:id="rId8"/>
    <p:sldId id="270" r:id="rId9"/>
    <p:sldId id="271" r:id="rId10"/>
    <p:sldId id="272" r:id="rId11"/>
    <p:sldId id="263" r:id="rId12"/>
    <p:sldId id="264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Product</a:t>
            </a:r>
            <a:r>
              <a:rPr lang="en-US" baseline="0" dirty="0" smtClean="0"/>
              <a:t> Sales(%)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tint val="98000"/>
                    <a:lumMod val="102000"/>
                  </a:schemeClr>
                  <a:schemeClr val="accent1">
                    <a:shade val="98000"/>
                    <a:lumMod val="98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Food </c:v>
                </c:pt>
                <c:pt idx="1">
                  <c:v>Beauty and Health</c:v>
                </c:pt>
                <c:pt idx="2">
                  <c:v>Baby Essentials </c:v>
                </c:pt>
                <c:pt idx="3">
                  <c:v>Perishables</c:v>
                </c:pt>
                <c:pt idx="4">
                  <c:v>Lifestyle </c:v>
                </c:pt>
                <c:pt idx="5">
                  <c:v>Office_Products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23</c:v>
                </c:pt>
                <c:pt idx="2">
                  <c:v>22</c:v>
                </c:pt>
                <c:pt idx="3">
                  <c:v>9</c:v>
                </c:pt>
                <c:pt idx="4">
                  <c:v>8</c:v>
                </c:pt>
                <c:pt idx="5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361729072"/>
        <c:axId val="-13617285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blipFill rotWithShape="1">
                    <a:blip xmlns:r="http://schemas.openxmlformats.org/officeDocument/2006/relationships" r:embed="rId3">
                      <a:duotone>
                        <a:schemeClr val="accent2">
                          <a:tint val="98000"/>
                          <a:lumMod val="102000"/>
                        </a:schemeClr>
                        <a:schemeClr val="accent2">
                          <a:shade val="98000"/>
                          <a:lumMod val="98000"/>
                        </a:schemeClr>
                      </a:duotone>
                    </a:blip>
                    <a:tile tx="0" ty="0" sx="100000" sy="100000" flip="none" algn="tl"/>
                  </a:blipFill>
                  <a:ln>
                    <a:noFill/>
                  </a:ln>
                  <a:effectLst>
                    <a:innerShdw blurRad="63500" dist="25400" dir="13500000">
                      <a:srgbClr val="000000">
                        <a:alpha val="75000"/>
                      </a:srgbClr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Food </c:v>
                      </c:pt>
                      <c:pt idx="1">
                        <c:v>Beauty and Health</c:v>
                      </c:pt>
                      <c:pt idx="2">
                        <c:v>Baby Essentials </c:v>
                      </c:pt>
                      <c:pt idx="3">
                        <c:v>Perishables</c:v>
                      </c:pt>
                      <c:pt idx="4">
                        <c:v>Lifestyle </c:v>
                      </c:pt>
                      <c:pt idx="5">
                        <c:v>Office_Products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blipFill rotWithShape="1">
                    <a:blip xmlns:r="http://schemas.openxmlformats.org/officeDocument/2006/relationships" r:embed="rId3">
                      <a:duotone>
                        <a:schemeClr val="accent3">
                          <a:tint val="98000"/>
                          <a:lumMod val="102000"/>
                        </a:schemeClr>
                        <a:schemeClr val="accent3">
                          <a:shade val="98000"/>
                          <a:lumMod val="98000"/>
                        </a:schemeClr>
                      </a:duotone>
                    </a:blip>
                    <a:tile tx="0" ty="0" sx="100000" sy="100000" flip="none" algn="tl"/>
                  </a:blipFill>
                  <a:ln>
                    <a:noFill/>
                  </a:ln>
                  <a:effectLst>
                    <a:innerShdw blurRad="63500" dist="25400" dir="13500000">
                      <a:srgbClr val="000000">
                        <a:alpha val="75000"/>
                      </a:srgbClr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Food </c:v>
                      </c:pt>
                      <c:pt idx="1">
                        <c:v>Beauty and Health</c:v>
                      </c:pt>
                      <c:pt idx="2">
                        <c:v>Baby Essentials </c:v>
                      </c:pt>
                      <c:pt idx="3">
                        <c:v>Perishables</c:v>
                      </c:pt>
                      <c:pt idx="4">
                        <c:v>Lifestyle </c:v>
                      </c:pt>
                      <c:pt idx="5">
                        <c:v>Office_Products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</c15:ser>
            </c15:filteredBarSeries>
          </c:ext>
        </c:extLst>
      </c:barChart>
      <c:catAx>
        <c:axId val="-136172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1728528"/>
        <c:crosses val="autoZero"/>
        <c:auto val="1"/>
        <c:lblAlgn val="ctr"/>
        <c:lblOffset val="100"/>
        <c:noMultiLvlLbl val="0"/>
      </c:catAx>
      <c:valAx>
        <c:axId val="-136172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172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9C68A-BF33-46B6-9065-9190677C1CEF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C52A57-E12D-44A6-ACBE-FFDB67F381CA}">
      <dgm:prSet phldrT="[Text]"/>
      <dgm:spPr/>
      <dgm:t>
        <a:bodyPr/>
        <a:lstStyle/>
        <a:p>
          <a:r>
            <a:rPr lang="en-US" smtClean="0">
              <a:solidFill>
                <a:schemeClr val="bg1">
                  <a:lumMod val="95000"/>
                  <a:lumOff val="5000"/>
                </a:schemeClr>
              </a:solidFill>
            </a:rPr>
            <a:t>Low </a:t>
          </a:r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Product Prices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E504E7D-6B0B-4FE4-A3FC-A76D2266DF9A}" type="parTrans" cxnId="{881A2EB1-C8CB-40D0-8E68-57ECF954D459}">
      <dgm:prSet/>
      <dgm:spPr/>
      <dgm:t>
        <a:bodyPr/>
        <a:lstStyle/>
        <a:p>
          <a:endParaRPr lang="en-US"/>
        </a:p>
      </dgm:t>
    </dgm:pt>
    <dgm:pt modelId="{8A25B461-C257-4E7E-9637-026A6926F4EA}" type="sibTrans" cxnId="{881A2EB1-C8CB-40D0-8E68-57ECF954D459}">
      <dgm:prSet/>
      <dgm:spPr/>
      <dgm:t>
        <a:bodyPr/>
        <a:lstStyle/>
        <a:p>
          <a:endParaRPr lang="en-US"/>
        </a:p>
      </dgm:t>
    </dgm:pt>
    <dgm:pt modelId="{1CFDAA3A-A030-486D-9BF1-D942D20A71C0}">
      <dgm:prSet phldrT="[Text]"/>
      <dgm:spPr/>
      <dgm:t>
        <a:bodyPr/>
        <a:lstStyle/>
        <a:p>
          <a:r>
            <a:rPr lang="en-US" smtClean="0">
              <a:solidFill>
                <a:schemeClr val="bg1">
                  <a:lumMod val="95000"/>
                  <a:lumOff val="5000"/>
                </a:schemeClr>
              </a:solidFill>
            </a:rPr>
            <a:t>Chance </a:t>
          </a:r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of Getting Insurance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47685D-A49E-480F-948A-14C9729B3EDD}" type="parTrans" cxnId="{545D4B8F-608E-4830-B04F-4A3425E26584}">
      <dgm:prSet/>
      <dgm:spPr/>
      <dgm:t>
        <a:bodyPr/>
        <a:lstStyle/>
        <a:p>
          <a:endParaRPr lang="en-US"/>
        </a:p>
      </dgm:t>
    </dgm:pt>
    <dgm:pt modelId="{C52B0D68-C1AC-4B6A-A3F4-D446F381E8DD}" type="sibTrans" cxnId="{545D4B8F-608E-4830-B04F-4A3425E26584}">
      <dgm:prSet/>
      <dgm:spPr/>
      <dgm:t>
        <a:bodyPr/>
        <a:lstStyle/>
        <a:p>
          <a:endParaRPr lang="en-US"/>
        </a:p>
      </dgm:t>
    </dgm:pt>
    <dgm:pt modelId="{EA10B8E3-6472-4650-BE8D-EB769A1DB778}">
      <dgm:prSet phldrT="[Text]"/>
      <dgm:spPr/>
      <dgm:t>
        <a:bodyPr/>
        <a:lstStyle/>
        <a:p>
          <a:r>
            <a:rPr lang="en-US" smtClean="0">
              <a:solidFill>
                <a:schemeClr val="bg1">
                  <a:lumMod val="95000"/>
                  <a:lumOff val="5000"/>
                </a:schemeClr>
              </a:solidFill>
            </a:rPr>
            <a:t>Buying </a:t>
          </a:r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Products on Credit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9803E61-523E-4F7B-8FAF-29C2E77B7B2F}" type="parTrans" cxnId="{D3D08AEA-B1FB-48E2-B078-37878B549E80}">
      <dgm:prSet/>
      <dgm:spPr/>
      <dgm:t>
        <a:bodyPr/>
        <a:lstStyle/>
        <a:p>
          <a:endParaRPr lang="en-US"/>
        </a:p>
      </dgm:t>
    </dgm:pt>
    <dgm:pt modelId="{E84C58B3-CDA0-43C3-8844-06D895071CB8}" type="sibTrans" cxnId="{D3D08AEA-B1FB-48E2-B078-37878B549E80}">
      <dgm:prSet/>
      <dgm:spPr/>
      <dgm:t>
        <a:bodyPr/>
        <a:lstStyle/>
        <a:p>
          <a:endParaRPr lang="en-US"/>
        </a:p>
      </dgm:t>
    </dgm:pt>
    <dgm:pt modelId="{B0A68E44-D493-4ED4-A5FF-62EA1F3AC441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Time Saving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F642485-5658-4DEC-8503-EEC048695A89}" type="parTrans" cxnId="{BBCD358B-6C53-4334-905F-4418FCC182F3}">
      <dgm:prSet/>
      <dgm:spPr/>
      <dgm:t>
        <a:bodyPr/>
        <a:lstStyle/>
        <a:p>
          <a:endParaRPr lang="en-US"/>
        </a:p>
      </dgm:t>
    </dgm:pt>
    <dgm:pt modelId="{2A605B95-FCC3-48E6-8830-EB0E848D794E}" type="sibTrans" cxnId="{BBCD358B-6C53-4334-905F-4418FCC182F3}">
      <dgm:prSet/>
      <dgm:spPr/>
      <dgm:t>
        <a:bodyPr/>
        <a:lstStyle/>
        <a:p>
          <a:endParaRPr lang="en-US"/>
        </a:p>
      </dgm:t>
    </dgm:pt>
    <dgm:pt modelId="{F23F7C8A-A21D-4D63-B023-F3EFA1F2EA4E}">
      <dgm:prSet phldrT="[Text]"/>
      <dgm:spPr/>
      <dgm:t>
        <a:bodyPr/>
        <a:lstStyle/>
        <a:p>
          <a:r>
            <a:rPr lang="en-US" smtClean="0">
              <a:solidFill>
                <a:schemeClr val="bg1">
                  <a:lumMod val="95000"/>
                  <a:lumOff val="5000"/>
                </a:schemeClr>
              </a:solidFill>
            </a:rPr>
            <a:t>Good </a:t>
          </a:r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Quality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5B647F8-1316-433B-B605-2C7FB83C64E9}" type="parTrans" cxnId="{CD533089-ADA7-484B-97E2-04F88A822322}">
      <dgm:prSet/>
      <dgm:spPr/>
      <dgm:t>
        <a:bodyPr/>
        <a:lstStyle/>
        <a:p>
          <a:endParaRPr lang="en-US"/>
        </a:p>
      </dgm:t>
    </dgm:pt>
    <dgm:pt modelId="{F31CC7A6-7E6E-4BCA-9877-951297D0209B}" type="sibTrans" cxnId="{CD533089-ADA7-484B-97E2-04F88A822322}">
      <dgm:prSet/>
      <dgm:spPr/>
      <dgm:t>
        <a:bodyPr/>
        <a:lstStyle/>
        <a:p>
          <a:endParaRPr lang="en-US"/>
        </a:p>
      </dgm:t>
    </dgm:pt>
    <dgm:pt modelId="{18F553FD-A23B-47E6-850B-D05D8BDF9B2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Good </a:t>
          </a:r>
          <a:r>
            <a:rPr lang="en-US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Behaviour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27C7AD4-7749-418C-9221-C9806B7BDEEC}" type="parTrans" cxnId="{CFC02E2B-8DF9-4D49-B949-D3518334D0E4}">
      <dgm:prSet/>
      <dgm:spPr/>
      <dgm:t>
        <a:bodyPr/>
        <a:lstStyle/>
        <a:p>
          <a:endParaRPr lang="en-US"/>
        </a:p>
      </dgm:t>
    </dgm:pt>
    <dgm:pt modelId="{7479E4A6-5137-49D7-BE48-880B30D84861}" type="sibTrans" cxnId="{CFC02E2B-8DF9-4D49-B949-D3518334D0E4}">
      <dgm:prSet/>
      <dgm:spPr/>
      <dgm:t>
        <a:bodyPr/>
        <a:lstStyle/>
        <a:p>
          <a:endParaRPr lang="en-US"/>
        </a:p>
      </dgm:t>
    </dgm:pt>
    <dgm:pt modelId="{95C00EE0-5302-4C77-A8B0-E44ADCAC9C94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95000"/>
                  <a:lumOff val="5000"/>
                </a:schemeClr>
              </a:solidFill>
            </a:rPr>
            <a:t>Easy Transportation(Factory Shop)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DC1C7E6-D67C-48ED-AC85-F990D1F859A1}" type="parTrans" cxnId="{DC84679C-A6E2-4D13-A08E-1426A689E250}">
      <dgm:prSet/>
      <dgm:spPr/>
      <dgm:t>
        <a:bodyPr/>
        <a:lstStyle/>
        <a:p>
          <a:endParaRPr lang="en-US"/>
        </a:p>
      </dgm:t>
    </dgm:pt>
    <dgm:pt modelId="{AF2A7107-DFC4-46E0-B743-BE4D97AC90DD}" type="sibTrans" cxnId="{DC84679C-A6E2-4D13-A08E-1426A689E250}">
      <dgm:prSet/>
      <dgm:spPr/>
      <dgm:t>
        <a:bodyPr/>
        <a:lstStyle/>
        <a:p>
          <a:endParaRPr lang="en-US"/>
        </a:p>
      </dgm:t>
    </dgm:pt>
    <dgm:pt modelId="{1110E149-9ABD-49CD-B9AA-94530F0FD10A}" type="pres">
      <dgm:prSet presAssocID="{8A69C68A-BF33-46B6-9065-9190677C1CEF}" presName="Name0" presStyleCnt="0">
        <dgm:presLayoutVars>
          <dgm:chMax val="7"/>
          <dgm:chPref val="7"/>
          <dgm:dir/>
        </dgm:presLayoutVars>
      </dgm:prSet>
      <dgm:spPr/>
    </dgm:pt>
    <dgm:pt modelId="{5FD729CC-4336-43FD-B399-55A04C35FF35}" type="pres">
      <dgm:prSet presAssocID="{8A69C68A-BF33-46B6-9065-9190677C1CEF}" presName="Name1" presStyleCnt="0"/>
      <dgm:spPr/>
    </dgm:pt>
    <dgm:pt modelId="{245D9D06-1FDD-4E5D-AC82-78E51F22259F}" type="pres">
      <dgm:prSet presAssocID="{8A69C68A-BF33-46B6-9065-9190677C1CEF}" presName="cycle" presStyleCnt="0"/>
      <dgm:spPr/>
    </dgm:pt>
    <dgm:pt modelId="{86473320-FF76-4E4D-83FC-ECBAFD742638}" type="pres">
      <dgm:prSet presAssocID="{8A69C68A-BF33-46B6-9065-9190677C1CEF}" presName="srcNode" presStyleLbl="node1" presStyleIdx="0" presStyleCnt="7"/>
      <dgm:spPr/>
    </dgm:pt>
    <dgm:pt modelId="{8BC0E3F6-81E3-4F9F-8446-C5EEA8F43E6D}" type="pres">
      <dgm:prSet presAssocID="{8A69C68A-BF33-46B6-9065-9190677C1CEF}" presName="conn" presStyleLbl="parChTrans1D2" presStyleIdx="0" presStyleCnt="1"/>
      <dgm:spPr/>
    </dgm:pt>
    <dgm:pt modelId="{2B7549B3-5921-4E6F-9995-60C18B1F4612}" type="pres">
      <dgm:prSet presAssocID="{8A69C68A-BF33-46B6-9065-9190677C1CEF}" presName="extraNode" presStyleLbl="node1" presStyleIdx="0" presStyleCnt="7"/>
      <dgm:spPr/>
    </dgm:pt>
    <dgm:pt modelId="{46DD0FD5-C821-4012-A265-6E3F8300E62E}" type="pres">
      <dgm:prSet presAssocID="{8A69C68A-BF33-46B6-9065-9190677C1CEF}" presName="dstNode" presStyleLbl="node1" presStyleIdx="0" presStyleCnt="7"/>
      <dgm:spPr/>
    </dgm:pt>
    <dgm:pt modelId="{8C8050BC-4673-4A04-9EBD-12D8B82821AE}" type="pres">
      <dgm:prSet presAssocID="{9BC52A57-E12D-44A6-ACBE-FFDB67F381C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1E4D2-0F7D-477F-BEBA-4376DB9D2C96}" type="pres">
      <dgm:prSet presAssocID="{9BC52A57-E12D-44A6-ACBE-FFDB67F381CA}" presName="accent_1" presStyleCnt="0"/>
      <dgm:spPr/>
    </dgm:pt>
    <dgm:pt modelId="{75CB847F-ED78-44B9-8384-59307DCDEC3A}" type="pres">
      <dgm:prSet presAssocID="{9BC52A57-E12D-44A6-ACBE-FFDB67F381CA}" presName="accentRepeatNode" presStyleLbl="solidFgAcc1" presStyleIdx="0" presStyleCnt="7" custScaleX="110841" custScaleY="107942"/>
      <dgm:spPr/>
    </dgm:pt>
    <dgm:pt modelId="{51F8B3DC-7D05-42CF-97A7-152C6354D054}" type="pres">
      <dgm:prSet presAssocID="{1CFDAA3A-A030-486D-9BF1-D942D20A71C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ECE6E-CC29-4731-9D90-82BF182AFFD8}" type="pres">
      <dgm:prSet presAssocID="{1CFDAA3A-A030-486D-9BF1-D942D20A71C0}" presName="accent_2" presStyleCnt="0"/>
      <dgm:spPr/>
    </dgm:pt>
    <dgm:pt modelId="{3705C521-B141-420E-A16B-2E0FADFEFDFF}" type="pres">
      <dgm:prSet presAssocID="{1CFDAA3A-A030-486D-9BF1-D942D20A71C0}" presName="accentRepeatNode" presStyleLbl="solidFgAcc1" presStyleIdx="1" presStyleCnt="7"/>
      <dgm:spPr/>
    </dgm:pt>
    <dgm:pt modelId="{61F2DDEC-CCB9-4CC9-B55C-EF05F4522CCC}" type="pres">
      <dgm:prSet presAssocID="{EA10B8E3-6472-4650-BE8D-EB769A1DB778}" presName="text_3" presStyleLbl="node1" presStyleIdx="2" presStyleCnt="7">
        <dgm:presLayoutVars>
          <dgm:bulletEnabled val="1"/>
        </dgm:presLayoutVars>
      </dgm:prSet>
      <dgm:spPr/>
    </dgm:pt>
    <dgm:pt modelId="{85FF36E2-9C68-4BC8-A08A-0C6D56D3A911}" type="pres">
      <dgm:prSet presAssocID="{EA10B8E3-6472-4650-BE8D-EB769A1DB778}" presName="accent_3" presStyleCnt="0"/>
      <dgm:spPr/>
    </dgm:pt>
    <dgm:pt modelId="{ABA9C409-9013-4C79-94A4-BD7CF1496135}" type="pres">
      <dgm:prSet presAssocID="{EA10B8E3-6472-4650-BE8D-EB769A1DB778}" presName="accentRepeatNode" presStyleLbl="solidFgAcc1" presStyleIdx="2" presStyleCnt="7"/>
      <dgm:spPr/>
    </dgm:pt>
    <dgm:pt modelId="{23E58547-0CC9-4CD0-80D3-F1EC05A2F08C}" type="pres">
      <dgm:prSet presAssocID="{F23F7C8A-A21D-4D63-B023-F3EFA1F2EA4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E96A1-F2F5-4BD9-8631-6F6D4772F4CE}" type="pres">
      <dgm:prSet presAssocID="{F23F7C8A-A21D-4D63-B023-F3EFA1F2EA4E}" presName="accent_4" presStyleCnt="0"/>
      <dgm:spPr/>
    </dgm:pt>
    <dgm:pt modelId="{B491F54D-8BB2-4565-92D5-2D616864C521}" type="pres">
      <dgm:prSet presAssocID="{F23F7C8A-A21D-4D63-B023-F3EFA1F2EA4E}" presName="accentRepeatNode" presStyleLbl="solidFgAcc1" presStyleIdx="3" presStyleCnt="7"/>
      <dgm:spPr/>
    </dgm:pt>
    <dgm:pt modelId="{A1B8E50B-1970-41E3-8F69-0E44312CB959}" type="pres">
      <dgm:prSet presAssocID="{B0A68E44-D493-4ED4-A5FF-62EA1F3AC44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33039-26CF-4D1B-903D-EF20AB40C74F}" type="pres">
      <dgm:prSet presAssocID="{B0A68E44-D493-4ED4-A5FF-62EA1F3AC441}" presName="accent_5" presStyleCnt="0"/>
      <dgm:spPr/>
    </dgm:pt>
    <dgm:pt modelId="{DBAB0634-CECA-4C73-AA9B-9F7DB9951268}" type="pres">
      <dgm:prSet presAssocID="{B0A68E44-D493-4ED4-A5FF-62EA1F3AC441}" presName="accentRepeatNode" presStyleLbl="solidFgAcc1" presStyleIdx="4" presStyleCnt="7"/>
      <dgm:spPr/>
    </dgm:pt>
    <dgm:pt modelId="{8A9343EB-307B-49D5-8E1E-A1094B669D1B}" type="pres">
      <dgm:prSet presAssocID="{95C00EE0-5302-4C77-A8B0-E44ADCAC9C94}" presName="text_6" presStyleLbl="node1" presStyleIdx="5" presStyleCnt="7">
        <dgm:presLayoutVars>
          <dgm:bulletEnabled val="1"/>
        </dgm:presLayoutVars>
      </dgm:prSet>
      <dgm:spPr/>
    </dgm:pt>
    <dgm:pt modelId="{104DD554-939C-4CF2-8993-9E44877ED4BF}" type="pres">
      <dgm:prSet presAssocID="{95C00EE0-5302-4C77-A8B0-E44ADCAC9C94}" presName="accent_6" presStyleCnt="0"/>
      <dgm:spPr/>
    </dgm:pt>
    <dgm:pt modelId="{9016D9FE-B3EC-4838-8ABF-8D05832709A4}" type="pres">
      <dgm:prSet presAssocID="{95C00EE0-5302-4C77-A8B0-E44ADCAC9C94}" presName="accentRepeatNode" presStyleLbl="solidFgAcc1" presStyleIdx="5" presStyleCnt="7"/>
      <dgm:spPr/>
    </dgm:pt>
    <dgm:pt modelId="{B1D6B6DA-04A9-4E67-BD18-15B32709DDE6}" type="pres">
      <dgm:prSet presAssocID="{18F553FD-A23B-47E6-850B-D05D8BDF9B2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A8D3C-81DF-497A-B347-8CA2DA64BA88}" type="pres">
      <dgm:prSet presAssocID="{18F553FD-A23B-47E6-850B-D05D8BDF9B22}" presName="accent_7" presStyleCnt="0"/>
      <dgm:spPr/>
    </dgm:pt>
    <dgm:pt modelId="{4ECE678D-D24C-49A1-896E-187A7BAC2D7B}" type="pres">
      <dgm:prSet presAssocID="{18F553FD-A23B-47E6-850B-D05D8BDF9B22}" presName="accentRepeatNode" presStyleLbl="solidFgAcc1" presStyleIdx="6" presStyleCnt="7"/>
      <dgm:spPr/>
    </dgm:pt>
  </dgm:ptLst>
  <dgm:cxnLst>
    <dgm:cxn modelId="{D3D08AEA-B1FB-48E2-B078-37878B549E80}" srcId="{8A69C68A-BF33-46B6-9065-9190677C1CEF}" destId="{EA10B8E3-6472-4650-BE8D-EB769A1DB778}" srcOrd="2" destOrd="0" parTransId="{D9803E61-523E-4F7B-8FAF-29C2E77B7B2F}" sibTransId="{E84C58B3-CDA0-43C3-8844-06D895071CB8}"/>
    <dgm:cxn modelId="{01CD10D0-5ED2-4483-81D7-1D659D28AB2F}" type="presOf" srcId="{9BC52A57-E12D-44A6-ACBE-FFDB67F381CA}" destId="{8C8050BC-4673-4A04-9EBD-12D8B82821AE}" srcOrd="0" destOrd="0" presId="urn:microsoft.com/office/officeart/2008/layout/VerticalCurvedList"/>
    <dgm:cxn modelId="{96070C0D-12C8-4ED9-9E7E-D27A913A52DA}" type="presOf" srcId="{B0A68E44-D493-4ED4-A5FF-62EA1F3AC441}" destId="{A1B8E50B-1970-41E3-8F69-0E44312CB959}" srcOrd="0" destOrd="0" presId="urn:microsoft.com/office/officeart/2008/layout/VerticalCurvedList"/>
    <dgm:cxn modelId="{18E5C9A8-C3C0-4AE4-BF43-09055EECFB33}" type="presOf" srcId="{F23F7C8A-A21D-4D63-B023-F3EFA1F2EA4E}" destId="{23E58547-0CC9-4CD0-80D3-F1EC05A2F08C}" srcOrd="0" destOrd="0" presId="urn:microsoft.com/office/officeart/2008/layout/VerticalCurvedList"/>
    <dgm:cxn modelId="{241DC5B3-7AD4-4789-8528-52E97633A078}" type="presOf" srcId="{8A25B461-C257-4E7E-9637-026A6926F4EA}" destId="{8BC0E3F6-81E3-4F9F-8446-C5EEA8F43E6D}" srcOrd="0" destOrd="0" presId="urn:microsoft.com/office/officeart/2008/layout/VerticalCurvedList"/>
    <dgm:cxn modelId="{BBCD358B-6C53-4334-905F-4418FCC182F3}" srcId="{8A69C68A-BF33-46B6-9065-9190677C1CEF}" destId="{B0A68E44-D493-4ED4-A5FF-62EA1F3AC441}" srcOrd="4" destOrd="0" parTransId="{4F642485-5658-4DEC-8503-EEC048695A89}" sibTransId="{2A605B95-FCC3-48E6-8830-EB0E848D794E}"/>
    <dgm:cxn modelId="{881A2EB1-C8CB-40D0-8E68-57ECF954D459}" srcId="{8A69C68A-BF33-46B6-9065-9190677C1CEF}" destId="{9BC52A57-E12D-44A6-ACBE-FFDB67F381CA}" srcOrd="0" destOrd="0" parTransId="{1E504E7D-6B0B-4FE4-A3FC-A76D2266DF9A}" sibTransId="{8A25B461-C257-4E7E-9637-026A6926F4EA}"/>
    <dgm:cxn modelId="{CFC02E2B-8DF9-4D49-B949-D3518334D0E4}" srcId="{8A69C68A-BF33-46B6-9065-9190677C1CEF}" destId="{18F553FD-A23B-47E6-850B-D05D8BDF9B22}" srcOrd="6" destOrd="0" parTransId="{927C7AD4-7749-418C-9221-C9806B7BDEEC}" sibTransId="{7479E4A6-5137-49D7-BE48-880B30D84861}"/>
    <dgm:cxn modelId="{DC84679C-A6E2-4D13-A08E-1426A689E250}" srcId="{8A69C68A-BF33-46B6-9065-9190677C1CEF}" destId="{95C00EE0-5302-4C77-A8B0-E44ADCAC9C94}" srcOrd="5" destOrd="0" parTransId="{6DC1C7E6-D67C-48ED-AC85-F990D1F859A1}" sibTransId="{AF2A7107-DFC4-46E0-B743-BE4D97AC90DD}"/>
    <dgm:cxn modelId="{086A5E8D-44A5-488C-BE6C-D6CD863EE284}" type="presOf" srcId="{1CFDAA3A-A030-486D-9BF1-D942D20A71C0}" destId="{51F8B3DC-7D05-42CF-97A7-152C6354D054}" srcOrd="0" destOrd="0" presId="urn:microsoft.com/office/officeart/2008/layout/VerticalCurvedList"/>
    <dgm:cxn modelId="{5EC5ADD8-0FE3-4B8F-8D0D-303259C7220B}" type="presOf" srcId="{18F553FD-A23B-47E6-850B-D05D8BDF9B22}" destId="{B1D6B6DA-04A9-4E67-BD18-15B32709DDE6}" srcOrd="0" destOrd="0" presId="urn:microsoft.com/office/officeart/2008/layout/VerticalCurvedList"/>
    <dgm:cxn modelId="{E8C4D85D-E788-459B-A8A7-204B8D502E0F}" type="presOf" srcId="{95C00EE0-5302-4C77-A8B0-E44ADCAC9C94}" destId="{8A9343EB-307B-49D5-8E1E-A1094B669D1B}" srcOrd="0" destOrd="0" presId="urn:microsoft.com/office/officeart/2008/layout/VerticalCurvedList"/>
    <dgm:cxn modelId="{275E743C-C737-4DD6-A312-C30A01CDA0FB}" type="presOf" srcId="{8A69C68A-BF33-46B6-9065-9190677C1CEF}" destId="{1110E149-9ABD-49CD-B9AA-94530F0FD10A}" srcOrd="0" destOrd="0" presId="urn:microsoft.com/office/officeart/2008/layout/VerticalCurvedList"/>
    <dgm:cxn modelId="{CD533089-ADA7-484B-97E2-04F88A822322}" srcId="{8A69C68A-BF33-46B6-9065-9190677C1CEF}" destId="{F23F7C8A-A21D-4D63-B023-F3EFA1F2EA4E}" srcOrd="3" destOrd="0" parTransId="{55B647F8-1316-433B-B605-2C7FB83C64E9}" sibTransId="{F31CC7A6-7E6E-4BCA-9877-951297D0209B}"/>
    <dgm:cxn modelId="{68508050-5E31-4192-A01B-6C4AA4E083C4}" type="presOf" srcId="{EA10B8E3-6472-4650-BE8D-EB769A1DB778}" destId="{61F2DDEC-CCB9-4CC9-B55C-EF05F4522CCC}" srcOrd="0" destOrd="0" presId="urn:microsoft.com/office/officeart/2008/layout/VerticalCurvedList"/>
    <dgm:cxn modelId="{545D4B8F-608E-4830-B04F-4A3425E26584}" srcId="{8A69C68A-BF33-46B6-9065-9190677C1CEF}" destId="{1CFDAA3A-A030-486D-9BF1-D942D20A71C0}" srcOrd="1" destOrd="0" parTransId="{B947685D-A49E-480F-948A-14C9729B3EDD}" sibTransId="{C52B0D68-C1AC-4B6A-A3F4-D446F381E8DD}"/>
    <dgm:cxn modelId="{6A539106-22C1-4BB9-A509-194F18B3371E}" type="presParOf" srcId="{1110E149-9ABD-49CD-B9AA-94530F0FD10A}" destId="{5FD729CC-4336-43FD-B399-55A04C35FF35}" srcOrd="0" destOrd="0" presId="urn:microsoft.com/office/officeart/2008/layout/VerticalCurvedList"/>
    <dgm:cxn modelId="{B1F27CED-8B46-41D0-B2B8-428DAD6C84D8}" type="presParOf" srcId="{5FD729CC-4336-43FD-B399-55A04C35FF35}" destId="{245D9D06-1FDD-4E5D-AC82-78E51F22259F}" srcOrd="0" destOrd="0" presId="urn:microsoft.com/office/officeart/2008/layout/VerticalCurvedList"/>
    <dgm:cxn modelId="{64698BE0-0EF8-4829-8A96-21E6DA00A49C}" type="presParOf" srcId="{245D9D06-1FDD-4E5D-AC82-78E51F22259F}" destId="{86473320-FF76-4E4D-83FC-ECBAFD742638}" srcOrd="0" destOrd="0" presId="urn:microsoft.com/office/officeart/2008/layout/VerticalCurvedList"/>
    <dgm:cxn modelId="{4B14FD71-614C-4036-B64A-2E1A1C4D8F09}" type="presParOf" srcId="{245D9D06-1FDD-4E5D-AC82-78E51F22259F}" destId="{8BC0E3F6-81E3-4F9F-8446-C5EEA8F43E6D}" srcOrd="1" destOrd="0" presId="urn:microsoft.com/office/officeart/2008/layout/VerticalCurvedList"/>
    <dgm:cxn modelId="{24E76E95-CB35-4A6B-9298-A55F28BE69ED}" type="presParOf" srcId="{245D9D06-1FDD-4E5D-AC82-78E51F22259F}" destId="{2B7549B3-5921-4E6F-9995-60C18B1F4612}" srcOrd="2" destOrd="0" presId="urn:microsoft.com/office/officeart/2008/layout/VerticalCurvedList"/>
    <dgm:cxn modelId="{A918D186-8AA8-4C4F-8550-5F3DD7193C19}" type="presParOf" srcId="{245D9D06-1FDD-4E5D-AC82-78E51F22259F}" destId="{46DD0FD5-C821-4012-A265-6E3F8300E62E}" srcOrd="3" destOrd="0" presId="urn:microsoft.com/office/officeart/2008/layout/VerticalCurvedList"/>
    <dgm:cxn modelId="{34999EEC-022D-4E35-9D56-9BC3ED9A753D}" type="presParOf" srcId="{5FD729CC-4336-43FD-B399-55A04C35FF35}" destId="{8C8050BC-4673-4A04-9EBD-12D8B82821AE}" srcOrd="1" destOrd="0" presId="urn:microsoft.com/office/officeart/2008/layout/VerticalCurvedList"/>
    <dgm:cxn modelId="{50F84CFA-D319-417F-8E6D-01DC2FE956DE}" type="presParOf" srcId="{5FD729CC-4336-43FD-B399-55A04C35FF35}" destId="{F5C1E4D2-0F7D-477F-BEBA-4376DB9D2C96}" srcOrd="2" destOrd="0" presId="urn:microsoft.com/office/officeart/2008/layout/VerticalCurvedList"/>
    <dgm:cxn modelId="{EB3F4ABA-A87E-442F-A7CF-361079D24A4C}" type="presParOf" srcId="{F5C1E4D2-0F7D-477F-BEBA-4376DB9D2C96}" destId="{75CB847F-ED78-44B9-8384-59307DCDEC3A}" srcOrd="0" destOrd="0" presId="urn:microsoft.com/office/officeart/2008/layout/VerticalCurvedList"/>
    <dgm:cxn modelId="{DA2535B3-B0C8-42B0-A0ED-F99409DCE1FB}" type="presParOf" srcId="{5FD729CC-4336-43FD-B399-55A04C35FF35}" destId="{51F8B3DC-7D05-42CF-97A7-152C6354D054}" srcOrd="3" destOrd="0" presId="urn:microsoft.com/office/officeart/2008/layout/VerticalCurvedList"/>
    <dgm:cxn modelId="{8BC77936-3A78-466F-8F34-197701BC0E22}" type="presParOf" srcId="{5FD729CC-4336-43FD-B399-55A04C35FF35}" destId="{2D5ECE6E-CC29-4731-9D90-82BF182AFFD8}" srcOrd="4" destOrd="0" presId="urn:microsoft.com/office/officeart/2008/layout/VerticalCurvedList"/>
    <dgm:cxn modelId="{2C3DDE7B-F0CC-415B-A857-EDF6C2E452FB}" type="presParOf" srcId="{2D5ECE6E-CC29-4731-9D90-82BF182AFFD8}" destId="{3705C521-B141-420E-A16B-2E0FADFEFDFF}" srcOrd="0" destOrd="0" presId="urn:microsoft.com/office/officeart/2008/layout/VerticalCurvedList"/>
    <dgm:cxn modelId="{732D6A08-6C97-4B73-9A79-C57401EA4A2C}" type="presParOf" srcId="{5FD729CC-4336-43FD-B399-55A04C35FF35}" destId="{61F2DDEC-CCB9-4CC9-B55C-EF05F4522CCC}" srcOrd="5" destOrd="0" presId="urn:microsoft.com/office/officeart/2008/layout/VerticalCurvedList"/>
    <dgm:cxn modelId="{54CDD3B6-69AE-4F71-9EF9-F4238B3684BB}" type="presParOf" srcId="{5FD729CC-4336-43FD-B399-55A04C35FF35}" destId="{85FF36E2-9C68-4BC8-A08A-0C6D56D3A911}" srcOrd="6" destOrd="0" presId="urn:microsoft.com/office/officeart/2008/layout/VerticalCurvedList"/>
    <dgm:cxn modelId="{60D4E914-AFA0-4D8B-87E0-84727E387BFD}" type="presParOf" srcId="{85FF36E2-9C68-4BC8-A08A-0C6D56D3A911}" destId="{ABA9C409-9013-4C79-94A4-BD7CF1496135}" srcOrd="0" destOrd="0" presId="urn:microsoft.com/office/officeart/2008/layout/VerticalCurvedList"/>
    <dgm:cxn modelId="{CACFBEF7-1B35-453B-B162-6903AD45FD02}" type="presParOf" srcId="{5FD729CC-4336-43FD-B399-55A04C35FF35}" destId="{23E58547-0CC9-4CD0-80D3-F1EC05A2F08C}" srcOrd="7" destOrd="0" presId="urn:microsoft.com/office/officeart/2008/layout/VerticalCurvedList"/>
    <dgm:cxn modelId="{F5C0407C-C475-4C2C-830B-0C0E12C37505}" type="presParOf" srcId="{5FD729CC-4336-43FD-B399-55A04C35FF35}" destId="{004E96A1-F2F5-4BD9-8631-6F6D4772F4CE}" srcOrd="8" destOrd="0" presId="urn:microsoft.com/office/officeart/2008/layout/VerticalCurvedList"/>
    <dgm:cxn modelId="{62B68974-7B6A-4B3B-9F2C-D47AC7FA8282}" type="presParOf" srcId="{004E96A1-F2F5-4BD9-8631-6F6D4772F4CE}" destId="{B491F54D-8BB2-4565-92D5-2D616864C521}" srcOrd="0" destOrd="0" presId="urn:microsoft.com/office/officeart/2008/layout/VerticalCurvedList"/>
    <dgm:cxn modelId="{DE62783A-1A61-46A6-881E-6D6E5325103A}" type="presParOf" srcId="{5FD729CC-4336-43FD-B399-55A04C35FF35}" destId="{A1B8E50B-1970-41E3-8F69-0E44312CB959}" srcOrd="9" destOrd="0" presId="urn:microsoft.com/office/officeart/2008/layout/VerticalCurvedList"/>
    <dgm:cxn modelId="{2DA571B7-6EDE-441D-BB51-98A32B7F99E2}" type="presParOf" srcId="{5FD729CC-4336-43FD-B399-55A04C35FF35}" destId="{4C333039-26CF-4D1B-903D-EF20AB40C74F}" srcOrd="10" destOrd="0" presId="urn:microsoft.com/office/officeart/2008/layout/VerticalCurvedList"/>
    <dgm:cxn modelId="{053BF125-BDA6-4260-B6DE-4C10B8B813E0}" type="presParOf" srcId="{4C333039-26CF-4D1B-903D-EF20AB40C74F}" destId="{DBAB0634-CECA-4C73-AA9B-9F7DB9951268}" srcOrd="0" destOrd="0" presId="urn:microsoft.com/office/officeart/2008/layout/VerticalCurvedList"/>
    <dgm:cxn modelId="{FE190C45-2EF9-4291-8007-83010437E036}" type="presParOf" srcId="{5FD729CC-4336-43FD-B399-55A04C35FF35}" destId="{8A9343EB-307B-49D5-8E1E-A1094B669D1B}" srcOrd="11" destOrd="0" presId="urn:microsoft.com/office/officeart/2008/layout/VerticalCurvedList"/>
    <dgm:cxn modelId="{58E8727D-8C97-4A46-B087-2A425FAD928B}" type="presParOf" srcId="{5FD729CC-4336-43FD-B399-55A04C35FF35}" destId="{104DD554-939C-4CF2-8993-9E44877ED4BF}" srcOrd="12" destOrd="0" presId="urn:microsoft.com/office/officeart/2008/layout/VerticalCurvedList"/>
    <dgm:cxn modelId="{983DAD4B-DAD7-40AB-BD7A-BE9246599565}" type="presParOf" srcId="{104DD554-939C-4CF2-8993-9E44877ED4BF}" destId="{9016D9FE-B3EC-4838-8ABF-8D05832709A4}" srcOrd="0" destOrd="0" presId="urn:microsoft.com/office/officeart/2008/layout/VerticalCurvedList"/>
    <dgm:cxn modelId="{4A72845E-9367-4F77-BF0D-1C9B8399F006}" type="presParOf" srcId="{5FD729CC-4336-43FD-B399-55A04C35FF35}" destId="{B1D6B6DA-04A9-4E67-BD18-15B32709DDE6}" srcOrd="13" destOrd="0" presId="urn:microsoft.com/office/officeart/2008/layout/VerticalCurvedList"/>
    <dgm:cxn modelId="{6FF91AA8-8BF0-49C9-9524-2B4B576EC828}" type="presParOf" srcId="{5FD729CC-4336-43FD-B399-55A04C35FF35}" destId="{5CEA8D3C-81DF-497A-B347-8CA2DA64BA88}" srcOrd="14" destOrd="0" presId="urn:microsoft.com/office/officeart/2008/layout/VerticalCurvedList"/>
    <dgm:cxn modelId="{D19223D4-DAA1-4752-82CA-280C3BD97942}" type="presParOf" srcId="{5CEA8D3C-81DF-497A-B347-8CA2DA64BA88}" destId="{4ECE678D-D24C-49A1-896E-187A7BAC2D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B84A7F-1256-4DC7-B4F8-3C4C47DFBAC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72F1ED-F8DA-4303-922A-FCF09FABCA00}">
      <dgm:prSet phldrT="[Text]" custT="1"/>
      <dgm:spPr/>
      <dgm:t>
        <a:bodyPr/>
        <a:lstStyle/>
        <a:p>
          <a:r>
            <a:rPr lang="en-US" sz="2000" b="1" smtClean="0"/>
            <a:t>22.8</a:t>
          </a:r>
          <a:endParaRPr lang="en-US" sz="2000" b="1" dirty="0"/>
        </a:p>
      </dgm:t>
    </dgm:pt>
    <dgm:pt modelId="{1624AEA2-339A-474E-B202-918577630B96}" type="sibTrans" cxnId="{EC423A39-C5B6-47F9-81B5-7D63FEE83FD2}">
      <dgm:prSet/>
      <dgm:spPr/>
      <dgm:t>
        <a:bodyPr/>
        <a:lstStyle/>
        <a:p>
          <a:endParaRPr lang="en-US"/>
        </a:p>
      </dgm:t>
    </dgm:pt>
    <dgm:pt modelId="{347A1EE4-3A13-4D5F-AE27-2C972566B6EE}" type="parTrans" cxnId="{EC423A39-C5B6-47F9-81B5-7D63FEE83FD2}">
      <dgm:prSet/>
      <dgm:spPr/>
      <dgm:t>
        <a:bodyPr/>
        <a:lstStyle/>
        <a:p>
          <a:endParaRPr lang="en-US"/>
        </a:p>
      </dgm:t>
    </dgm:pt>
    <dgm:pt modelId="{55BE351C-2A09-4BC0-9EE8-A6CFF51E3144}">
      <dgm:prSet phldrT="[Text]" custT="1"/>
      <dgm:spPr/>
      <dgm:t>
        <a:bodyPr/>
        <a:lstStyle/>
        <a:p>
          <a:r>
            <a:rPr lang="en-US" sz="2000" b="1" smtClean="0"/>
            <a:t>Discount Shop</a:t>
          </a:r>
          <a:endParaRPr lang="en-US" sz="2000" b="1" dirty="0"/>
        </a:p>
      </dgm:t>
    </dgm:pt>
    <dgm:pt modelId="{76E9B7B4-FE25-4F6C-8CFD-8CFBC33B1C1B}" type="sibTrans" cxnId="{2DD46326-3494-4821-8EAB-8B441FBE5CA5}">
      <dgm:prSet/>
      <dgm:spPr/>
      <dgm:t>
        <a:bodyPr/>
        <a:lstStyle/>
        <a:p>
          <a:endParaRPr lang="en-US"/>
        </a:p>
      </dgm:t>
    </dgm:pt>
    <dgm:pt modelId="{40EF96E0-7A7A-4703-9E17-B78B1909E418}" type="parTrans" cxnId="{2DD46326-3494-4821-8EAB-8B441FBE5CA5}">
      <dgm:prSet/>
      <dgm:spPr/>
      <dgm:t>
        <a:bodyPr/>
        <a:lstStyle/>
        <a:p>
          <a:endParaRPr lang="en-US"/>
        </a:p>
      </dgm:t>
    </dgm:pt>
    <dgm:pt modelId="{E039A1C5-73BE-4374-B085-C9E40AFA9513}">
      <dgm:prSet phldrT="[Text]" custT="1"/>
      <dgm:spPr/>
      <dgm:t>
        <a:bodyPr/>
        <a:lstStyle/>
        <a:p>
          <a:r>
            <a:rPr lang="en-US" sz="2000" b="1" smtClean="0"/>
            <a:t>17</a:t>
          </a:r>
          <a:endParaRPr lang="en-US" sz="2000" b="1" dirty="0"/>
        </a:p>
      </dgm:t>
    </dgm:pt>
    <dgm:pt modelId="{30D30D95-0B68-4605-AF93-35A8BF41B172}" type="parTrans" cxnId="{51EA1ECA-58EB-4BF0-8415-BAB62F009F5C}">
      <dgm:prSet/>
      <dgm:spPr/>
      <dgm:t>
        <a:bodyPr/>
        <a:lstStyle/>
        <a:p>
          <a:endParaRPr lang="en-US"/>
        </a:p>
      </dgm:t>
    </dgm:pt>
    <dgm:pt modelId="{F6DE3FB7-76CD-4612-A6D1-69401E3E7D8A}" type="sibTrans" cxnId="{51EA1ECA-58EB-4BF0-8415-BAB62F009F5C}">
      <dgm:prSet/>
      <dgm:spPr/>
      <dgm:t>
        <a:bodyPr/>
        <a:lstStyle/>
        <a:p>
          <a:endParaRPr lang="en-US"/>
        </a:p>
      </dgm:t>
    </dgm:pt>
    <dgm:pt modelId="{C8A5CC20-AE4B-4199-B7EE-B63E8EE869B6}">
      <dgm:prSet phldrT="[Text]" custT="1"/>
      <dgm:spPr/>
      <dgm:t>
        <a:bodyPr/>
        <a:lstStyle/>
        <a:p>
          <a:r>
            <a:rPr lang="en-US" sz="2000" b="1" smtClean="0"/>
            <a:t>Shop within the Factory</a:t>
          </a:r>
          <a:endParaRPr lang="en-US" sz="2000" dirty="0"/>
        </a:p>
      </dgm:t>
    </dgm:pt>
    <dgm:pt modelId="{4CA7BE74-1346-4358-A62B-818817428E09}" type="parTrans" cxnId="{34631D27-0DA8-42F8-B2DA-26D4F422CDE1}">
      <dgm:prSet/>
      <dgm:spPr/>
      <dgm:t>
        <a:bodyPr/>
        <a:lstStyle/>
        <a:p>
          <a:endParaRPr lang="en-US"/>
        </a:p>
      </dgm:t>
    </dgm:pt>
    <dgm:pt modelId="{B1EDA94E-7BDC-454F-B543-5E02D1B0BEA0}" type="sibTrans" cxnId="{34631D27-0DA8-42F8-B2DA-26D4F422CDE1}">
      <dgm:prSet/>
      <dgm:spPr/>
      <dgm:t>
        <a:bodyPr/>
        <a:lstStyle/>
        <a:p>
          <a:endParaRPr lang="en-US"/>
        </a:p>
      </dgm:t>
    </dgm:pt>
    <dgm:pt modelId="{A001987E-39CF-49D6-8E8E-0CE90A8FADF9}">
      <dgm:prSet phldrT="[Text]" custT="1"/>
      <dgm:spPr/>
      <dgm:t>
        <a:bodyPr/>
        <a:lstStyle/>
        <a:p>
          <a:r>
            <a:rPr lang="en-US" sz="2000" b="1" smtClean="0"/>
            <a:t>23.37</a:t>
          </a:r>
          <a:endParaRPr lang="en-US" sz="2000" b="1" dirty="0"/>
        </a:p>
      </dgm:t>
    </dgm:pt>
    <dgm:pt modelId="{CB3308F8-5827-4D6A-895F-AAB67C697602}" type="sibTrans" cxnId="{A03C427F-FBE6-430B-AB77-8F4A429D07BF}">
      <dgm:prSet/>
      <dgm:spPr/>
      <dgm:t>
        <a:bodyPr/>
        <a:lstStyle/>
        <a:p>
          <a:endParaRPr lang="en-US"/>
        </a:p>
      </dgm:t>
    </dgm:pt>
    <dgm:pt modelId="{655716F7-7F15-49B6-B6CD-42C60B3DAB65}" type="parTrans" cxnId="{A03C427F-FBE6-430B-AB77-8F4A429D07BF}">
      <dgm:prSet/>
      <dgm:spPr/>
      <dgm:t>
        <a:bodyPr/>
        <a:lstStyle/>
        <a:p>
          <a:endParaRPr lang="en-US"/>
        </a:p>
      </dgm:t>
    </dgm:pt>
    <dgm:pt modelId="{E9CD4A61-9642-40FE-9874-7D80F5E0DB9F}">
      <dgm:prSet phldrT="[Text]" custT="1"/>
      <dgm:spPr/>
      <dgm:t>
        <a:bodyPr/>
        <a:lstStyle/>
        <a:p>
          <a:r>
            <a:rPr lang="en-US" sz="2000" b="1" smtClean="0"/>
            <a:t>Can get discount if shop from here</a:t>
          </a:r>
          <a:endParaRPr lang="en-US" sz="2000" dirty="0"/>
        </a:p>
      </dgm:t>
    </dgm:pt>
    <dgm:pt modelId="{0E94863D-3B74-4309-8BA8-678EBA77CC71}" type="parTrans" cxnId="{4517CAF2-C3B2-48A0-A8E9-C6F834BAE334}">
      <dgm:prSet/>
      <dgm:spPr/>
      <dgm:t>
        <a:bodyPr/>
        <a:lstStyle/>
        <a:p>
          <a:endParaRPr lang="en-US"/>
        </a:p>
      </dgm:t>
    </dgm:pt>
    <dgm:pt modelId="{EC1AFA50-95BF-4CDB-8256-A46188EA0BA0}" type="sibTrans" cxnId="{4517CAF2-C3B2-48A0-A8E9-C6F834BAE334}">
      <dgm:prSet/>
      <dgm:spPr/>
      <dgm:t>
        <a:bodyPr/>
        <a:lstStyle/>
        <a:p>
          <a:endParaRPr lang="en-US"/>
        </a:p>
      </dgm:t>
    </dgm:pt>
    <dgm:pt modelId="{1FD88BEB-6EAC-4109-A64B-8EC71D6B5667}">
      <dgm:prSet phldrT="[Text]" custT="1"/>
      <dgm:spPr/>
      <dgm:t>
        <a:bodyPr/>
        <a:lstStyle/>
        <a:p>
          <a:r>
            <a:rPr lang="en-US" sz="2000" b="1" smtClean="0"/>
            <a:t>Daily Necessities Shop</a:t>
          </a:r>
          <a:endParaRPr lang="en-US" sz="2000" dirty="0"/>
        </a:p>
      </dgm:t>
    </dgm:pt>
    <dgm:pt modelId="{B6AF753A-14BF-4DE2-BC43-F4C42BB9115A}" type="parTrans" cxnId="{8A2856A7-C586-4277-A188-115B24596CEC}">
      <dgm:prSet/>
      <dgm:spPr/>
      <dgm:t>
        <a:bodyPr/>
        <a:lstStyle/>
        <a:p>
          <a:endParaRPr lang="en-US"/>
        </a:p>
      </dgm:t>
    </dgm:pt>
    <dgm:pt modelId="{448E74AD-2060-441D-99B8-0A6ACB030821}" type="sibTrans" cxnId="{8A2856A7-C586-4277-A188-115B24596CEC}">
      <dgm:prSet/>
      <dgm:spPr/>
      <dgm:t>
        <a:bodyPr/>
        <a:lstStyle/>
        <a:p>
          <a:endParaRPr lang="en-US"/>
        </a:p>
      </dgm:t>
    </dgm:pt>
    <dgm:pt modelId="{60D24114-E0A3-4CC8-8C87-964AEB56ACF2}">
      <dgm:prSet phldrT="[Text]" custT="1"/>
      <dgm:spPr/>
      <dgm:t>
        <a:bodyPr/>
        <a:lstStyle/>
        <a:p>
          <a:r>
            <a:rPr lang="en-US" sz="2000" b="1" dirty="0" smtClean="0"/>
            <a:t>20</a:t>
          </a:r>
          <a:endParaRPr lang="en-US" sz="2000" b="1" dirty="0"/>
        </a:p>
      </dgm:t>
    </dgm:pt>
    <dgm:pt modelId="{890B89EB-BE79-4FA4-B631-AD7958E0866F}" type="sibTrans" cxnId="{BC7F5D39-ADB7-4421-B060-074EDB34351C}">
      <dgm:prSet/>
      <dgm:spPr/>
      <dgm:t>
        <a:bodyPr/>
        <a:lstStyle/>
        <a:p>
          <a:endParaRPr lang="en-US"/>
        </a:p>
      </dgm:t>
    </dgm:pt>
    <dgm:pt modelId="{AA4EF62E-A0C8-4609-9374-EA0C90EB1FC8}" type="parTrans" cxnId="{BC7F5D39-ADB7-4421-B060-074EDB34351C}">
      <dgm:prSet/>
      <dgm:spPr/>
      <dgm:t>
        <a:bodyPr/>
        <a:lstStyle/>
        <a:p>
          <a:endParaRPr lang="en-US"/>
        </a:p>
      </dgm:t>
    </dgm:pt>
    <dgm:pt modelId="{C8D53021-782D-4F9E-AF6E-D3529EF9DAA3}">
      <dgm:prSet phldrT="[Text]" custT="1"/>
      <dgm:spPr/>
      <dgm:t>
        <a:bodyPr/>
        <a:lstStyle/>
        <a:p>
          <a:r>
            <a:rPr lang="en-US" sz="2000" b="1" smtClean="0"/>
            <a:t>15</a:t>
          </a:r>
          <a:endParaRPr lang="en-US" sz="2000" b="1" dirty="0"/>
        </a:p>
      </dgm:t>
    </dgm:pt>
    <dgm:pt modelId="{4296BDDC-3339-44F5-B9DA-B3784B607251}" type="sibTrans" cxnId="{77CD7636-9247-4F9B-A650-163B7A6D4AB4}">
      <dgm:prSet/>
      <dgm:spPr/>
      <dgm:t>
        <a:bodyPr/>
        <a:lstStyle/>
        <a:p>
          <a:endParaRPr lang="en-US"/>
        </a:p>
      </dgm:t>
    </dgm:pt>
    <dgm:pt modelId="{4DA9A982-18DA-43D8-AA2B-12B6B22838F9}" type="parTrans" cxnId="{77CD7636-9247-4F9B-A650-163B7A6D4AB4}">
      <dgm:prSet/>
      <dgm:spPr/>
      <dgm:t>
        <a:bodyPr/>
        <a:lstStyle/>
        <a:p>
          <a:endParaRPr lang="en-US"/>
        </a:p>
      </dgm:t>
    </dgm:pt>
    <dgm:pt modelId="{121B94B3-6E39-402C-8D85-0FCAA3FC9593}">
      <dgm:prSet phldrT="[Text]" custT="1"/>
      <dgm:spPr/>
      <dgm:t>
        <a:bodyPr/>
        <a:lstStyle/>
        <a:p>
          <a:r>
            <a:rPr lang="en-US" sz="2000" b="1" smtClean="0"/>
            <a:t>Can buy products on Loan</a:t>
          </a:r>
          <a:endParaRPr lang="en-US" sz="2000" dirty="0"/>
        </a:p>
      </dgm:t>
    </dgm:pt>
    <dgm:pt modelId="{63B20268-1396-4D5B-93B6-9ECA1CE54B07}" type="sibTrans" cxnId="{90C2D624-88FB-410F-BF23-D5654361B0F8}">
      <dgm:prSet/>
      <dgm:spPr/>
      <dgm:t>
        <a:bodyPr/>
        <a:lstStyle/>
        <a:p>
          <a:endParaRPr lang="en-US"/>
        </a:p>
      </dgm:t>
    </dgm:pt>
    <dgm:pt modelId="{1D2370B8-23FD-4DFF-879B-8B9D478BC8A8}" type="parTrans" cxnId="{90C2D624-88FB-410F-BF23-D5654361B0F8}">
      <dgm:prSet/>
      <dgm:spPr/>
      <dgm:t>
        <a:bodyPr/>
        <a:lstStyle/>
        <a:p>
          <a:endParaRPr lang="en-US"/>
        </a:p>
      </dgm:t>
    </dgm:pt>
    <dgm:pt modelId="{67F08A67-F53C-4D91-B168-E61D908E3AFE}" type="pres">
      <dgm:prSet presAssocID="{1AB84A7F-1256-4DC7-B4F8-3C4C47DFBAC1}" presName="linearFlow" presStyleCnt="0">
        <dgm:presLayoutVars>
          <dgm:dir/>
          <dgm:animLvl val="lvl"/>
          <dgm:resizeHandles val="exact"/>
        </dgm:presLayoutVars>
      </dgm:prSet>
      <dgm:spPr/>
    </dgm:pt>
    <dgm:pt modelId="{207573F1-9EBE-4338-88B3-9AAFBD281014}" type="pres">
      <dgm:prSet presAssocID="{A001987E-39CF-49D6-8E8E-0CE90A8FADF9}" presName="composite" presStyleCnt="0"/>
      <dgm:spPr/>
    </dgm:pt>
    <dgm:pt modelId="{914EE0A7-B750-4F04-9F78-0453F7C333C2}" type="pres">
      <dgm:prSet presAssocID="{A001987E-39CF-49D6-8E8E-0CE90A8FADF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4DEDD-5C93-4DD8-BB0A-D6D9A9DF1CDE}" type="pres">
      <dgm:prSet presAssocID="{A001987E-39CF-49D6-8E8E-0CE90A8FADF9}" presName="descendantText" presStyleLbl="alignAcc1" presStyleIdx="0" presStyleCnt="5" custLinFactY="253216" custLinFactNeighborX="458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D9C13-CE49-4C29-B6C0-82A776ED27A9}" type="pres">
      <dgm:prSet presAssocID="{CB3308F8-5827-4D6A-895F-AAB67C697602}" presName="sp" presStyleCnt="0"/>
      <dgm:spPr/>
    </dgm:pt>
    <dgm:pt modelId="{C2FE584C-F4C0-4E44-98E5-C6E3A74D3FCB}" type="pres">
      <dgm:prSet presAssocID="{0572F1ED-F8DA-4303-922A-FCF09FABCA00}" presName="composite" presStyleCnt="0"/>
      <dgm:spPr/>
    </dgm:pt>
    <dgm:pt modelId="{B879548D-2759-4AAA-BCF4-AF0B0505D067}" type="pres">
      <dgm:prSet presAssocID="{0572F1ED-F8DA-4303-922A-FCF09FABCA0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E1431-49D5-4F19-9E03-C998CE2BD65E}" type="pres">
      <dgm:prSet presAssocID="{0572F1ED-F8DA-4303-922A-FCF09FABCA00}" presName="descendantText" presStyleLbl="alignAcc1" presStyleIdx="1" presStyleCnt="5" custLinFactY="100000" custLinFactNeighborX="458" custLinFactNeighborY="1682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B355B-BFEB-469F-92D9-6A3E74278A7B}" type="pres">
      <dgm:prSet presAssocID="{1624AEA2-339A-474E-B202-918577630B96}" presName="sp" presStyleCnt="0"/>
      <dgm:spPr/>
    </dgm:pt>
    <dgm:pt modelId="{4B7B8980-4C25-4EFA-94CD-ACAF349FE458}" type="pres">
      <dgm:prSet presAssocID="{60D24114-E0A3-4CC8-8C87-964AEB56ACF2}" presName="composite" presStyleCnt="0"/>
      <dgm:spPr/>
    </dgm:pt>
    <dgm:pt modelId="{6DCB0384-1886-4658-97B3-9FCF5A2F1B96}" type="pres">
      <dgm:prSet presAssocID="{60D24114-E0A3-4CC8-8C87-964AEB56ACF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BDE98-71FF-4B17-A753-352E2F39637F}" type="pres">
      <dgm:prSet presAssocID="{60D24114-E0A3-4CC8-8C87-964AEB56ACF2}" presName="descendantText" presStyleLbl="alignAcc1" presStyleIdx="2" presStyleCnt="5">
        <dgm:presLayoutVars>
          <dgm:bulletEnabled val="1"/>
        </dgm:presLayoutVars>
      </dgm:prSet>
      <dgm:spPr/>
    </dgm:pt>
    <dgm:pt modelId="{2F2978BD-2861-4241-98D2-056364B3039A}" type="pres">
      <dgm:prSet presAssocID="{890B89EB-BE79-4FA4-B631-AD7958E0866F}" presName="sp" presStyleCnt="0"/>
      <dgm:spPr/>
    </dgm:pt>
    <dgm:pt modelId="{8FC94EBE-9796-462B-BA7E-791F1DE7E85C}" type="pres">
      <dgm:prSet presAssocID="{E039A1C5-73BE-4374-B085-C9E40AFA9513}" presName="composite" presStyleCnt="0"/>
      <dgm:spPr/>
    </dgm:pt>
    <dgm:pt modelId="{2024F013-D237-452D-9FF1-346FB8294122}" type="pres">
      <dgm:prSet presAssocID="{E039A1C5-73BE-4374-B085-C9E40AFA951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266FA-7118-419C-884D-BA55AC93EC8D}" type="pres">
      <dgm:prSet presAssocID="{E039A1C5-73BE-4374-B085-C9E40AFA9513}" presName="descendantText" presStyleLbl="alignAcc1" presStyleIdx="3" presStyleCnt="5" custLinFactY="-100000" custLinFactNeighborX="0" custLinFactNeighborY="-176551">
        <dgm:presLayoutVars>
          <dgm:bulletEnabled val="1"/>
        </dgm:presLayoutVars>
      </dgm:prSet>
      <dgm:spPr/>
    </dgm:pt>
    <dgm:pt modelId="{593D379A-CE6B-40C9-AC16-9676F317B0E3}" type="pres">
      <dgm:prSet presAssocID="{F6DE3FB7-76CD-4612-A6D1-69401E3E7D8A}" presName="sp" presStyleCnt="0"/>
      <dgm:spPr/>
    </dgm:pt>
    <dgm:pt modelId="{CAA742B5-3C2D-4F4E-A6FF-766F7F0DBDFA}" type="pres">
      <dgm:prSet presAssocID="{C8D53021-782D-4F9E-AF6E-D3529EF9DAA3}" presName="composite" presStyleCnt="0"/>
      <dgm:spPr/>
    </dgm:pt>
    <dgm:pt modelId="{5F09F48B-4C8F-4CFD-A400-F5AFB574388D}" type="pres">
      <dgm:prSet presAssocID="{C8D53021-782D-4F9E-AF6E-D3529EF9DAA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4443C-1027-4B9D-AFEA-5EE53A329896}" type="pres">
      <dgm:prSet presAssocID="{C8D53021-782D-4F9E-AF6E-D3529EF9DAA3}" presName="descendantText" presStyleLbl="alignAcc1" presStyleIdx="4" presStyleCnt="5" custLinFactY="-249744" custLinFactNeighborX="153" custLinFactNeighborY="-300000">
        <dgm:presLayoutVars>
          <dgm:bulletEnabled val="1"/>
        </dgm:presLayoutVars>
      </dgm:prSet>
      <dgm:spPr/>
    </dgm:pt>
  </dgm:ptLst>
  <dgm:cxnLst>
    <dgm:cxn modelId="{2DD46326-3494-4821-8EAB-8B441FBE5CA5}" srcId="{0572F1ED-F8DA-4303-922A-FCF09FABCA00}" destId="{55BE351C-2A09-4BC0-9EE8-A6CFF51E3144}" srcOrd="0" destOrd="0" parTransId="{40EF96E0-7A7A-4703-9E17-B78B1909E418}" sibTransId="{76E9B7B4-FE25-4F6C-8CFD-8CFBC33B1C1B}"/>
    <dgm:cxn modelId="{BC7F5D39-ADB7-4421-B060-074EDB34351C}" srcId="{1AB84A7F-1256-4DC7-B4F8-3C4C47DFBAC1}" destId="{60D24114-E0A3-4CC8-8C87-964AEB56ACF2}" srcOrd="2" destOrd="0" parTransId="{AA4EF62E-A0C8-4609-9374-EA0C90EB1FC8}" sibTransId="{890B89EB-BE79-4FA4-B631-AD7958E0866F}"/>
    <dgm:cxn modelId="{8A2856A7-C586-4277-A188-115B24596CEC}" srcId="{E039A1C5-73BE-4374-B085-C9E40AFA9513}" destId="{1FD88BEB-6EAC-4109-A64B-8EC71D6B5667}" srcOrd="0" destOrd="0" parTransId="{B6AF753A-14BF-4DE2-BC43-F4C42BB9115A}" sibTransId="{448E74AD-2060-441D-99B8-0A6ACB030821}"/>
    <dgm:cxn modelId="{A03C427F-FBE6-430B-AB77-8F4A429D07BF}" srcId="{1AB84A7F-1256-4DC7-B4F8-3C4C47DFBAC1}" destId="{A001987E-39CF-49D6-8E8E-0CE90A8FADF9}" srcOrd="0" destOrd="0" parTransId="{655716F7-7F15-49B6-B6CD-42C60B3DAB65}" sibTransId="{CB3308F8-5827-4D6A-895F-AAB67C697602}"/>
    <dgm:cxn modelId="{E36B88E4-923F-4143-B88A-B42C9B991278}" type="presOf" srcId="{60D24114-E0A3-4CC8-8C87-964AEB56ACF2}" destId="{6DCB0384-1886-4658-97B3-9FCF5A2F1B96}" srcOrd="0" destOrd="0" presId="urn:microsoft.com/office/officeart/2005/8/layout/chevron2"/>
    <dgm:cxn modelId="{6A2569DC-475E-4231-AA0B-857BE53643B9}" type="presOf" srcId="{121B94B3-6E39-402C-8D85-0FCAA3FC9593}" destId="{1424443C-1027-4B9D-AFEA-5EE53A329896}" srcOrd="0" destOrd="0" presId="urn:microsoft.com/office/officeart/2005/8/layout/chevron2"/>
    <dgm:cxn modelId="{AEF0F5CC-3A50-4486-AB84-32F1B0B23F7D}" type="presOf" srcId="{0572F1ED-F8DA-4303-922A-FCF09FABCA00}" destId="{B879548D-2759-4AAA-BCF4-AF0B0505D067}" srcOrd="0" destOrd="0" presId="urn:microsoft.com/office/officeart/2005/8/layout/chevron2"/>
    <dgm:cxn modelId="{EC423A39-C5B6-47F9-81B5-7D63FEE83FD2}" srcId="{1AB84A7F-1256-4DC7-B4F8-3C4C47DFBAC1}" destId="{0572F1ED-F8DA-4303-922A-FCF09FABCA00}" srcOrd="1" destOrd="0" parTransId="{347A1EE4-3A13-4D5F-AE27-2C972566B6EE}" sibTransId="{1624AEA2-339A-474E-B202-918577630B96}"/>
    <dgm:cxn modelId="{4517CAF2-C3B2-48A0-A8E9-C6F834BAE334}" srcId="{60D24114-E0A3-4CC8-8C87-964AEB56ACF2}" destId="{E9CD4A61-9642-40FE-9874-7D80F5E0DB9F}" srcOrd="0" destOrd="0" parTransId="{0E94863D-3B74-4309-8BA8-678EBA77CC71}" sibTransId="{EC1AFA50-95BF-4CDB-8256-A46188EA0BA0}"/>
    <dgm:cxn modelId="{B3B03794-2E53-4B73-877E-D1BBBE4D7734}" type="presOf" srcId="{C8A5CC20-AE4B-4199-B7EE-B63E8EE869B6}" destId="{3A54DEDD-5C93-4DD8-BB0A-D6D9A9DF1CDE}" srcOrd="0" destOrd="0" presId="urn:microsoft.com/office/officeart/2005/8/layout/chevron2"/>
    <dgm:cxn modelId="{34631D27-0DA8-42F8-B2DA-26D4F422CDE1}" srcId="{A001987E-39CF-49D6-8E8E-0CE90A8FADF9}" destId="{C8A5CC20-AE4B-4199-B7EE-B63E8EE869B6}" srcOrd="0" destOrd="0" parTransId="{4CA7BE74-1346-4358-A62B-818817428E09}" sibTransId="{B1EDA94E-7BDC-454F-B543-5E02D1B0BEA0}"/>
    <dgm:cxn modelId="{A61F7202-1B78-4ED6-9EF2-F1C94D34C0D5}" type="presOf" srcId="{1FD88BEB-6EAC-4109-A64B-8EC71D6B5667}" destId="{DE4266FA-7118-419C-884D-BA55AC93EC8D}" srcOrd="0" destOrd="0" presId="urn:microsoft.com/office/officeart/2005/8/layout/chevron2"/>
    <dgm:cxn modelId="{51EA1ECA-58EB-4BF0-8415-BAB62F009F5C}" srcId="{1AB84A7F-1256-4DC7-B4F8-3C4C47DFBAC1}" destId="{E039A1C5-73BE-4374-B085-C9E40AFA9513}" srcOrd="3" destOrd="0" parTransId="{30D30D95-0B68-4605-AF93-35A8BF41B172}" sibTransId="{F6DE3FB7-76CD-4612-A6D1-69401E3E7D8A}"/>
    <dgm:cxn modelId="{0AFFE246-20D2-449E-8304-F264EA4115F3}" type="presOf" srcId="{A001987E-39CF-49D6-8E8E-0CE90A8FADF9}" destId="{914EE0A7-B750-4F04-9F78-0453F7C333C2}" srcOrd="0" destOrd="0" presId="urn:microsoft.com/office/officeart/2005/8/layout/chevron2"/>
    <dgm:cxn modelId="{68E8B39B-3FEA-4CAF-9627-F301B143AF6D}" type="presOf" srcId="{E039A1C5-73BE-4374-B085-C9E40AFA9513}" destId="{2024F013-D237-452D-9FF1-346FB8294122}" srcOrd="0" destOrd="0" presId="urn:microsoft.com/office/officeart/2005/8/layout/chevron2"/>
    <dgm:cxn modelId="{77CD7636-9247-4F9B-A650-163B7A6D4AB4}" srcId="{1AB84A7F-1256-4DC7-B4F8-3C4C47DFBAC1}" destId="{C8D53021-782D-4F9E-AF6E-D3529EF9DAA3}" srcOrd="4" destOrd="0" parTransId="{4DA9A982-18DA-43D8-AA2B-12B6B22838F9}" sibTransId="{4296BDDC-3339-44F5-B9DA-B3784B607251}"/>
    <dgm:cxn modelId="{7E4493EE-0A0E-4A7D-9CAB-7BA6D1159AF5}" type="presOf" srcId="{C8D53021-782D-4F9E-AF6E-D3529EF9DAA3}" destId="{5F09F48B-4C8F-4CFD-A400-F5AFB574388D}" srcOrd="0" destOrd="0" presId="urn:microsoft.com/office/officeart/2005/8/layout/chevron2"/>
    <dgm:cxn modelId="{91006FDF-998D-4BE6-B4F4-0C5963D9C9A7}" type="presOf" srcId="{1AB84A7F-1256-4DC7-B4F8-3C4C47DFBAC1}" destId="{67F08A67-F53C-4D91-B168-E61D908E3AFE}" srcOrd="0" destOrd="0" presId="urn:microsoft.com/office/officeart/2005/8/layout/chevron2"/>
    <dgm:cxn modelId="{0B76BD09-C510-4D53-BC89-7B6BFA943020}" type="presOf" srcId="{55BE351C-2A09-4BC0-9EE8-A6CFF51E3144}" destId="{93CE1431-49D5-4F19-9E03-C998CE2BD65E}" srcOrd="0" destOrd="0" presId="urn:microsoft.com/office/officeart/2005/8/layout/chevron2"/>
    <dgm:cxn modelId="{6B99034D-7780-4221-A9AB-D8F60AFEF120}" type="presOf" srcId="{E9CD4A61-9642-40FE-9874-7D80F5E0DB9F}" destId="{6B5BDE98-71FF-4B17-A753-352E2F39637F}" srcOrd="0" destOrd="0" presId="urn:microsoft.com/office/officeart/2005/8/layout/chevron2"/>
    <dgm:cxn modelId="{90C2D624-88FB-410F-BF23-D5654361B0F8}" srcId="{C8D53021-782D-4F9E-AF6E-D3529EF9DAA3}" destId="{121B94B3-6E39-402C-8D85-0FCAA3FC9593}" srcOrd="0" destOrd="0" parTransId="{1D2370B8-23FD-4DFF-879B-8B9D478BC8A8}" sibTransId="{63B20268-1396-4D5B-93B6-9ECA1CE54B07}"/>
    <dgm:cxn modelId="{12E04173-F53D-4570-94FD-819C85ABE0E5}" type="presParOf" srcId="{67F08A67-F53C-4D91-B168-E61D908E3AFE}" destId="{207573F1-9EBE-4338-88B3-9AAFBD281014}" srcOrd="0" destOrd="0" presId="urn:microsoft.com/office/officeart/2005/8/layout/chevron2"/>
    <dgm:cxn modelId="{156EB247-BA32-466A-A600-D270CA9DBAC7}" type="presParOf" srcId="{207573F1-9EBE-4338-88B3-9AAFBD281014}" destId="{914EE0A7-B750-4F04-9F78-0453F7C333C2}" srcOrd="0" destOrd="0" presId="urn:microsoft.com/office/officeart/2005/8/layout/chevron2"/>
    <dgm:cxn modelId="{F12EFEB2-ACDB-4C81-9C89-9C8C02C76ABC}" type="presParOf" srcId="{207573F1-9EBE-4338-88B3-9AAFBD281014}" destId="{3A54DEDD-5C93-4DD8-BB0A-D6D9A9DF1CDE}" srcOrd="1" destOrd="0" presId="urn:microsoft.com/office/officeart/2005/8/layout/chevron2"/>
    <dgm:cxn modelId="{030F1884-F349-4439-B36A-6361F2814913}" type="presParOf" srcId="{67F08A67-F53C-4D91-B168-E61D908E3AFE}" destId="{B47D9C13-CE49-4C29-B6C0-82A776ED27A9}" srcOrd="1" destOrd="0" presId="urn:microsoft.com/office/officeart/2005/8/layout/chevron2"/>
    <dgm:cxn modelId="{3BE753F9-C485-4407-BF70-CE57C34145B8}" type="presParOf" srcId="{67F08A67-F53C-4D91-B168-E61D908E3AFE}" destId="{C2FE584C-F4C0-4E44-98E5-C6E3A74D3FCB}" srcOrd="2" destOrd="0" presId="urn:microsoft.com/office/officeart/2005/8/layout/chevron2"/>
    <dgm:cxn modelId="{2AF0A35D-B2CD-4BD7-A620-BDDBED625737}" type="presParOf" srcId="{C2FE584C-F4C0-4E44-98E5-C6E3A74D3FCB}" destId="{B879548D-2759-4AAA-BCF4-AF0B0505D067}" srcOrd="0" destOrd="0" presId="urn:microsoft.com/office/officeart/2005/8/layout/chevron2"/>
    <dgm:cxn modelId="{81685001-ACA1-460B-8013-4E7EDE592D97}" type="presParOf" srcId="{C2FE584C-F4C0-4E44-98E5-C6E3A74D3FCB}" destId="{93CE1431-49D5-4F19-9E03-C998CE2BD65E}" srcOrd="1" destOrd="0" presId="urn:microsoft.com/office/officeart/2005/8/layout/chevron2"/>
    <dgm:cxn modelId="{3E33B587-F242-4F63-BE48-33C5999B84E3}" type="presParOf" srcId="{67F08A67-F53C-4D91-B168-E61D908E3AFE}" destId="{7CEB355B-BFEB-469F-92D9-6A3E74278A7B}" srcOrd="3" destOrd="0" presId="urn:microsoft.com/office/officeart/2005/8/layout/chevron2"/>
    <dgm:cxn modelId="{1FCE0EE4-6DFE-4876-B82B-B8C61F652A49}" type="presParOf" srcId="{67F08A67-F53C-4D91-B168-E61D908E3AFE}" destId="{4B7B8980-4C25-4EFA-94CD-ACAF349FE458}" srcOrd="4" destOrd="0" presId="urn:microsoft.com/office/officeart/2005/8/layout/chevron2"/>
    <dgm:cxn modelId="{6EBBD043-1E54-4DB7-BBB9-E885F967E63D}" type="presParOf" srcId="{4B7B8980-4C25-4EFA-94CD-ACAF349FE458}" destId="{6DCB0384-1886-4658-97B3-9FCF5A2F1B96}" srcOrd="0" destOrd="0" presId="urn:microsoft.com/office/officeart/2005/8/layout/chevron2"/>
    <dgm:cxn modelId="{2640BFC4-23C3-4B37-B971-A812B0865BF1}" type="presParOf" srcId="{4B7B8980-4C25-4EFA-94CD-ACAF349FE458}" destId="{6B5BDE98-71FF-4B17-A753-352E2F39637F}" srcOrd="1" destOrd="0" presId="urn:microsoft.com/office/officeart/2005/8/layout/chevron2"/>
    <dgm:cxn modelId="{5D06A5AD-1262-4787-9901-E8E49BE8D841}" type="presParOf" srcId="{67F08A67-F53C-4D91-B168-E61D908E3AFE}" destId="{2F2978BD-2861-4241-98D2-056364B3039A}" srcOrd="5" destOrd="0" presId="urn:microsoft.com/office/officeart/2005/8/layout/chevron2"/>
    <dgm:cxn modelId="{AFDA7134-948A-41B7-A659-6E795CF84FDF}" type="presParOf" srcId="{67F08A67-F53C-4D91-B168-E61D908E3AFE}" destId="{8FC94EBE-9796-462B-BA7E-791F1DE7E85C}" srcOrd="6" destOrd="0" presId="urn:microsoft.com/office/officeart/2005/8/layout/chevron2"/>
    <dgm:cxn modelId="{C39F35B1-0F26-4AE0-88C6-3E54665E9AE1}" type="presParOf" srcId="{8FC94EBE-9796-462B-BA7E-791F1DE7E85C}" destId="{2024F013-D237-452D-9FF1-346FB8294122}" srcOrd="0" destOrd="0" presId="urn:microsoft.com/office/officeart/2005/8/layout/chevron2"/>
    <dgm:cxn modelId="{43D40922-2236-48CF-99FB-6357833C7C7A}" type="presParOf" srcId="{8FC94EBE-9796-462B-BA7E-791F1DE7E85C}" destId="{DE4266FA-7118-419C-884D-BA55AC93EC8D}" srcOrd="1" destOrd="0" presId="urn:microsoft.com/office/officeart/2005/8/layout/chevron2"/>
    <dgm:cxn modelId="{4FD40B27-50DD-417C-A91E-32699A7C5D35}" type="presParOf" srcId="{67F08A67-F53C-4D91-B168-E61D908E3AFE}" destId="{593D379A-CE6B-40C9-AC16-9676F317B0E3}" srcOrd="7" destOrd="0" presId="urn:microsoft.com/office/officeart/2005/8/layout/chevron2"/>
    <dgm:cxn modelId="{6765BE43-FD40-484B-B93F-9A941930FB3A}" type="presParOf" srcId="{67F08A67-F53C-4D91-B168-E61D908E3AFE}" destId="{CAA742B5-3C2D-4F4E-A6FF-766F7F0DBDFA}" srcOrd="8" destOrd="0" presId="urn:microsoft.com/office/officeart/2005/8/layout/chevron2"/>
    <dgm:cxn modelId="{35A67F95-1144-48C8-9910-68C082050012}" type="presParOf" srcId="{CAA742B5-3C2D-4F4E-A6FF-766F7F0DBDFA}" destId="{5F09F48B-4C8F-4CFD-A400-F5AFB574388D}" srcOrd="0" destOrd="0" presId="urn:microsoft.com/office/officeart/2005/8/layout/chevron2"/>
    <dgm:cxn modelId="{8A9ABA47-9F11-4168-AED1-BDCF06701AB0}" type="presParOf" srcId="{CAA742B5-3C2D-4F4E-A6FF-766F7F0DBDFA}" destId="{1424443C-1027-4B9D-AFEA-5EE53A3298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0E3F6-81E3-4F9F-8446-C5EEA8F43E6D}">
      <dsp:nvSpPr>
        <dsp:cNvPr id="0" name=""/>
        <dsp:cNvSpPr/>
      </dsp:nvSpPr>
      <dsp:spPr>
        <a:xfrm>
          <a:off x="-5479515" y="-841692"/>
          <a:ext cx="6545553" cy="6545553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050BC-4673-4A04-9EBD-12D8B82821AE}">
      <dsp:nvSpPr>
        <dsp:cNvPr id="0" name=""/>
        <dsp:cNvSpPr/>
      </dsp:nvSpPr>
      <dsp:spPr>
        <a:xfrm>
          <a:off x="356050" y="221034"/>
          <a:ext cx="7148984" cy="441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chemeClr val="bg1">
                  <a:lumMod val="95000"/>
                  <a:lumOff val="5000"/>
                </a:schemeClr>
              </a:solidFill>
            </a:rPr>
            <a:t>Low </a:t>
          </a: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Product Prices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56050" y="221034"/>
        <a:ext cx="7148984" cy="441873"/>
      </dsp:txXfrm>
    </dsp:sp>
    <dsp:sp modelId="{75CB847F-ED78-44B9-8384-59307DCDEC3A}">
      <dsp:nvSpPr>
        <dsp:cNvPr id="0" name=""/>
        <dsp:cNvSpPr/>
      </dsp:nvSpPr>
      <dsp:spPr>
        <a:xfrm>
          <a:off x="49940" y="143866"/>
          <a:ext cx="612221" cy="5962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8B3DC-7D05-42CF-97A7-152C6354D054}">
      <dsp:nvSpPr>
        <dsp:cNvPr id="0" name=""/>
        <dsp:cNvSpPr/>
      </dsp:nvSpPr>
      <dsp:spPr>
        <a:xfrm>
          <a:off x="756207" y="884233"/>
          <a:ext cx="6748828" cy="4418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chemeClr val="bg1">
                  <a:lumMod val="95000"/>
                  <a:lumOff val="5000"/>
                </a:schemeClr>
              </a:solidFill>
            </a:rPr>
            <a:t>Chance </a:t>
          </a: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of Getting Insurance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56207" y="884233"/>
        <a:ext cx="6748828" cy="441873"/>
      </dsp:txXfrm>
    </dsp:sp>
    <dsp:sp modelId="{3705C521-B141-420E-A16B-2E0FADFEFDFF}">
      <dsp:nvSpPr>
        <dsp:cNvPr id="0" name=""/>
        <dsp:cNvSpPr/>
      </dsp:nvSpPr>
      <dsp:spPr>
        <a:xfrm>
          <a:off x="480036" y="828999"/>
          <a:ext cx="552342" cy="55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2DDEC-CCB9-4CC9-B55C-EF05F4522CCC}">
      <dsp:nvSpPr>
        <dsp:cNvPr id="0" name=""/>
        <dsp:cNvSpPr/>
      </dsp:nvSpPr>
      <dsp:spPr>
        <a:xfrm>
          <a:off x="975491" y="1546947"/>
          <a:ext cx="6529544" cy="441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chemeClr val="bg1">
                  <a:lumMod val="95000"/>
                  <a:lumOff val="5000"/>
                </a:schemeClr>
              </a:solidFill>
            </a:rPr>
            <a:t>Buying </a:t>
          </a: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Products on Credit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75491" y="1546947"/>
        <a:ext cx="6529544" cy="441873"/>
      </dsp:txXfrm>
    </dsp:sp>
    <dsp:sp modelId="{ABA9C409-9013-4C79-94A4-BD7CF1496135}">
      <dsp:nvSpPr>
        <dsp:cNvPr id="0" name=""/>
        <dsp:cNvSpPr/>
      </dsp:nvSpPr>
      <dsp:spPr>
        <a:xfrm>
          <a:off x="699320" y="1491713"/>
          <a:ext cx="552342" cy="55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58547-0CC9-4CD0-80D3-F1EC05A2F08C}">
      <dsp:nvSpPr>
        <dsp:cNvPr id="0" name=""/>
        <dsp:cNvSpPr/>
      </dsp:nvSpPr>
      <dsp:spPr>
        <a:xfrm>
          <a:off x="1045506" y="2210147"/>
          <a:ext cx="6459529" cy="4418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chemeClr val="bg1">
                  <a:lumMod val="95000"/>
                  <a:lumOff val="5000"/>
                </a:schemeClr>
              </a:solidFill>
            </a:rPr>
            <a:t>Good </a:t>
          </a: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Quality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45506" y="2210147"/>
        <a:ext cx="6459529" cy="441873"/>
      </dsp:txXfrm>
    </dsp:sp>
    <dsp:sp modelId="{B491F54D-8BB2-4565-92D5-2D616864C521}">
      <dsp:nvSpPr>
        <dsp:cNvPr id="0" name=""/>
        <dsp:cNvSpPr/>
      </dsp:nvSpPr>
      <dsp:spPr>
        <a:xfrm>
          <a:off x="769335" y="2154912"/>
          <a:ext cx="552342" cy="55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8E50B-1970-41E3-8F69-0E44312CB959}">
      <dsp:nvSpPr>
        <dsp:cNvPr id="0" name=""/>
        <dsp:cNvSpPr/>
      </dsp:nvSpPr>
      <dsp:spPr>
        <a:xfrm>
          <a:off x="975491" y="2873346"/>
          <a:ext cx="6529544" cy="4418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Time Saving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75491" y="2873346"/>
        <a:ext cx="6529544" cy="441873"/>
      </dsp:txXfrm>
    </dsp:sp>
    <dsp:sp modelId="{DBAB0634-CECA-4C73-AA9B-9F7DB9951268}">
      <dsp:nvSpPr>
        <dsp:cNvPr id="0" name=""/>
        <dsp:cNvSpPr/>
      </dsp:nvSpPr>
      <dsp:spPr>
        <a:xfrm>
          <a:off x="699320" y="2818112"/>
          <a:ext cx="552342" cy="55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343EB-307B-49D5-8E1E-A1094B669D1B}">
      <dsp:nvSpPr>
        <dsp:cNvPr id="0" name=""/>
        <dsp:cNvSpPr/>
      </dsp:nvSpPr>
      <dsp:spPr>
        <a:xfrm>
          <a:off x="756207" y="3536060"/>
          <a:ext cx="6748828" cy="441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Easy Transportation(Factory Shop)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56207" y="3536060"/>
        <a:ext cx="6748828" cy="441873"/>
      </dsp:txXfrm>
    </dsp:sp>
    <dsp:sp modelId="{9016D9FE-B3EC-4838-8ABF-8D05832709A4}">
      <dsp:nvSpPr>
        <dsp:cNvPr id="0" name=""/>
        <dsp:cNvSpPr/>
      </dsp:nvSpPr>
      <dsp:spPr>
        <a:xfrm>
          <a:off x="480036" y="3480826"/>
          <a:ext cx="552342" cy="55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B6DA-04A9-4E67-BD18-15B32709DDE6}">
      <dsp:nvSpPr>
        <dsp:cNvPr id="0" name=""/>
        <dsp:cNvSpPr/>
      </dsp:nvSpPr>
      <dsp:spPr>
        <a:xfrm>
          <a:off x="356050" y="4199260"/>
          <a:ext cx="7148984" cy="4418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73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Good </a:t>
          </a:r>
          <a:r>
            <a:rPr lang="en-US" sz="2300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Behaviour</a:t>
          </a:r>
          <a:endParaRPr lang="en-US" sz="23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56050" y="4199260"/>
        <a:ext cx="7148984" cy="441873"/>
      </dsp:txXfrm>
    </dsp:sp>
    <dsp:sp modelId="{4ECE678D-D24C-49A1-896E-187A7BAC2D7B}">
      <dsp:nvSpPr>
        <dsp:cNvPr id="0" name=""/>
        <dsp:cNvSpPr/>
      </dsp:nvSpPr>
      <dsp:spPr>
        <a:xfrm>
          <a:off x="79879" y="4144025"/>
          <a:ext cx="552342" cy="55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E0A7-B750-4F04-9F78-0453F7C333C2}">
      <dsp:nvSpPr>
        <dsp:cNvPr id="0" name=""/>
        <dsp:cNvSpPr/>
      </dsp:nvSpPr>
      <dsp:spPr>
        <a:xfrm rot="5400000">
          <a:off x="-160446" y="160675"/>
          <a:ext cx="1069641" cy="7487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23.37</a:t>
          </a:r>
          <a:endParaRPr lang="en-US" sz="2000" b="1" kern="1200" dirty="0"/>
        </a:p>
      </dsp:txBody>
      <dsp:txXfrm rot="-5400000">
        <a:off x="1" y="374604"/>
        <a:ext cx="748749" cy="320892"/>
      </dsp:txXfrm>
    </dsp:sp>
    <dsp:sp modelId="{3A54DEDD-5C93-4DD8-BB0A-D6D9A9DF1CDE}">
      <dsp:nvSpPr>
        <dsp:cNvPr id="0" name=""/>
        <dsp:cNvSpPr/>
      </dsp:nvSpPr>
      <dsp:spPr>
        <a:xfrm rot="5400000">
          <a:off x="3396813" y="1198494"/>
          <a:ext cx="695267" cy="5991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Shop within the Factory</a:t>
          </a:r>
          <a:endParaRPr lang="en-US" sz="2000" kern="1200" dirty="0"/>
        </a:p>
      </dsp:txBody>
      <dsp:txXfrm rot="-5400000">
        <a:off x="748750" y="3880497"/>
        <a:ext cx="5957454" cy="627387"/>
      </dsp:txXfrm>
    </dsp:sp>
    <dsp:sp modelId="{B879548D-2759-4AAA-BCF4-AF0B0505D067}">
      <dsp:nvSpPr>
        <dsp:cNvPr id="0" name=""/>
        <dsp:cNvSpPr/>
      </dsp:nvSpPr>
      <dsp:spPr>
        <a:xfrm rot="5400000">
          <a:off x="-160446" y="1112875"/>
          <a:ext cx="1069641" cy="7487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22.8</a:t>
          </a:r>
          <a:endParaRPr lang="en-US" sz="2000" b="1" kern="1200" dirty="0"/>
        </a:p>
      </dsp:txBody>
      <dsp:txXfrm rot="-5400000">
        <a:off x="1" y="1326804"/>
        <a:ext cx="748749" cy="320892"/>
      </dsp:txXfrm>
    </dsp:sp>
    <dsp:sp modelId="{93CE1431-49D5-4F19-9E03-C998CE2BD65E}">
      <dsp:nvSpPr>
        <dsp:cNvPr id="0" name=""/>
        <dsp:cNvSpPr/>
      </dsp:nvSpPr>
      <dsp:spPr>
        <a:xfrm rot="5400000">
          <a:off x="3396813" y="169739"/>
          <a:ext cx="695267" cy="5991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Discount Shop</a:t>
          </a:r>
          <a:endParaRPr lang="en-US" sz="2000" b="1" kern="1200" dirty="0"/>
        </a:p>
      </dsp:txBody>
      <dsp:txXfrm rot="-5400000">
        <a:off x="748750" y="2851742"/>
        <a:ext cx="5957454" cy="627387"/>
      </dsp:txXfrm>
    </dsp:sp>
    <dsp:sp modelId="{6DCB0384-1886-4658-97B3-9FCF5A2F1B96}">
      <dsp:nvSpPr>
        <dsp:cNvPr id="0" name=""/>
        <dsp:cNvSpPr/>
      </dsp:nvSpPr>
      <dsp:spPr>
        <a:xfrm rot="5400000">
          <a:off x="-160446" y="2065075"/>
          <a:ext cx="1069641" cy="7487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20</a:t>
          </a:r>
          <a:endParaRPr lang="en-US" sz="2000" b="1" kern="1200" dirty="0"/>
        </a:p>
      </dsp:txBody>
      <dsp:txXfrm rot="-5400000">
        <a:off x="1" y="2279004"/>
        <a:ext cx="748749" cy="320892"/>
      </dsp:txXfrm>
    </dsp:sp>
    <dsp:sp modelId="{6B5BDE98-71FF-4B17-A753-352E2F39637F}">
      <dsp:nvSpPr>
        <dsp:cNvPr id="0" name=""/>
        <dsp:cNvSpPr/>
      </dsp:nvSpPr>
      <dsp:spPr>
        <a:xfrm rot="5400000">
          <a:off x="3396813" y="-743434"/>
          <a:ext cx="695267" cy="5991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Can get discount if shop from here</a:t>
          </a:r>
          <a:endParaRPr lang="en-US" sz="2000" kern="1200" dirty="0"/>
        </a:p>
      </dsp:txBody>
      <dsp:txXfrm rot="-5400000">
        <a:off x="748750" y="1938569"/>
        <a:ext cx="5957454" cy="627387"/>
      </dsp:txXfrm>
    </dsp:sp>
    <dsp:sp modelId="{2024F013-D237-452D-9FF1-346FB8294122}">
      <dsp:nvSpPr>
        <dsp:cNvPr id="0" name=""/>
        <dsp:cNvSpPr/>
      </dsp:nvSpPr>
      <dsp:spPr>
        <a:xfrm rot="5400000">
          <a:off x="-160446" y="3017276"/>
          <a:ext cx="1069641" cy="7487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17</a:t>
          </a:r>
          <a:endParaRPr lang="en-US" sz="2000" b="1" kern="1200" dirty="0"/>
        </a:p>
      </dsp:txBody>
      <dsp:txXfrm rot="-5400000">
        <a:off x="1" y="3231205"/>
        <a:ext cx="748749" cy="320892"/>
      </dsp:txXfrm>
    </dsp:sp>
    <dsp:sp modelId="{DE4266FA-7118-419C-884D-BA55AC93EC8D}">
      <dsp:nvSpPr>
        <dsp:cNvPr id="0" name=""/>
        <dsp:cNvSpPr/>
      </dsp:nvSpPr>
      <dsp:spPr>
        <a:xfrm rot="5400000">
          <a:off x="3396813" y="-1714002"/>
          <a:ext cx="695267" cy="5991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Daily Necessities Shop</a:t>
          </a:r>
          <a:endParaRPr lang="en-US" sz="2000" kern="1200" dirty="0"/>
        </a:p>
      </dsp:txBody>
      <dsp:txXfrm rot="-5400000">
        <a:off x="748750" y="968001"/>
        <a:ext cx="5957454" cy="627387"/>
      </dsp:txXfrm>
    </dsp:sp>
    <dsp:sp modelId="{5F09F48B-4C8F-4CFD-A400-F5AFB574388D}">
      <dsp:nvSpPr>
        <dsp:cNvPr id="0" name=""/>
        <dsp:cNvSpPr/>
      </dsp:nvSpPr>
      <dsp:spPr>
        <a:xfrm rot="5400000">
          <a:off x="-160446" y="3969476"/>
          <a:ext cx="1069641" cy="74874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15</a:t>
          </a:r>
          <a:endParaRPr lang="en-US" sz="2000" b="1" kern="1200" dirty="0"/>
        </a:p>
      </dsp:txBody>
      <dsp:txXfrm rot="-5400000">
        <a:off x="1" y="4183405"/>
        <a:ext cx="748749" cy="320892"/>
      </dsp:txXfrm>
    </dsp:sp>
    <dsp:sp modelId="{1424443C-1027-4B9D-AFEA-5EE53A329896}">
      <dsp:nvSpPr>
        <dsp:cNvPr id="0" name=""/>
        <dsp:cNvSpPr/>
      </dsp:nvSpPr>
      <dsp:spPr>
        <a:xfrm rot="5400000">
          <a:off x="3396813" y="-2648063"/>
          <a:ext cx="695267" cy="5991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Can buy products on Loan</a:t>
          </a:r>
          <a:endParaRPr lang="en-US" sz="2000" kern="1200" dirty="0"/>
        </a:p>
      </dsp:txBody>
      <dsp:txXfrm rot="-5400000">
        <a:off x="748750" y="33940"/>
        <a:ext cx="5957454" cy="62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APON-WELLBEING </a:t>
            </a:r>
            <a:br>
              <a:rPr lang="en-US" dirty="0" smtClean="0"/>
            </a:br>
            <a:r>
              <a:rPr lang="en-US" dirty="0" smtClean="0"/>
              <a:t>SURVEY DATA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1" y="5364480"/>
            <a:ext cx="782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BY:</a:t>
            </a:r>
          </a:p>
          <a:p>
            <a:r>
              <a:rPr lang="en-US" dirty="0" smtClean="0"/>
              <a:t>MANISHA KARIM</a:t>
            </a:r>
          </a:p>
          <a:p>
            <a:r>
              <a:rPr lang="en-US" dirty="0"/>
              <a:t>https://colab.research.google.com/drive/1uXzb3j0nBjqHHnP-I0gweIGoURgXBv1I?usp=sharing</a:t>
            </a:r>
          </a:p>
        </p:txBody>
      </p:sp>
    </p:spTree>
    <p:extLst>
      <p:ext uri="{BB962C8B-B14F-4D97-AF65-F5344CB8AC3E}">
        <p14:creationId xmlns:p14="http://schemas.microsoft.com/office/powerpoint/2010/main" val="23137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 U S T O M E R   </a:t>
            </a:r>
          </a:p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K N O W L E D G E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462449"/>
              </p:ext>
            </p:extLst>
          </p:nvPr>
        </p:nvGraphicFramePr>
        <p:xfrm>
          <a:off x="2558288" y="1691640"/>
          <a:ext cx="6740144" cy="487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1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 R O D U C T   S A L E S  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012355609"/>
              </p:ext>
            </p:extLst>
          </p:nvPr>
        </p:nvGraphicFramePr>
        <p:xfrm>
          <a:off x="1952752" y="10366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00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2458720" y="-1915"/>
            <a:ext cx="745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 E A S O N  S    F O R  N O T  </a:t>
            </a:r>
          </a:p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 H O P </a:t>
            </a:r>
            <a:r>
              <a:rPr lang="en-US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I N G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76C0E6D-5D4E-484D-A948-378A52A543AD}"/>
              </a:ext>
            </a:extLst>
          </p:cNvPr>
          <p:cNvGrpSpPr/>
          <p:nvPr/>
        </p:nvGrpSpPr>
        <p:grpSpPr>
          <a:xfrm>
            <a:off x="1340675" y="1772653"/>
            <a:ext cx="3881918" cy="908658"/>
            <a:chOff x="5866297" y="2355242"/>
            <a:chExt cx="3881918" cy="908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A604107-783E-4014-B93B-69998F52DBB2}"/>
                </a:ext>
              </a:extLst>
            </p:cNvPr>
            <p:cNvSpPr/>
            <p:nvPr/>
          </p:nvSpPr>
          <p:spPr>
            <a:xfrm>
              <a:off x="5866297" y="3023136"/>
              <a:ext cx="1656526" cy="240764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7" name="Freeform: Shape 7">
                <a:extLst>
                  <a:ext uri="{FF2B5EF4-FFF2-40B4-BE49-F238E27FC236}">
                    <a16:creationId xmlns:a16="http://schemas.microsoft.com/office/drawing/2014/main" xmlns="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34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3086C7-E20E-40BB-A23D-4EE494CB440C}"/>
              </a:ext>
            </a:extLst>
          </p:cNvPr>
          <p:cNvSpPr txBox="1"/>
          <p:nvPr/>
        </p:nvSpPr>
        <p:spPr>
          <a:xfrm>
            <a:off x="1256343" y="2040437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LOW INVENTORY</a:t>
            </a:r>
            <a:endParaRPr lang="en-US" sz="20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8954BF-9982-450C-9336-CC731128F4F5}"/>
              </a:ext>
            </a:extLst>
          </p:cNvPr>
          <p:cNvSpPr txBox="1"/>
          <p:nvPr/>
        </p:nvSpPr>
        <p:spPr>
          <a:xfrm>
            <a:off x="6496521" y="2141707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LOW CREDIT LIMIT</a:t>
            </a:r>
            <a:endParaRPr lang="en-US" sz="2000" b="1" dirty="0">
              <a:solidFill>
                <a:schemeClr val="tx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4F5251-92E8-46F3-A6FE-C2BAACD46D1E}"/>
              </a:ext>
            </a:extLst>
          </p:cNvPr>
          <p:cNvGrpSpPr/>
          <p:nvPr/>
        </p:nvGrpSpPr>
        <p:grpSpPr>
          <a:xfrm>
            <a:off x="1316851" y="4419048"/>
            <a:ext cx="4013941" cy="984972"/>
            <a:chOff x="6422886" y="2312021"/>
            <a:chExt cx="4013941" cy="9849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CEB4241-AB46-4EBC-8674-545EEDA6C47B}"/>
                </a:ext>
              </a:extLst>
            </p:cNvPr>
            <p:cNvSpPr/>
            <p:nvPr/>
          </p:nvSpPr>
          <p:spPr>
            <a:xfrm>
              <a:off x="6422886" y="3108785"/>
              <a:ext cx="979309" cy="188208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3ADC783D-0C64-42BC-A892-22DCDDCDEFE4}"/>
                </a:ext>
              </a:extLst>
            </p:cNvPr>
            <p:cNvGrpSpPr/>
            <p:nvPr/>
          </p:nvGrpSpPr>
          <p:grpSpPr>
            <a:xfrm>
              <a:off x="9323645" y="2312021"/>
              <a:ext cx="1113182" cy="690300"/>
              <a:chOff x="9323645" y="2312021"/>
              <a:chExt cx="1113182" cy="690300"/>
            </a:xfrm>
          </p:grpSpPr>
          <p:sp>
            <p:nvSpPr>
              <p:cNvPr id="14" name="Freeform: Shape 23">
                <a:extLst>
                  <a:ext uri="{FF2B5EF4-FFF2-40B4-BE49-F238E27FC236}">
                    <a16:creationId xmlns:a16="http://schemas.microsoft.com/office/drawing/2014/main" xmlns="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9356813" y="2312021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9323645" y="233653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17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265894D-7DBD-496E-A38B-82C39C28EF84}"/>
              </a:ext>
            </a:extLst>
          </p:cNvPr>
          <p:cNvSpPr txBox="1"/>
          <p:nvPr/>
        </p:nvSpPr>
        <p:spPr>
          <a:xfrm>
            <a:off x="1175484" y="4572607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OTHERS</a:t>
            </a:r>
            <a:endParaRPr lang="en-US" sz="20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D63B237-8B49-436C-B246-0B52AE9960E9}"/>
              </a:ext>
            </a:extLst>
          </p:cNvPr>
          <p:cNvGrpSpPr/>
          <p:nvPr/>
        </p:nvGrpSpPr>
        <p:grpSpPr>
          <a:xfrm>
            <a:off x="1316851" y="5541022"/>
            <a:ext cx="3905742" cy="1062978"/>
            <a:chOff x="5455962" y="2273906"/>
            <a:chExt cx="3905742" cy="10629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704989" cy="225384"/>
            </a:xfrm>
            <a:prstGeom prst="rect">
              <a:avLst/>
            </a:prstGeom>
            <a:solidFill>
              <a:srgbClr val="7D9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5A8D0977-EF37-448D-8EFB-FBDD2696762E}"/>
                </a:ext>
              </a:extLst>
            </p:cNvPr>
            <p:cNvGrpSpPr/>
            <p:nvPr/>
          </p:nvGrpSpPr>
          <p:grpSpPr>
            <a:xfrm>
              <a:off x="8248522" y="2273906"/>
              <a:ext cx="1113182" cy="690300"/>
              <a:chOff x="8248522" y="2273906"/>
              <a:chExt cx="1113182" cy="690300"/>
            </a:xfrm>
          </p:grpSpPr>
          <p:sp>
            <p:nvSpPr>
              <p:cNvPr id="20" name="Freeform: Shape 30">
                <a:extLst>
                  <a:ext uri="{FF2B5EF4-FFF2-40B4-BE49-F238E27FC236}">
                    <a16:creationId xmlns:a16="http://schemas.microsoft.com/office/drawing/2014/main" xmlns="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347757" y="2273906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7D9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248522" y="229237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13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AADBD6D-67AF-48E5-B8AA-644A20F80E95}"/>
              </a:ext>
            </a:extLst>
          </p:cNvPr>
          <p:cNvSpPr txBox="1"/>
          <p:nvPr/>
        </p:nvSpPr>
        <p:spPr>
          <a:xfrm>
            <a:off x="1289072" y="5945321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EXPENSIVE</a:t>
            </a:r>
            <a:endParaRPr lang="en-US" sz="20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76C0E6D-5D4E-484D-A948-378A52A543AD}"/>
              </a:ext>
            </a:extLst>
          </p:cNvPr>
          <p:cNvGrpSpPr/>
          <p:nvPr/>
        </p:nvGrpSpPr>
        <p:grpSpPr>
          <a:xfrm>
            <a:off x="1349895" y="3117461"/>
            <a:ext cx="3872698" cy="981369"/>
            <a:chOff x="5875517" y="2355242"/>
            <a:chExt cx="3872698" cy="9813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A604107-783E-4014-B93B-69998F52DBB2}"/>
                </a:ext>
              </a:extLst>
            </p:cNvPr>
            <p:cNvSpPr/>
            <p:nvPr/>
          </p:nvSpPr>
          <p:spPr>
            <a:xfrm>
              <a:off x="5875517" y="3111693"/>
              <a:ext cx="1108825" cy="224918"/>
            </a:xfrm>
            <a:prstGeom prst="rect">
              <a:avLst/>
            </a:prstGeom>
            <a:solidFill>
              <a:srgbClr val="A29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1" name="Freeform: Shape 7">
                <a:extLst>
                  <a:ext uri="{FF2B5EF4-FFF2-40B4-BE49-F238E27FC236}">
                    <a16:creationId xmlns:a16="http://schemas.microsoft.com/office/drawing/2014/main" xmlns="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A29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19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76C0E6D-5D4E-484D-A948-378A52A543AD}"/>
              </a:ext>
            </a:extLst>
          </p:cNvPr>
          <p:cNvGrpSpPr/>
          <p:nvPr/>
        </p:nvGrpSpPr>
        <p:grpSpPr>
          <a:xfrm>
            <a:off x="6573135" y="1816035"/>
            <a:ext cx="4265664" cy="1018691"/>
            <a:chOff x="5482551" y="2355242"/>
            <a:chExt cx="4265664" cy="10186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0A604107-783E-4014-B93B-69998F52DBB2}"/>
                </a:ext>
              </a:extLst>
            </p:cNvPr>
            <p:cNvSpPr/>
            <p:nvPr/>
          </p:nvSpPr>
          <p:spPr>
            <a:xfrm>
              <a:off x="5482551" y="3117041"/>
              <a:ext cx="454113" cy="2568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6" name="Freeform: Shape 7">
                <a:extLst>
                  <a:ext uri="{FF2B5EF4-FFF2-40B4-BE49-F238E27FC236}">
                    <a16:creationId xmlns:a16="http://schemas.microsoft.com/office/drawing/2014/main" xmlns="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8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24F5251-92E8-46F3-A6FE-C2BAACD46D1E}"/>
              </a:ext>
            </a:extLst>
          </p:cNvPr>
          <p:cNvGrpSpPr/>
          <p:nvPr/>
        </p:nvGrpSpPr>
        <p:grpSpPr>
          <a:xfrm>
            <a:off x="6573135" y="3117461"/>
            <a:ext cx="4292253" cy="924989"/>
            <a:chOff x="6422886" y="2355242"/>
            <a:chExt cx="4292253" cy="9249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CEB4241-AB46-4EBC-8674-545EEDA6C47B}"/>
                </a:ext>
              </a:extLst>
            </p:cNvPr>
            <p:cNvSpPr/>
            <p:nvPr/>
          </p:nvSpPr>
          <p:spPr>
            <a:xfrm>
              <a:off x="6422886" y="3108785"/>
              <a:ext cx="345825" cy="1714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DC783D-0C64-42BC-A892-22DCDDCDEFE4}"/>
                </a:ext>
              </a:extLst>
            </p:cNvPr>
            <p:cNvGrpSpPr/>
            <p:nvPr/>
          </p:nvGrpSpPr>
          <p:grpSpPr>
            <a:xfrm>
              <a:off x="9601957" y="2355242"/>
              <a:ext cx="1113182" cy="690300"/>
              <a:chOff x="9601957" y="2355242"/>
              <a:chExt cx="1113182" cy="690300"/>
            </a:xfrm>
          </p:grpSpPr>
          <p:sp>
            <p:nvSpPr>
              <p:cNvPr id="41" name="Freeform: Shape 23">
                <a:extLst>
                  <a:ext uri="{FF2B5EF4-FFF2-40B4-BE49-F238E27FC236}">
                    <a16:creationId xmlns:a16="http://schemas.microsoft.com/office/drawing/2014/main" xmlns="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9737085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9601957" y="243647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265894D-7DBD-496E-A38B-82C39C28EF84}"/>
              </a:ext>
            </a:extLst>
          </p:cNvPr>
          <p:cNvSpPr txBox="1"/>
          <p:nvPr/>
        </p:nvSpPr>
        <p:spPr>
          <a:xfrm>
            <a:off x="6461375" y="3470894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KNOWN SHOP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D63B237-8B49-436C-B246-0B52AE9960E9}"/>
              </a:ext>
            </a:extLst>
          </p:cNvPr>
          <p:cNvGrpSpPr/>
          <p:nvPr/>
        </p:nvGrpSpPr>
        <p:grpSpPr>
          <a:xfrm>
            <a:off x="6573135" y="4345754"/>
            <a:ext cx="4438511" cy="957766"/>
            <a:chOff x="5455962" y="2347906"/>
            <a:chExt cx="4438511" cy="95776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173105" cy="1941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5A8D0977-EF37-448D-8EFB-FBDD2696762E}"/>
                </a:ext>
              </a:extLst>
            </p:cNvPr>
            <p:cNvGrpSpPr/>
            <p:nvPr/>
          </p:nvGrpSpPr>
          <p:grpSpPr>
            <a:xfrm>
              <a:off x="8781291" y="2347906"/>
              <a:ext cx="1113182" cy="605726"/>
              <a:chOff x="8781291" y="2347906"/>
              <a:chExt cx="1113182" cy="605726"/>
            </a:xfrm>
          </p:grpSpPr>
          <p:sp>
            <p:nvSpPr>
              <p:cNvPr id="47" name="Freeform: Shape 30">
                <a:extLst>
                  <a:ext uri="{FF2B5EF4-FFF2-40B4-BE49-F238E27FC236}">
                    <a16:creationId xmlns:a16="http://schemas.microsoft.com/office/drawing/2014/main" xmlns="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59839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781291" y="234790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AADBD6D-67AF-48E5-B8AA-644A20F80E95}"/>
              </a:ext>
            </a:extLst>
          </p:cNvPr>
          <p:cNvSpPr txBox="1"/>
          <p:nvPr/>
        </p:nvSpPr>
        <p:spPr>
          <a:xfrm>
            <a:off x="6461375" y="4710029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NOT FAMILIAR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53086C7-E20E-40BB-A23D-4EE494CB440C}"/>
              </a:ext>
            </a:extLst>
          </p:cNvPr>
          <p:cNvSpPr txBox="1"/>
          <p:nvPr/>
        </p:nvSpPr>
        <p:spPr>
          <a:xfrm>
            <a:off x="1195077" y="343438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A293D9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FAR FROM HOME</a:t>
            </a:r>
            <a:endParaRPr lang="en-US" sz="2000" b="1" dirty="0">
              <a:solidFill>
                <a:srgbClr val="A293D9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2458720" y="-1915"/>
            <a:ext cx="745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 H E R E    D O   Y O U</a:t>
            </a:r>
          </a:p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 H O P    F R O M ?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76C0E6D-5D4E-484D-A948-378A52A543AD}"/>
              </a:ext>
            </a:extLst>
          </p:cNvPr>
          <p:cNvGrpSpPr/>
          <p:nvPr/>
        </p:nvGrpSpPr>
        <p:grpSpPr>
          <a:xfrm>
            <a:off x="1340675" y="1772653"/>
            <a:ext cx="3881918" cy="908658"/>
            <a:chOff x="5866297" y="2355242"/>
            <a:chExt cx="3881918" cy="908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A604107-783E-4014-B93B-69998F52DBB2}"/>
                </a:ext>
              </a:extLst>
            </p:cNvPr>
            <p:cNvSpPr/>
            <p:nvPr/>
          </p:nvSpPr>
          <p:spPr>
            <a:xfrm>
              <a:off x="5866297" y="3023136"/>
              <a:ext cx="1656526" cy="240764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7" name="Freeform: Shape 7">
                <a:extLst>
                  <a:ext uri="{FF2B5EF4-FFF2-40B4-BE49-F238E27FC236}">
                    <a16:creationId xmlns:a16="http://schemas.microsoft.com/office/drawing/2014/main" xmlns="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34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3086C7-E20E-40BB-A23D-4EE494CB440C}"/>
              </a:ext>
            </a:extLst>
          </p:cNvPr>
          <p:cNvSpPr txBox="1"/>
          <p:nvPr/>
        </p:nvSpPr>
        <p:spPr>
          <a:xfrm>
            <a:off x="1274719" y="2030994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KNOWN SHOP</a:t>
            </a:r>
            <a:endParaRPr lang="en-US" sz="20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8954BF-9982-450C-9336-CC731128F4F5}"/>
              </a:ext>
            </a:extLst>
          </p:cNvPr>
          <p:cNvSpPr txBox="1"/>
          <p:nvPr/>
        </p:nvSpPr>
        <p:spPr>
          <a:xfrm>
            <a:off x="6334805" y="2141707"/>
            <a:ext cx="310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SHOPS NEXT TO FACTORY</a:t>
            </a:r>
            <a:endParaRPr lang="en-US" sz="2000" b="1" dirty="0">
              <a:solidFill>
                <a:schemeClr val="tx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4F5251-92E8-46F3-A6FE-C2BAACD46D1E}"/>
              </a:ext>
            </a:extLst>
          </p:cNvPr>
          <p:cNvGrpSpPr/>
          <p:nvPr/>
        </p:nvGrpSpPr>
        <p:grpSpPr>
          <a:xfrm>
            <a:off x="1316851" y="4419048"/>
            <a:ext cx="4013941" cy="984972"/>
            <a:chOff x="6422886" y="2312021"/>
            <a:chExt cx="4013941" cy="9849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CEB4241-AB46-4EBC-8674-545EEDA6C47B}"/>
                </a:ext>
              </a:extLst>
            </p:cNvPr>
            <p:cNvSpPr/>
            <p:nvPr/>
          </p:nvSpPr>
          <p:spPr>
            <a:xfrm>
              <a:off x="6422886" y="3108785"/>
              <a:ext cx="979309" cy="188208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3ADC783D-0C64-42BC-A892-22DCDDCDEFE4}"/>
                </a:ext>
              </a:extLst>
            </p:cNvPr>
            <p:cNvGrpSpPr/>
            <p:nvPr/>
          </p:nvGrpSpPr>
          <p:grpSpPr>
            <a:xfrm>
              <a:off x="9323645" y="2312021"/>
              <a:ext cx="1113182" cy="690300"/>
              <a:chOff x="9323645" y="2312021"/>
              <a:chExt cx="1113182" cy="690300"/>
            </a:xfrm>
          </p:grpSpPr>
          <p:sp>
            <p:nvSpPr>
              <p:cNvPr id="14" name="Freeform: Shape 23">
                <a:extLst>
                  <a:ext uri="{FF2B5EF4-FFF2-40B4-BE49-F238E27FC236}">
                    <a16:creationId xmlns:a16="http://schemas.microsoft.com/office/drawing/2014/main" xmlns="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9356813" y="2312021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9323645" y="233653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19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265894D-7DBD-496E-A38B-82C39C28EF84}"/>
              </a:ext>
            </a:extLst>
          </p:cNvPr>
          <p:cNvSpPr txBox="1"/>
          <p:nvPr/>
        </p:nvSpPr>
        <p:spPr>
          <a:xfrm>
            <a:off x="1175484" y="4572607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DISCOUNT SHOP</a:t>
            </a:r>
            <a:endParaRPr lang="en-US" sz="20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D63B237-8B49-436C-B246-0B52AE9960E9}"/>
              </a:ext>
            </a:extLst>
          </p:cNvPr>
          <p:cNvGrpSpPr/>
          <p:nvPr/>
        </p:nvGrpSpPr>
        <p:grpSpPr>
          <a:xfrm>
            <a:off x="1316851" y="5541022"/>
            <a:ext cx="3905742" cy="1062978"/>
            <a:chOff x="5455962" y="2273906"/>
            <a:chExt cx="3905742" cy="10629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704989" cy="225384"/>
            </a:xfrm>
            <a:prstGeom prst="rect">
              <a:avLst/>
            </a:prstGeom>
            <a:solidFill>
              <a:srgbClr val="7D9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5A8D0977-EF37-448D-8EFB-FBDD2696762E}"/>
                </a:ext>
              </a:extLst>
            </p:cNvPr>
            <p:cNvGrpSpPr/>
            <p:nvPr/>
          </p:nvGrpSpPr>
          <p:grpSpPr>
            <a:xfrm>
              <a:off x="8248522" y="2273906"/>
              <a:ext cx="1113182" cy="690300"/>
              <a:chOff x="8248522" y="2273906"/>
              <a:chExt cx="1113182" cy="690300"/>
            </a:xfrm>
          </p:grpSpPr>
          <p:sp>
            <p:nvSpPr>
              <p:cNvPr id="20" name="Freeform: Shape 30">
                <a:extLst>
                  <a:ext uri="{FF2B5EF4-FFF2-40B4-BE49-F238E27FC236}">
                    <a16:creationId xmlns:a16="http://schemas.microsoft.com/office/drawing/2014/main" xmlns="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347757" y="2273906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7D9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248522" y="229237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14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AADBD6D-67AF-48E5-B8AA-644A20F80E95}"/>
              </a:ext>
            </a:extLst>
          </p:cNvPr>
          <p:cNvSpPr txBox="1"/>
          <p:nvPr/>
        </p:nvSpPr>
        <p:spPr>
          <a:xfrm>
            <a:off x="1289072" y="5945321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OTHERS</a:t>
            </a:r>
            <a:endParaRPr lang="en-US" sz="20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76C0E6D-5D4E-484D-A948-378A52A543AD}"/>
              </a:ext>
            </a:extLst>
          </p:cNvPr>
          <p:cNvGrpSpPr/>
          <p:nvPr/>
        </p:nvGrpSpPr>
        <p:grpSpPr>
          <a:xfrm>
            <a:off x="1349895" y="3117461"/>
            <a:ext cx="3872698" cy="981369"/>
            <a:chOff x="5875517" y="2355242"/>
            <a:chExt cx="3872698" cy="9813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A604107-783E-4014-B93B-69998F52DBB2}"/>
                </a:ext>
              </a:extLst>
            </p:cNvPr>
            <p:cNvSpPr/>
            <p:nvPr/>
          </p:nvSpPr>
          <p:spPr>
            <a:xfrm>
              <a:off x="5875517" y="3111693"/>
              <a:ext cx="1108825" cy="224918"/>
            </a:xfrm>
            <a:prstGeom prst="rect">
              <a:avLst/>
            </a:prstGeom>
            <a:solidFill>
              <a:srgbClr val="A29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1" name="Freeform: Shape 7">
                <a:extLst>
                  <a:ext uri="{FF2B5EF4-FFF2-40B4-BE49-F238E27FC236}">
                    <a16:creationId xmlns:a16="http://schemas.microsoft.com/office/drawing/2014/main" xmlns="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A29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76C0E6D-5D4E-484D-A948-378A52A543AD}"/>
              </a:ext>
            </a:extLst>
          </p:cNvPr>
          <p:cNvGrpSpPr/>
          <p:nvPr/>
        </p:nvGrpSpPr>
        <p:grpSpPr>
          <a:xfrm>
            <a:off x="6573135" y="1816035"/>
            <a:ext cx="4265664" cy="1018691"/>
            <a:chOff x="5482551" y="2355242"/>
            <a:chExt cx="4265664" cy="10186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0A604107-783E-4014-B93B-69998F52DBB2}"/>
                </a:ext>
              </a:extLst>
            </p:cNvPr>
            <p:cNvSpPr/>
            <p:nvPr/>
          </p:nvSpPr>
          <p:spPr>
            <a:xfrm>
              <a:off x="5482551" y="3117041"/>
              <a:ext cx="454113" cy="2568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6" name="Freeform: Shape 7">
                <a:extLst>
                  <a:ext uri="{FF2B5EF4-FFF2-40B4-BE49-F238E27FC236}">
                    <a16:creationId xmlns:a16="http://schemas.microsoft.com/office/drawing/2014/main" xmlns="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24F5251-92E8-46F3-A6FE-C2BAACD46D1E}"/>
              </a:ext>
            </a:extLst>
          </p:cNvPr>
          <p:cNvGrpSpPr/>
          <p:nvPr/>
        </p:nvGrpSpPr>
        <p:grpSpPr>
          <a:xfrm>
            <a:off x="6582910" y="3116631"/>
            <a:ext cx="4292253" cy="924989"/>
            <a:chOff x="6422886" y="2355242"/>
            <a:chExt cx="4292253" cy="9249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CEB4241-AB46-4EBC-8674-545EEDA6C47B}"/>
                </a:ext>
              </a:extLst>
            </p:cNvPr>
            <p:cNvSpPr/>
            <p:nvPr/>
          </p:nvSpPr>
          <p:spPr>
            <a:xfrm>
              <a:off x="6422886" y="3108785"/>
              <a:ext cx="345825" cy="1714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DC783D-0C64-42BC-A892-22DCDDCDEFE4}"/>
                </a:ext>
              </a:extLst>
            </p:cNvPr>
            <p:cNvGrpSpPr/>
            <p:nvPr/>
          </p:nvGrpSpPr>
          <p:grpSpPr>
            <a:xfrm>
              <a:off x="9601957" y="2355242"/>
              <a:ext cx="1113182" cy="690300"/>
              <a:chOff x="9601957" y="2355242"/>
              <a:chExt cx="1113182" cy="690300"/>
            </a:xfrm>
          </p:grpSpPr>
          <p:sp>
            <p:nvSpPr>
              <p:cNvPr id="41" name="Freeform: Shape 23">
                <a:extLst>
                  <a:ext uri="{FF2B5EF4-FFF2-40B4-BE49-F238E27FC236}">
                    <a16:creationId xmlns:a16="http://schemas.microsoft.com/office/drawing/2014/main" xmlns="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9737085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9601957" y="243647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265894D-7DBD-496E-A38B-82C39C28EF84}"/>
              </a:ext>
            </a:extLst>
          </p:cNvPr>
          <p:cNvSpPr txBox="1"/>
          <p:nvPr/>
        </p:nvSpPr>
        <p:spPr>
          <a:xfrm>
            <a:off x="6461375" y="3470894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 DON’T SHOP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D63B237-8B49-436C-B246-0B52AE9960E9}"/>
              </a:ext>
            </a:extLst>
          </p:cNvPr>
          <p:cNvGrpSpPr/>
          <p:nvPr/>
        </p:nvGrpSpPr>
        <p:grpSpPr>
          <a:xfrm>
            <a:off x="6573135" y="4345754"/>
            <a:ext cx="4438511" cy="957766"/>
            <a:chOff x="5455962" y="2347906"/>
            <a:chExt cx="4438511" cy="95776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173105" cy="1941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5A8D0977-EF37-448D-8EFB-FBDD2696762E}"/>
                </a:ext>
              </a:extLst>
            </p:cNvPr>
            <p:cNvGrpSpPr/>
            <p:nvPr/>
          </p:nvGrpSpPr>
          <p:grpSpPr>
            <a:xfrm>
              <a:off x="8781291" y="2347906"/>
              <a:ext cx="1113182" cy="605726"/>
              <a:chOff x="8781291" y="2347906"/>
              <a:chExt cx="1113182" cy="605726"/>
            </a:xfrm>
          </p:grpSpPr>
          <p:sp>
            <p:nvSpPr>
              <p:cNvPr id="47" name="Freeform: Shape 30">
                <a:extLst>
                  <a:ext uri="{FF2B5EF4-FFF2-40B4-BE49-F238E27FC236}">
                    <a16:creationId xmlns:a16="http://schemas.microsoft.com/office/drawing/2014/main" xmlns="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59839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781291" y="234790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AADBD6D-67AF-48E5-B8AA-644A20F80E95}"/>
              </a:ext>
            </a:extLst>
          </p:cNvPr>
          <p:cNvSpPr txBox="1"/>
          <p:nvPr/>
        </p:nvSpPr>
        <p:spPr>
          <a:xfrm>
            <a:off x="6461375" y="4710029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SOMEONE ELSE SHOPS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53086C7-E20E-40BB-A23D-4EE494CB440C}"/>
              </a:ext>
            </a:extLst>
          </p:cNvPr>
          <p:cNvSpPr txBox="1"/>
          <p:nvPr/>
        </p:nvSpPr>
        <p:spPr>
          <a:xfrm>
            <a:off x="1195077" y="343438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A293D9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LOAN SHOP</a:t>
            </a:r>
            <a:endParaRPr lang="en-US" sz="2000" b="1" dirty="0">
              <a:solidFill>
                <a:srgbClr val="A293D9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9D63B237-8B49-436C-B246-0B52AE9960E9}"/>
              </a:ext>
            </a:extLst>
          </p:cNvPr>
          <p:cNvGrpSpPr/>
          <p:nvPr/>
        </p:nvGrpSpPr>
        <p:grpSpPr>
          <a:xfrm>
            <a:off x="6616928" y="5530852"/>
            <a:ext cx="4438511" cy="957766"/>
            <a:chOff x="5455962" y="2347906"/>
            <a:chExt cx="4438511" cy="95776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173105" cy="1941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5A8D0977-EF37-448D-8EFB-FBDD2696762E}"/>
                </a:ext>
              </a:extLst>
            </p:cNvPr>
            <p:cNvGrpSpPr/>
            <p:nvPr/>
          </p:nvGrpSpPr>
          <p:grpSpPr>
            <a:xfrm>
              <a:off x="8781291" y="2347906"/>
              <a:ext cx="1113182" cy="605726"/>
              <a:chOff x="8781291" y="2347906"/>
              <a:chExt cx="1113182" cy="605726"/>
            </a:xfrm>
          </p:grpSpPr>
          <p:sp>
            <p:nvSpPr>
              <p:cNvPr id="54" name="Freeform: Shape 30">
                <a:extLst>
                  <a:ext uri="{FF2B5EF4-FFF2-40B4-BE49-F238E27FC236}">
                    <a16:creationId xmlns:a16="http://schemas.microsoft.com/office/drawing/2014/main" xmlns="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59839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781291" y="234790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AADBD6D-67AF-48E5-B8AA-644A20F80E95}"/>
              </a:ext>
            </a:extLst>
          </p:cNvPr>
          <p:cNvSpPr txBox="1"/>
          <p:nvPr/>
        </p:nvSpPr>
        <p:spPr>
          <a:xfrm>
            <a:off x="6461375" y="5837383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NO NEED TO SHOP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261360" y="285374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 H A N K   Y O U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43342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4400" b="1" dirty="0" smtClean="0"/>
          </a:p>
          <a:p>
            <a:pPr algn="ctr"/>
            <a:r>
              <a:rPr lang="en-US" sz="4400" b="1" dirty="0" smtClean="0"/>
              <a:t>CONTENTS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79008" y="0"/>
            <a:ext cx="502005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SURVEYEE INFO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KNOWLEDGE ABOUT APON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CUSTOMER INFO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SHOPPING REASON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CUSTOMER KNOWLEDGE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PRODUCT LIST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REASON FOR NOT SHOPPING FROM APON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WHERE DO YOU SHOP FROM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1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 U R V E Y E </a:t>
            </a:r>
            <a:r>
              <a:rPr lang="en-US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</a:t>
            </a: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  I N F O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565742"/>
            <a:ext cx="4852775" cy="4163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40" y="1621328"/>
            <a:ext cx="5056433" cy="41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 U R V E Y E </a:t>
            </a:r>
            <a:r>
              <a:rPr lang="en-US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</a:t>
            </a: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  I N F O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882751"/>
            <a:ext cx="5017643" cy="3531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67" y="1946760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9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 U R V E Y E </a:t>
            </a:r>
            <a:r>
              <a:rPr lang="en-US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</a:t>
            </a: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  I N F O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128995"/>
            <a:ext cx="6207759" cy="5729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1128995"/>
            <a:ext cx="5614679" cy="57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756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K N O W L E D G E</a:t>
            </a:r>
          </a:p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 B O U T     A P O N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7" y="1864464"/>
            <a:ext cx="4941426" cy="3531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28" y="1864464"/>
            <a:ext cx="534791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 U S T O M E R   I N F O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1" y="1855319"/>
            <a:ext cx="5347918" cy="3531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99" y="1855319"/>
            <a:ext cx="5131969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49600" y="242625"/>
            <a:ext cx="55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 U S T O M E R   I N F O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72" y="1663293"/>
            <a:ext cx="5055752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6" y="1663294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7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D82249-E859-4373-A2C3-A14938C74AD2}"/>
              </a:ext>
            </a:extLst>
          </p:cNvPr>
          <p:cNvSpPr txBox="1"/>
          <p:nvPr/>
        </p:nvSpPr>
        <p:spPr>
          <a:xfrm>
            <a:off x="3122403" y="125325"/>
            <a:ext cx="555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 H O P </a:t>
            </a:r>
            <a:r>
              <a:rPr lang="en-US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I N G  </a:t>
            </a:r>
          </a:p>
          <a:p>
            <a:pPr algn="ctr" defTabSz="914400"/>
            <a:r>
              <a:rPr 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 E A S O N </a:t>
            </a:r>
            <a:endParaRPr 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4445883"/>
              </p:ext>
            </p:extLst>
          </p:nvPr>
        </p:nvGraphicFramePr>
        <p:xfrm>
          <a:off x="2187448" y="1620928"/>
          <a:ext cx="7554976" cy="486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5477" y="1956816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7448" y="1901952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34.96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5774" y="4542396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10.35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7849" y="2555452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20.55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042" y="3230192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15.7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5041" y="3880548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13.4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6913" y="5159400"/>
            <a:ext cx="76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5867" y="5834140"/>
            <a:ext cx="7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166</TotalTime>
  <Words>325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Tahoma</vt:lpstr>
      <vt:lpstr>Tw Cen MT</vt:lpstr>
      <vt:lpstr>Wingdings 2</vt:lpstr>
      <vt:lpstr>Quotable</vt:lpstr>
      <vt:lpstr>APON-WELLBEING  SURVEY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APON-WELLBEING  SURVEY DATA ANALYSIS</dc:title>
  <dc:creator>Windows User</dc:creator>
  <cp:lastModifiedBy>Windows User</cp:lastModifiedBy>
  <cp:revision>17</cp:revision>
  <dcterms:created xsi:type="dcterms:W3CDTF">2023-02-16T02:48:43Z</dcterms:created>
  <dcterms:modified xsi:type="dcterms:W3CDTF">2023-02-16T05:34:46Z</dcterms:modified>
</cp:coreProperties>
</file>