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35"/>
  </p:notesMasterIdLst>
  <p:sldIdLst>
    <p:sldId id="256" r:id="rId2"/>
    <p:sldId id="257" r:id="rId3"/>
    <p:sldId id="259" r:id="rId4"/>
    <p:sldId id="306" r:id="rId5"/>
    <p:sldId id="318" r:id="rId6"/>
    <p:sldId id="319" r:id="rId7"/>
    <p:sldId id="320" r:id="rId8"/>
    <p:sldId id="273" r:id="rId9"/>
    <p:sldId id="292" r:id="rId10"/>
    <p:sldId id="260" r:id="rId11"/>
    <p:sldId id="321" r:id="rId12"/>
    <p:sldId id="322" r:id="rId13"/>
    <p:sldId id="323" r:id="rId14"/>
    <p:sldId id="303" r:id="rId15"/>
    <p:sldId id="328" r:id="rId16"/>
    <p:sldId id="329" r:id="rId17"/>
    <p:sldId id="302" r:id="rId18"/>
    <p:sldId id="316" r:id="rId19"/>
    <p:sldId id="263" r:id="rId20"/>
    <p:sldId id="275" r:id="rId21"/>
    <p:sldId id="324" r:id="rId22"/>
    <p:sldId id="264" r:id="rId23"/>
    <p:sldId id="270" r:id="rId24"/>
    <p:sldId id="265" r:id="rId25"/>
    <p:sldId id="317" r:id="rId26"/>
    <p:sldId id="325" r:id="rId27"/>
    <p:sldId id="326" r:id="rId28"/>
    <p:sldId id="327" r:id="rId29"/>
    <p:sldId id="330" r:id="rId30"/>
    <p:sldId id="266" r:id="rId31"/>
    <p:sldId id="268" r:id="rId32"/>
    <p:sldId id="267" r:id="rId33"/>
    <p:sldId id="258" r:id="rId34"/>
  </p:sldIdLst>
  <p:sldSz cx="12601575" cy="6480175"/>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408" y="-72"/>
      </p:cViewPr>
      <p:guideLst>
        <p:guide orient="horz" pos="2041"/>
        <p:guide pos="3970"/>
      </p:guideLst>
    </p:cSldViewPr>
  </p:slideViewPr>
  <p:notesTextViewPr>
    <p:cViewPr>
      <p:scale>
        <a:sx n="100" d="100"/>
        <a:sy n="100" d="100"/>
      </p:scale>
      <p:origin x="0" y="0"/>
    </p:cViewPr>
  </p:notesTextViewPr>
  <p:sorterViewPr>
    <p:cViewPr>
      <p:scale>
        <a:sx n="100" d="100"/>
        <a:sy n="100" d="100"/>
      </p:scale>
      <p:origin x="0" y="4470"/>
    </p:cViewPr>
  </p:sorterViewPr>
  <p:notesViewPr>
    <p:cSldViewPr>
      <p:cViewPr varScale="1">
        <p:scale>
          <a:sx n="55" d="100"/>
          <a:sy n="55" d="100"/>
        </p:scale>
        <p:origin x="-2844" y="-102"/>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12BE79C4-C320-4545-B756-040D3D5D7A96}" type="datetimeFigureOut">
              <a:rPr lang="en-US" smtClean="0"/>
              <a:pPr/>
              <a:t>17/02/2022</a:t>
            </a:fld>
            <a:endParaRPr lang="en-US"/>
          </a:p>
        </p:txBody>
      </p:sp>
      <p:sp>
        <p:nvSpPr>
          <p:cNvPr id="4" name="Slide Image Placeholder 3"/>
          <p:cNvSpPr>
            <a:spLocks noGrp="1" noRot="1" noChangeAspect="1"/>
          </p:cNvSpPr>
          <p:nvPr>
            <p:ph type="sldImg" idx="2"/>
          </p:nvPr>
        </p:nvSpPr>
        <p:spPr>
          <a:xfrm>
            <a:off x="2071688" y="514350"/>
            <a:ext cx="5000625"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D103E13C-0A7A-4C6F-AB86-AB8E5F09725E}" type="slidenum">
              <a:rPr lang="en-US" smtClean="0"/>
              <a:pPr/>
              <a:t>‹#›</a:t>
            </a:fld>
            <a:endParaRPr lang="en-US"/>
          </a:p>
        </p:txBody>
      </p:sp>
    </p:spTree>
    <p:extLst>
      <p:ext uri="{BB962C8B-B14F-4D97-AF65-F5344CB8AC3E}">
        <p14:creationId xmlns:p14="http://schemas.microsoft.com/office/powerpoint/2010/main" val="2253944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71688" y="514350"/>
            <a:ext cx="5000625" cy="2571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103E13C-0A7A-4C6F-AB86-AB8E5F09725E}"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pic>
        <p:nvPicPr>
          <p:cNvPr id="19" name="Picture 18" descr="Logo, company name&#10;&#10;Description automatically generated">
            <a:extLst>
              <a:ext uri="{FF2B5EF4-FFF2-40B4-BE49-F238E27FC236}">
                <a16:creationId xmlns:a16="http://schemas.microsoft.com/office/drawing/2014/main" xmlns="" id="{DB7F278B-96C1-472D-A6FC-46D5C5987C4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510815" y="487399"/>
            <a:ext cx="5611995" cy="5129085"/>
          </a:xfrm>
          <a:prstGeom prst="rect">
            <a:avLst/>
          </a:prstGeom>
        </p:spPr>
      </p:pic>
      <p:sp>
        <p:nvSpPr>
          <p:cNvPr id="4" name="Text Placeholder 3">
            <a:extLst>
              <a:ext uri="{FF2B5EF4-FFF2-40B4-BE49-F238E27FC236}">
                <a16:creationId xmlns:a16="http://schemas.microsoft.com/office/drawing/2014/main" xmlns="" id="{4C62829B-E2C5-44BC-B862-8528BA6E42EB}"/>
              </a:ext>
            </a:extLst>
          </p:cNvPr>
          <p:cNvSpPr>
            <a:spLocks noGrp="1"/>
          </p:cNvSpPr>
          <p:nvPr userDrawn="1">
            <p:ph type="body" sz="quarter" idx="11" hasCustomPrompt="1"/>
          </p:nvPr>
        </p:nvSpPr>
        <p:spPr bwMode="invGray">
          <a:xfrm>
            <a:off x="439313" y="1608043"/>
            <a:ext cx="6430295" cy="2147135"/>
          </a:xfrm>
        </p:spPr>
        <p:txBody>
          <a:bodyPr lIns="0" tIns="0" rIns="0" bIns="0" anchor="ctr">
            <a:noAutofit/>
          </a:bodyPr>
          <a:lstStyle>
            <a:lvl1pPr marL="0" indent="0">
              <a:spcAft>
                <a:spcPts val="134"/>
              </a:spcAft>
              <a:buNone/>
              <a:defRPr sz="4300">
                <a:latin typeface="Raleway SemiBold" pitchFamily="2" charset="0"/>
              </a:defRPr>
            </a:lvl1pPr>
            <a:lvl2pPr marL="0" indent="0">
              <a:spcAft>
                <a:spcPts val="134"/>
              </a:spcAft>
              <a:buNone/>
              <a:defRPr sz="3200">
                <a:solidFill>
                  <a:schemeClr val="accent1"/>
                </a:solidFill>
                <a:latin typeface="Raleway SemiBold" pitchFamily="2" charset="0"/>
              </a:defRPr>
            </a:lvl2pPr>
          </a:lstStyle>
          <a:p>
            <a:pPr lvl="0"/>
            <a:r>
              <a:rPr lang="en-US" dirty="0"/>
              <a:t>Title in </a:t>
            </a:r>
            <a:r>
              <a:rPr lang="en-US" dirty="0" err="1"/>
              <a:t>Raleway</a:t>
            </a:r>
            <a:r>
              <a:rPr lang="en-US" dirty="0"/>
              <a:t/>
            </a:r>
            <a:br>
              <a:rPr lang="en-US" dirty="0"/>
            </a:br>
            <a:r>
              <a:rPr lang="en-US" dirty="0" err="1"/>
              <a:t>SemiBold</a:t>
            </a:r>
            <a:r>
              <a:rPr lang="en-US" dirty="0"/>
              <a:t> 32pt</a:t>
            </a:r>
          </a:p>
          <a:p>
            <a:pPr lvl="1"/>
            <a:r>
              <a:rPr lang="en-US" dirty="0"/>
              <a:t>Subtitle in </a:t>
            </a:r>
            <a:r>
              <a:rPr lang="en-US" dirty="0" err="1"/>
              <a:t>Raleway</a:t>
            </a:r>
            <a:r>
              <a:rPr lang="en-US" dirty="0"/>
              <a:t> </a:t>
            </a:r>
            <a:br>
              <a:rPr lang="en-US" dirty="0"/>
            </a:br>
            <a:r>
              <a:rPr lang="en-US" dirty="0" err="1"/>
              <a:t>SemiBold</a:t>
            </a:r>
            <a:r>
              <a:rPr lang="en-US" dirty="0"/>
              <a:t> 24pt</a:t>
            </a:r>
          </a:p>
        </p:txBody>
      </p:sp>
      <p:sp>
        <p:nvSpPr>
          <p:cNvPr id="17" name="Text Placeholder 16">
            <a:extLst>
              <a:ext uri="{FF2B5EF4-FFF2-40B4-BE49-F238E27FC236}">
                <a16:creationId xmlns:a16="http://schemas.microsoft.com/office/drawing/2014/main" xmlns="" id="{B8AE34A7-F4A5-49F5-86B2-EC41ED39E6FE}"/>
              </a:ext>
            </a:extLst>
          </p:cNvPr>
          <p:cNvSpPr>
            <a:spLocks noGrp="1"/>
          </p:cNvSpPr>
          <p:nvPr userDrawn="1">
            <p:ph type="body" sz="quarter" idx="12" hasCustomPrompt="1"/>
          </p:nvPr>
        </p:nvSpPr>
        <p:spPr bwMode="invGray">
          <a:xfrm>
            <a:off x="439315" y="4641356"/>
            <a:ext cx="4412540" cy="697969"/>
          </a:xfrm>
        </p:spPr>
        <p:txBody>
          <a:bodyPr wrap="none" lIns="0" tIns="0" rIns="0" bIns="0">
            <a:noAutofit/>
          </a:bodyPr>
          <a:lstStyle>
            <a:lvl1pPr marL="0" indent="0" algn="l" defTabSz="1221045" rtl="0" eaLnBrk="1" latinLnBrk="0" hangingPunct="1">
              <a:spcBef>
                <a:spcPts val="0"/>
              </a:spcBef>
              <a:spcAft>
                <a:spcPts val="0"/>
              </a:spcAft>
              <a:buClr>
                <a:srgbClr val="0588E8"/>
              </a:buClr>
              <a:buSzPct val="85000"/>
              <a:buFont typeface="Lucida Sans Unicode" pitchFamily="34" charset="0"/>
              <a:buNone/>
              <a:defRPr lang="en-US" sz="1600" kern="1200" baseline="0" dirty="0" smtClean="0">
                <a:solidFill>
                  <a:schemeClr val="tx1"/>
                </a:solidFill>
                <a:latin typeface="Raleway Medium" pitchFamily="2" charset="0"/>
                <a:ea typeface="Verdana" pitchFamily="34" charset="0"/>
                <a:cs typeface="Raleway Medium" pitchFamily="2" charset="0"/>
              </a:defRPr>
            </a:lvl1pPr>
            <a:lvl2pPr marL="0" indent="0" algn="l" defTabSz="1221045" rtl="0" eaLnBrk="1" latinLnBrk="0" hangingPunct="1">
              <a:spcBef>
                <a:spcPts val="0"/>
              </a:spcBef>
              <a:spcAft>
                <a:spcPts val="0"/>
              </a:spcAft>
              <a:buClr>
                <a:srgbClr val="0588E8"/>
              </a:buClr>
              <a:buSzPct val="85000"/>
              <a:buFont typeface="Lucida Sans Unicode" pitchFamily="34" charset="0"/>
              <a:buNone/>
              <a:defRPr lang="en-US" sz="1600" kern="1200" baseline="0" dirty="0" smtClean="0">
                <a:solidFill>
                  <a:schemeClr val="tx1"/>
                </a:solidFill>
                <a:latin typeface="Raleway Medium" pitchFamily="2" charset="0"/>
                <a:ea typeface="Verdana" pitchFamily="34" charset="0"/>
                <a:cs typeface="Raleway Medium" pitchFamily="2" charset="0"/>
              </a:defRPr>
            </a:lvl2pPr>
            <a:lvl3pPr marL="0" indent="0" algn="l" defTabSz="1221045" rtl="0" eaLnBrk="1" latinLnBrk="0" hangingPunct="1">
              <a:spcBef>
                <a:spcPts val="0"/>
              </a:spcBef>
              <a:spcAft>
                <a:spcPts val="0"/>
              </a:spcAft>
              <a:buClr>
                <a:srgbClr val="0588E8"/>
              </a:buClr>
              <a:buSzPct val="85000"/>
              <a:buFont typeface="Lucida Sans Unicode" pitchFamily="34" charset="0"/>
              <a:buNone/>
              <a:defRPr lang="en-US" sz="1600" kern="1200" baseline="0" dirty="0" smtClean="0">
                <a:solidFill>
                  <a:srgbClr val="808080"/>
                </a:solidFill>
                <a:latin typeface="Raleway Light" pitchFamily="2" charset="0"/>
                <a:ea typeface="Verdana" pitchFamily="34" charset="0"/>
                <a:cs typeface="Verdana" pitchFamily="34" charset="0"/>
              </a:defRPr>
            </a:lvl3pPr>
          </a:lstStyle>
          <a:p>
            <a:pPr lvl="0"/>
            <a:r>
              <a:rPr lang="en-US" dirty="0"/>
              <a:t>Presenter Name</a:t>
            </a:r>
          </a:p>
          <a:p>
            <a:pPr lvl="1"/>
            <a:r>
              <a:rPr lang="en-US" dirty="0"/>
              <a:t>dd/mm/</a:t>
            </a:r>
            <a:r>
              <a:rPr lang="en-US" dirty="0" err="1"/>
              <a:t>yyyy</a:t>
            </a:r>
            <a:endParaRPr lang="en-US" dirty="0"/>
          </a:p>
        </p:txBody>
      </p:sp>
      <p:sp>
        <p:nvSpPr>
          <p:cNvPr id="11" name="AddClassification">
            <a:extLst>
              <a:ext uri="{FF2B5EF4-FFF2-40B4-BE49-F238E27FC236}">
                <a16:creationId xmlns:a16="http://schemas.microsoft.com/office/drawing/2014/main" xmlns="" id="{82C74C44-53B8-45F2-9C71-9833794F8D93}"/>
              </a:ext>
            </a:extLst>
          </p:cNvPr>
          <p:cNvSpPr txBox="1">
            <a:spLocks noChangeArrowheads="1"/>
          </p:cNvSpPr>
          <p:nvPr userDrawn="1"/>
        </p:nvSpPr>
        <p:spPr bwMode="invGray">
          <a:xfrm>
            <a:off x="5881604" y="6050585"/>
            <a:ext cx="83837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900" b="0" baseline="0" dirty="0">
                <a:solidFill>
                  <a:schemeClr val="tx1"/>
                </a:solidFill>
                <a:latin typeface="Raleway Medium" pitchFamily="2" charset="0"/>
                <a:ea typeface="Verdana" pitchFamily="34" charset="0"/>
                <a:cs typeface="Verdana" pitchFamily="34" charset="0"/>
              </a:rPr>
              <a:t>© Atos - for internal use</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10518610" y="5701305"/>
            <a:ext cx="1638684" cy="490867"/>
          </a:xfrm>
          <a:prstGeom prst="rect">
            <a:avLst/>
          </a:prstGeom>
        </p:spPr>
      </p:pic>
    </p:spTree>
    <p:extLst>
      <p:ext uri="{BB962C8B-B14F-4D97-AF65-F5344CB8AC3E}">
        <p14:creationId xmlns:p14="http://schemas.microsoft.com/office/powerpoint/2010/main" val="1175619147"/>
      </p:ext>
    </p:extLst>
  </p:cSld>
  <p:clrMapOvr>
    <a:masterClrMapping/>
  </p:clrMapOvr>
  <p:extLst mod="1">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para with desig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xmlns="" id="{57EB26C2-51F4-4065-B6A9-87F434601DAA}"/>
              </a:ext>
            </a:extLst>
          </p:cNvPr>
          <p:cNvSpPr>
            <a:spLocks noChangeAspect="1"/>
          </p:cNvSpPr>
          <p:nvPr userDrawn="1"/>
        </p:nvSpPr>
        <p:spPr bwMode="invGray">
          <a:xfrm>
            <a:off x="8518921" y="3014451"/>
            <a:ext cx="1222353" cy="1117470"/>
          </a:xfrm>
          <a:prstGeom prst="ellipse">
            <a:avLst/>
          </a:prstGeom>
          <a:gradFill flip="none" rotWithShape="1">
            <a:gsLst>
              <a:gs pos="58000">
                <a:srgbClr val="039BDA">
                  <a:alpha val="30000"/>
                </a:srgbClr>
              </a:gs>
              <a:gs pos="9000">
                <a:schemeClr val="accent1"/>
              </a:gs>
              <a:gs pos="98000">
                <a:schemeClr val="accent1">
                  <a:alpha val="0"/>
                </a:schemeClr>
              </a:gs>
            </a:gsLst>
            <a:lin ang="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pPr algn="ctr"/>
            <a:endParaRPr lang="en-US" dirty="0"/>
          </a:p>
        </p:txBody>
      </p:sp>
      <p:sp>
        <p:nvSpPr>
          <p:cNvPr id="11" name="Arc 10">
            <a:extLst>
              <a:ext uri="{FF2B5EF4-FFF2-40B4-BE49-F238E27FC236}">
                <a16:creationId xmlns:a16="http://schemas.microsoft.com/office/drawing/2014/main" xmlns="" id="{93FF8DFD-45B0-4275-A8C1-385BB0860CAD}"/>
              </a:ext>
            </a:extLst>
          </p:cNvPr>
          <p:cNvSpPr>
            <a:spLocks noChangeAspect="1"/>
          </p:cNvSpPr>
          <p:nvPr userDrawn="1"/>
        </p:nvSpPr>
        <p:spPr bwMode="invGray">
          <a:xfrm>
            <a:off x="9011943" y="1608082"/>
            <a:ext cx="4200524" cy="3840102"/>
          </a:xfrm>
          <a:prstGeom prst="arc">
            <a:avLst>
              <a:gd name="adj1" fmla="val 5277044"/>
              <a:gd name="adj2" fmla="val 16275839"/>
            </a:avLst>
          </a:prstGeom>
          <a:ln w="47625">
            <a:gradFill flip="none" rotWithShape="1">
              <a:gsLst>
                <a:gs pos="0">
                  <a:schemeClr val="tx2">
                    <a:alpha val="0"/>
                  </a:schemeClr>
                </a:gs>
                <a:gs pos="50000">
                  <a:schemeClr val="accent6">
                    <a:lumMod val="25000"/>
                    <a:lumOff val="75000"/>
                  </a:schemeClr>
                </a:gs>
                <a:gs pos="6000">
                  <a:schemeClr val="accent6">
                    <a:lumMod val="25000"/>
                    <a:lumOff val="75000"/>
                    <a:alpha val="20000"/>
                  </a:schemeClr>
                </a:gs>
                <a:gs pos="94000">
                  <a:schemeClr val="accent6">
                    <a:lumMod val="25000"/>
                    <a:lumOff val="75000"/>
                    <a:alpha val="20000"/>
                  </a:schemeClr>
                </a:gs>
                <a:gs pos="100000">
                  <a:schemeClr val="tx2">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txBody>
          <a:bodyPr lIns="122105" tIns="61052" rIns="122105" bIns="61052" rtlCol="0" anchor="ctr"/>
          <a:lstStyle/>
          <a:p>
            <a:pPr algn="ctr"/>
            <a:endParaRPr lang="en-US" dirty="0"/>
          </a:p>
        </p:txBody>
      </p:sp>
      <p:sp>
        <p:nvSpPr>
          <p:cNvPr id="12" name="Oval 11">
            <a:extLst>
              <a:ext uri="{FF2B5EF4-FFF2-40B4-BE49-F238E27FC236}">
                <a16:creationId xmlns:a16="http://schemas.microsoft.com/office/drawing/2014/main" xmlns="" id="{FEA2561D-8307-4588-B581-F9B15BE8CF14}"/>
              </a:ext>
            </a:extLst>
          </p:cNvPr>
          <p:cNvSpPr>
            <a:spLocks noChangeAspect="1"/>
          </p:cNvSpPr>
          <p:nvPr userDrawn="1"/>
        </p:nvSpPr>
        <p:spPr bwMode="invGray">
          <a:xfrm>
            <a:off x="9440266" y="4611764"/>
            <a:ext cx="1222353" cy="1117470"/>
          </a:xfrm>
          <a:prstGeom prst="ellipse">
            <a:avLst/>
          </a:prstGeom>
          <a:gradFill flip="none" rotWithShape="1">
            <a:gsLst>
              <a:gs pos="58000">
                <a:srgbClr val="039BDA">
                  <a:alpha val="30000"/>
                </a:srgbClr>
              </a:gs>
              <a:gs pos="9000">
                <a:schemeClr val="accent1"/>
              </a:gs>
              <a:gs pos="84000">
                <a:schemeClr val="accent1">
                  <a:alpha val="0"/>
                </a:schemeClr>
              </a:gs>
            </a:gsLst>
            <a:lin ang="17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pPr algn="ctr"/>
            <a:endParaRPr lang="en-US" dirty="0"/>
          </a:p>
        </p:txBody>
      </p:sp>
      <p:sp>
        <p:nvSpPr>
          <p:cNvPr id="13" name="Oval 12">
            <a:extLst>
              <a:ext uri="{FF2B5EF4-FFF2-40B4-BE49-F238E27FC236}">
                <a16:creationId xmlns:a16="http://schemas.microsoft.com/office/drawing/2014/main" xmlns="" id="{5C2EA899-5726-4F3E-A809-0837BD902FD6}"/>
              </a:ext>
            </a:extLst>
          </p:cNvPr>
          <p:cNvSpPr>
            <a:spLocks noChangeAspect="1"/>
          </p:cNvSpPr>
          <p:nvPr userDrawn="1"/>
        </p:nvSpPr>
        <p:spPr bwMode="invGray">
          <a:xfrm>
            <a:off x="9440266" y="1372038"/>
            <a:ext cx="1222353" cy="1117470"/>
          </a:xfrm>
          <a:prstGeom prst="ellipse">
            <a:avLst/>
          </a:prstGeom>
          <a:gradFill flip="none" rotWithShape="1">
            <a:gsLst>
              <a:gs pos="58000">
                <a:srgbClr val="039BDA">
                  <a:alpha val="30000"/>
                </a:srgbClr>
              </a:gs>
              <a:gs pos="9000">
                <a:schemeClr val="accent1"/>
              </a:gs>
              <a:gs pos="89000">
                <a:schemeClr val="accent1">
                  <a:alpha val="0"/>
                </a:schemeClr>
              </a:gs>
            </a:gsLst>
            <a:lin ang="4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pPr algn="ctr"/>
            <a:endParaRPr lang="en-US" dirty="0"/>
          </a:p>
        </p:txBody>
      </p:sp>
      <p:sp>
        <p:nvSpPr>
          <p:cNvPr id="2" name="Title 1">
            <a:extLst>
              <a:ext uri="{FF2B5EF4-FFF2-40B4-BE49-F238E27FC236}">
                <a16:creationId xmlns:a16="http://schemas.microsoft.com/office/drawing/2014/main" xmlns=""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6" name="Text Placeholder 5">
            <a:extLst>
              <a:ext uri="{FF2B5EF4-FFF2-40B4-BE49-F238E27FC236}">
                <a16:creationId xmlns:a16="http://schemas.microsoft.com/office/drawing/2014/main" xmlns="" id="{5745C628-C734-425D-A3FF-809A59836586}"/>
              </a:ext>
            </a:extLst>
          </p:cNvPr>
          <p:cNvSpPr>
            <a:spLocks noGrp="1"/>
          </p:cNvSpPr>
          <p:nvPr>
            <p:ph type="body" sz="quarter" idx="11" hasCustomPrompt="1"/>
          </p:nvPr>
        </p:nvSpPr>
        <p:spPr bwMode="invGray">
          <a:xfrm>
            <a:off x="441930" y="1354037"/>
            <a:ext cx="7812977" cy="1267234"/>
          </a:xfrm>
        </p:spPr>
        <p:txBody>
          <a:bodyPr lIns="0" tIns="0" rIns="0" bIns="0" anchor="ctr"/>
          <a:lstStyle>
            <a:lvl1pPr marL="0" indent="0" algn="l">
              <a:buNone/>
              <a:defRPr>
                <a:latin typeface="Raleway Light" pitchFamily="2" charset="0"/>
              </a:defRPr>
            </a:lvl1pPr>
          </a:lstStyle>
          <a:p>
            <a:pPr lvl="0"/>
            <a:r>
              <a:rPr lang="en-US" dirty="0"/>
              <a:t>Text</a:t>
            </a:r>
          </a:p>
        </p:txBody>
      </p:sp>
      <p:sp>
        <p:nvSpPr>
          <p:cNvPr id="7" name="Text Placeholder 4">
            <a:extLst>
              <a:ext uri="{FF2B5EF4-FFF2-40B4-BE49-F238E27FC236}">
                <a16:creationId xmlns:a16="http://schemas.microsoft.com/office/drawing/2014/main" xmlns="" id="{A231BA4B-8E51-4730-9569-847C0722DAC8}"/>
              </a:ext>
            </a:extLst>
          </p:cNvPr>
          <p:cNvSpPr>
            <a:spLocks noGrp="1"/>
          </p:cNvSpPr>
          <p:nvPr>
            <p:ph type="body" sz="quarter" idx="12" hasCustomPrompt="1"/>
          </p:nvPr>
        </p:nvSpPr>
        <p:spPr bwMode="invGray">
          <a:xfrm>
            <a:off x="313744" y="525945"/>
            <a:ext cx="11820277" cy="548546"/>
          </a:xfrm>
        </p:spPr>
        <p:txBody>
          <a:bodyPr/>
          <a:lstStyle>
            <a:lvl1pPr marL="0" indent="0">
              <a:buNone/>
              <a:defRPr sz="2100">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8" name="Text Placeholder 5">
            <a:extLst>
              <a:ext uri="{FF2B5EF4-FFF2-40B4-BE49-F238E27FC236}">
                <a16:creationId xmlns:a16="http://schemas.microsoft.com/office/drawing/2014/main" xmlns="" id="{D36EF7ED-6900-4FD5-AA62-B93F5B77D31D}"/>
              </a:ext>
            </a:extLst>
          </p:cNvPr>
          <p:cNvSpPr>
            <a:spLocks noGrp="1"/>
          </p:cNvSpPr>
          <p:nvPr>
            <p:ph type="body" sz="quarter" idx="13" hasCustomPrompt="1"/>
          </p:nvPr>
        </p:nvSpPr>
        <p:spPr bwMode="invGray">
          <a:xfrm>
            <a:off x="441930" y="2922977"/>
            <a:ext cx="7812977" cy="1267234"/>
          </a:xfrm>
        </p:spPr>
        <p:txBody>
          <a:bodyPr lIns="0" tIns="0" rIns="0" bIns="0" anchor="ctr"/>
          <a:lstStyle>
            <a:lvl1pPr marL="0" indent="0" algn="l">
              <a:buNone/>
              <a:defRPr>
                <a:latin typeface="Raleway Light" pitchFamily="2" charset="0"/>
              </a:defRPr>
            </a:lvl1pPr>
          </a:lstStyle>
          <a:p>
            <a:pPr lvl="0"/>
            <a:r>
              <a:rPr lang="en-US" dirty="0"/>
              <a:t>Text</a:t>
            </a:r>
          </a:p>
        </p:txBody>
      </p:sp>
      <p:sp>
        <p:nvSpPr>
          <p:cNvPr id="9" name="Text Placeholder 5">
            <a:extLst>
              <a:ext uri="{FF2B5EF4-FFF2-40B4-BE49-F238E27FC236}">
                <a16:creationId xmlns:a16="http://schemas.microsoft.com/office/drawing/2014/main" xmlns="" id="{ED4A2992-ECB4-49A6-8DA5-345891EC76FE}"/>
              </a:ext>
            </a:extLst>
          </p:cNvPr>
          <p:cNvSpPr>
            <a:spLocks noGrp="1"/>
          </p:cNvSpPr>
          <p:nvPr>
            <p:ph type="body" sz="quarter" idx="14" hasCustomPrompt="1"/>
          </p:nvPr>
        </p:nvSpPr>
        <p:spPr bwMode="invGray">
          <a:xfrm>
            <a:off x="441930" y="4491916"/>
            <a:ext cx="7812977" cy="1267234"/>
          </a:xfrm>
        </p:spPr>
        <p:txBody>
          <a:bodyPr lIns="0" tIns="0" rIns="0" bIns="0" anchor="ctr"/>
          <a:lstStyle>
            <a:lvl1pPr marL="0" indent="0" algn="l">
              <a:buNone/>
              <a:defRPr>
                <a:latin typeface="Raleway Light" pitchFamily="2" charset="0"/>
              </a:defRPr>
            </a:lvl1pPr>
          </a:lstStyle>
          <a:p>
            <a:pPr lvl="0"/>
            <a:r>
              <a:rPr lang="en-US" dirty="0"/>
              <a:t>Text</a:t>
            </a:r>
          </a:p>
        </p:txBody>
      </p:sp>
      <p:sp>
        <p:nvSpPr>
          <p:cNvPr id="14" name="Slide Number Placeholder 5">
            <a:extLst>
              <a:ext uri="{FF2B5EF4-FFF2-40B4-BE49-F238E27FC236}">
                <a16:creationId xmlns:a16="http://schemas.microsoft.com/office/drawing/2014/main" xmlns="" id="{B01EA234-5B15-4A9C-AC4D-E476A846D28F}"/>
              </a:ext>
            </a:extLst>
          </p:cNvPr>
          <p:cNvSpPr>
            <a:spLocks noGrp="1"/>
          </p:cNvSpPr>
          <p:nvPr>
            <p:ph type="sldNum" sz="quarter" idx="4"/>
          </p:nvPr>
        </p:nvSpPr>
        <p:spPr>
          <a:xfrm>
            <a:off x="313745" y="5978063"/>
            <a:ext cx="610879" cy="272165"/>
          </a:xfrm>
          <a:prstGeom prst="rect">
            <a:avLst/>
          </a:prstGeom>
        </p:spPr>
        <p:txBody>
          <a:bodyPr vert="horz" lIns="122105" tIns="61052" rIns="122105" bIns="61052" rtlCol="0" anchor="ctr"/>
          <a:lstStyle>
            <a:lvl1pPr algn="l">
              <a:defRPr sz="1100">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153612997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images 1">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xmlns="" id="{3753AB01-8E4C-47D6-B8E3-10AC53C8EB24}"/>
              </a:ext>
            </a:extLst>
          </p:cNvPr>
          <p:cNvSpPr>
            <a:spLocks noGrp="1" noChangeAspect="1"/>
          </p:cNvSpPr>
          <p:nvPr>
            <p:ph type="pic" sz="quarter" idx="10" hasCustomPrompt="1"/>
          </p:nvPr>
        </p:nvSpPr>
        <p:spPr bwMode="invGray">
          <a:xfrm>
            <a:off x="441075" y="1654404"/>
            <a:ext cx="1650806" cy="1509161"/>
          </a:xfrm>
          <a:prstGeom prst="ellipse">
            <a:avLst/>
          </a:prstGeom>
        </p:spPr>
        <p:txBody>
          <a:bodyPr lIns="0" tIns="0" rIns="0" bIns="0" anchor="ctr"/>
          <a:lstStyle>
            <a:lvl1pPr marL="0" indent="0" algn="ctr">
              <a:buNone/>
              <a:defRPr sz="800">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22" name="Picture Placeholder 3">
            <a:extLst>
              <a:ext uri="{FF2B5EF4-FFF2-40B4-BE49-F238E27FC236}">
                <a16:creationId xmlns:a16="http://schemas.microsoft.com/office/drawing/2014/main" xmlns="" id="{95F79ED8-DE62-4265-BF98-CA8F3250F44E}"/>
              </a:ext>
            </a:extLst>
          </p:cNvPr>
          <p:cNvSpPr>
            <a:spLocks noGrp="1" noChangeAspect="1"/>
          </p:cNvSpPr>
          <p:nvPr>
            <p:ph type="pic" sz="quarter" idx="15" hasCustomPrompt="1"/>
          </p:nvPr>
        </p:nvSpPr>
        <p:spPr bwMode="invGray">
          <a:xfrm>
            <a:off x="441075" y="3980306"/>
            <a:ext cx="1650806" cy="1509161"/>
          </a:xfrm>
          <a:prstGeom prst="ellipse">
            <a:avLst/>
          </a:prstGeom>
        </p:spPr>
        <p:txBody>
          <a:bodyPr lIns="0" tIns="0" rIns="0" bIns="0" anchor="ctr"/>
          <a:lstStyle>
            <a:lvl1pPr marL="0" indent="0" algn="ctr">
              <a:buNone/>
              <a:defRPr sz="800">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23" name="Picture Placeholder 3">
            <a:extLst>
              <a:ext uri="{FF2B5EF4-FFF2-40B4-BE49-F238E27FC236}">
                <a16:creationId xmlns:a16="http://schemas.microsoft.com/office/drawing/2014/main" xmlns="" id="{8079FDD0-E93A-4BF9-AE06-64395560F12E}"/>
              </a:ext>
            </a:extLst>
          </p:cNvPr>
          <p:cNvSpPr>
            <a:spLocks noGrp="1" noChangeAspect="1"/>
          </p:cNvSpPr>
          <p:nvPr>
            <p:ph type="pic" sz="quarter" idx="16" hasCustomPrompt="1"/>
          </p:nvPr>
        </p:nvSpPr>
        <p:spPr bwMode="invGray">
          <a:xfrm>
            <a:off x="10488674" y="1650752"/>
            <a:ext cx="1650806" cy="1509161"/>
          </a:xfrm>
          <a:prstGeom prst="ellipse">
            <a:avLst/>
          </a:prstGeom>
        </p:spPr>
        <p:txBody>
          <a:bodyPr lIns="0" tIns="0" rIns="0" bIns="0" anchor="ctr"/>
          <a:lstStyle>
            <a:lvl1pPr marL="0" indent="0" algn="ctr">
              <a:buNone/>
              <a:defRPr sz="800">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24" name="Picture Placeholder 3">
            <a:extLst>
              <a:ext uri="{FF2B5EF4-FFF2-40B4-BE49-F238E27FC236}">
                <a16:creationId xmlns:a16="http://schemas.microsoft.com/office/drawing/2014/main" xmlns="" id="{23DF603E-3B4A-4E51-8C9E-306B088CC2B0}"/>
              </a:ext>
            </a:extLst>
          </p:cNvPr>
          <p:cNvSpPr>
            <a:spLocks noGrp="1" noChangeAspect="1"/>
          </p:cNvSpPr>
          <p:nvPr>
            <p:ph type="pic" sz="quarter" idx="17" hasCustomPrompt="1"/>
          </p:nvPr>
        </p:nvSpPr>
        <p:spPr bwMode="invGray">
          <a:xfrm>
            <a:off x="10488674" y="3980306"/>
            <a:ext cx="1650806" cy="1509161"/>
          </a:xfrm>
          <a:prstGeom prst="ellipse">
            <a:avLst/>
          </a:prstGeom>
        </p:spPr>
        <p:txBody>
          <a:bodyPr lIns="0" tIns="0" rIns="0" bIns="0" anchor="ctr"/>
          <a:lstStyle>
            <a:lvl1pPr marL="0" indent="0" algn="ctr">
              <a:buNone/>
              <a:defRPr sz="800">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15" name="Oval 14">
            <a:extLst>
              <a:ext uri="{FF2B5EF4-FFF2-40B4-BE49-F238E27FC236}">
                <a16:creationId xmlns:a16="http://schemas.microsoft.com/office/drawing/2014/main" xmlns="" id="{AD321218-61CD-4A7C-A430-F5A1DDE9AD9B}"/>
              </a:ext>
            </a:extLst>
          </p:cNvPr>
          <p:cNvSpPr>
            <a:spLocks noChangeAspect="1"/>
          </p:cNvSpPr>
          <p:nvPr userDrawn="1"/>
        </p:nvSpPr>
        <p:spPr bwMode="invGray">
          <a:xfrm>
            <a:off x="434774" y="1658926"/>
            <a:ext cx="1650806" cy="1509161"/>
          </a:xfrm>
          <a:prstGeom prst="ellipse">
            <a:avLst/>
          </a:prstGeom>
          <a:gradFill flip="none" rotWithShape="1">
            <a:gsLst>
              <a:gs pos="47000">
                <a:schemeClr val="accent1">
                  <a:alpha val="0"/>
                </a:schemeClr>
              </a:gs>
              <a:gs pos="0">
                <a:schemeClr val="accent1"/>
              </a:gs>
            </a:gsLst>
            <a:lin ang="4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100" dirty="0">
              <a:solidFill>
                <a:schemeClr val="bg1"/>
              </a:solidFill>
              <a:latin typeface="+mj-lt"/>
            </a:endParaRPr>
          </a:p>
        </p:txBody>
      </p:sp>
      <p:sp>
        <p:nvSpPr>
          <p:cNvPr id="25" name="Oval 24">
            <a:extLst>
              <a:ext uri="{FF2B5EF4-FFF2-40B4-BE49-F238E27FC236}">
                <a16:creationId xmlns:a16="http://schemas.microsoft.com/office/drawing/2014/main" xmlns="" id="{835E1044-5A44-4BFE-89AF-ACDEEA2B4BF2}"/>
              </a:ext>
            </a:extLst>
          </p:cNvPr>
          <p:cNvSpPr>
            <a:spLocks noChangeAspect="1"/>
          </p:cNvSpPr>
          <p:nvPr userDrawn="1"/>
        </p:nvSpPr>
        <p:spPr bwMode="invGray">
          <a:xfrm>
            <a:off x="434774" y="3986029"/>
            <a:ext cx="1650806" cy="1509161"/>
          </a:xfrm>
          <a:prstGeom prst="ellipse">
            <a:avLst/>
          </a:prstGeom>
          <a:gradFill flip="none" rotWithShape="1">
            <a:gsLst>
              <a:gs pos="47000">
                <a:schemeClr val="accent4">
                  <a:alpha val="0"/>
                </a:schemeClr>
              </a:gs>
              <a:gs pos="0">
                <a:schemeClr val="accent4"/>
              </a:gs>
            </a:gsLst>
            <a:lin ang="17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100" dirty="0">
              <a:solidFill>
                <a:schemeClr val="bg1"/>
              </a:solidFill>
              <a:latin typeface="+mj-lt"/>
            </a:endParaRPr>
          </a:p>
        </p:txBody>
      </p:sp>
      <p:sp>
        <p:nvSpPr>
          <p:cNvPr id="26" name="Oval 25">
            <a:extLst>
              <a:ext uri="{FF2B5EF4-FFF2-40B4-BE49-F238E27FC236}">
                <a16:creationId xmlns:a16="http://schemas.microsoft.com/office/drawing/2014/main" xmlns="" id="{058BCB6D-0CAC-42F5-AA2A-440E5D9D92B4}"/>
              </a:ext>
            </a:extLst>
          </p:cNvPr>
          <p:cNvSpPr>
            <a:spLocks noChangeAspect="1"/>
          </p:cNvSpPr>
          <p:nvPr userDrawn="1"/>
        </p:nvSpPr>
        <p:spPr bwMode="invGray">
          <a:xfrm>
            <a:off x="10482373" y="3986029"/>
            <a:ext cx="1650806" cy="1509161"/>
          </a:xfrm>
          <a:prstGeom prst="ellipse">
            <a:avLst/>
          </a:prstGeom>
          <a:gradFill flip="none" rotWithShape="1">
            <a:gsLst>
              <a:gs pos="47000">
                <a:schemeClr val="accent3">
                  <a:alpha val="0"/>
                </a:schemeClr>
              </a:gs>
              <a:gs pos="8000">
                <a:schemeClr val="accent3"/>
              </a:gs>
            </a:gsLst>
            <a:lin ang="17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100" dirty="0">
              <a:solidFill>
                <a:schemeClr val="bg1"/>
              </a:solidFill>
              <a:latin typeface="+mj-lt"/>
            </a:endParaRPr>
          </a:p>
        </p:txBody>
      </p:sp>
      <p:sp>
        <p:nvSpPr>
          <p:cNvPr id="27" name="Oval 26">
            <a:extLst>
              <a:ext uri="{FF2B5EF4-FFF2-40B4-BE49-F238E27FC236}">
                <a16:creationId xmlns:a16="http://schemas.microsoft.com/office/drawing/2014/main" xmlns="" id="{74BE5BC6-9E7F-4FC5-9732-D81384AB690C}"/>
              </a:ext>
            </a:extLst>
          </p:cNvPr>
          <p:cNvSpPr>
            <a:spLocks noChangeAspect="1"/>
          </p:cNvSpPr>
          <p:nvPr userDrawn="1"/>
        </p:nvSpPr>
        <p:spPr bwMode="invGray">
          <a:xfrm>
            <a:off x="10482373" y="1644990"/>
            <a:ext cx="1650806" cy="1509161"/>
          </a:xfrm>
          <a:prstGeom prst="ellipse">
            <a:avLst/>
          </a:prstGeom>
          <a:gradFill flip="none" rotWithShape="1">
            <a:gsLst>
              <a:gs pos="47000">
                <a:schemeClr val="accent2">
                  <a:alpha val="0"/>
                </a:schemeClr>
              </a:gs>
              <a:gs pos="10000">
                <a:schemeClr val="accent2"/>
              </a:gs>
            </a:gsLst>
            <a:lin ang="4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100" dirty="0">
              <a:solidFill>
                <a:schemeClr val="bg1"/>
              </a:solidFill>
              <a:latin typeface="+mj-lt"/>
            </a:endParaRPr>
          </a:p>
        </p:txBody>
      </p:sp>
      <p:sp>
        <p:nvSpPr>
          <p:cNvPr id="2" name="Title 1">
            <a:extLst>
              <a:ext uri="{FF2B5EF4-FFF2-40B4-BE49-F238E27FC236}">
                <a16:creationId xmlns:a16="http://schemas.microsoft.com/office/drawing/2014/main" xmlns=""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6" name="Text Placeholder 5">
            <a:extLst>
              <a:ext uri="{FF2B5EF4-FFF2-40B4-BE49-F238E27FC236}">
                <a16:creationId xmlns:a16="http://schemas.microsoft.com/office/drawing/2014/main" xmlns="" id="{5745C628-C734-425D-A3FF-809A59836586}"/>
              </a:ext>
            </a:extLst>
          </p:cNvPr>
          <p:cNvSpPr>
            <a:spLocks noGrp="1"/>
          </p:cNvSpPr>
          <p:nvPr>
            <p:ph type="body" sz="quarter" idx="11" hasCustomPrompt="1"/>
          </p:nvPr>
        </p:nvSpPr>
        <p:spPr bwMode="invGray">
          <a:xfrm>
            <a:off x="2310291" y="1365222"/>
            <a:ext cx="3911437" cy="2073656"/>
          </a:xfrm>
        </p:spPr>
        <p:txBody>
          <a:bodyPr lIns="0" tIns="0" rIns="0" bIns="0" anchor="ctr"/>
          <a:lstStyle>
            <a:lvl1pPr marL="0" indent="0">
              <a:buNone/>
              <a:defRPr>
                <a:latin typeface="Raleway Light" pitchFamily="2" charset="0"/>
              </a:defRPr>
            </a:lvl1pPr>
          </a:lstStyle>
          <a:p>
            <a:pPr lvl="0"/>
            <a:r>
              <a:rPr lang="en-US" dirty="0"/>
              <a:t>Text</a:t>
            </a:r>
          </a:p>
        </p:txBody>
      </p:sp>
      <p:sp>
        <p:nvSpPr>
          <p:cNvPr id="19" name="Text Placeholder 5">
            <a:extLst>
              <a:ext uri="{FF2B5EF4-FFF2-40B4-BE49-F238E27FC236}">
                <a16:creationId xmlns:a16="http://schemas.microsoft.com/office/drawing/2014/main" xmlns="" id="{81DB8866-7A09-49FF-8B8F-A2030E186C7D}"/>
              </a:ext>
            </a:extLst>
          </p:cNvPr>
          <p:cNvSpPr>
            <a:spLocks noGrp="1"/>
          </p:cNvSpPr>
          <p:nvPr>
            <p:ph type="body" sz="quarter" idx="12" hasCustomPrompt="1"/>
          </p:nvPr>
        </p:nvSpPr>
        <p:spPr bwMode="invGray">
          <a:xfrm>
            <a:off x="2310291" y="3686500"/>
            <a:ext cx="3911437" cy="2073656"/>
          </a:xfrm>
        </p:spPr>
        <p:txBody>
          <a:bodyPr lIns="0" tIns="0" rIns="0" bIns="0" anchor="ctr"/>
          <a:lstStyle>
            <a:lvl1pPr marL="0" indent="0">
              <a:buNone/>
              <a:defRPr>
                <a:latin typeface="Raleway Light" pitchFamily="2" charset="0"/>
              </a:defRPr>
            </a:lvl1pPr>
          </a:lstStyle>
          <a:p>
            <a:pPr lvl="0"/>
            <a:r>
              <a:rPr lang="en-US" dirty="0"/>
              <a:t>Text</a:t>
            </a:r>
          </a:p>
        </p:txBody>
      </p:sp>
      <p:sp>
        <p:nvSpPr>
          <p:cNvPr id="20" name="Text Placeholder 5">
            <a:extLst>
              <a:ext uri="{FF2B5EF4-FFF2-40B4-BE49-F238E27FC236}">
                <a16:creationId xmlns:a16="http://schemas.microsoft.com/office/drawing/2014/main" xmlns="" id="{2E07EB45-86F8-4B7E-B80F-413B61F063C2}"/>
              </a:ext>
            </a:extLst>
          </p:cNvPr>
          <p:cNvSpPr>
            <a:spLocks noGrp="1"/>
          </p:cNvSpPr>
          <p:nvPr>
            <p:ph type="body" sz="quarter" idx="13" hasCustomPrompt="1"/>
          </p:nvPr>
        </p:nvSpPr>
        <p:spPr bwMode="invGray">
          <a:xfrm>
            <a:off x="6393686" y="1365222"/>
            <a:ext cx="3911437" cy="2073656"/>
          </a:xfrm>
        </p:spPr>
        <p:txBody>
          <a:bodyPr lIns="0" tIns="0" rIns="0" bIns="0" anchor="ctr"/>
          <a:lstStyle>
            <a:lvl1pPr marL="0" indent="0" algn="r">
              <a:buNone/>
              <a:defRPr>
                <a:latin typeface="Raleway Light" pitchFamily="2" charset="0"/>
              </a:defRPr>
            </a:lvl1pPr>
          </a:lstStyle>
          <a:p>
            <a:pPr lvl="0"/>
            <a:r>
              <a:rPr lang="en-US" dirty="0"/>
              <a:t>Text</a:t>
            </a:r>
          </a:p>
        </p:txBody>
      </p:sp>
      <p:sp>
        <p:nvSpPr>
          <p:cNvPr id="21" name="Text Placeholder 5">
            <a:extLst>
              <a:ext uri="{FF2B5EF4-FFF2-40B4-BE49-F238E27FC236}">
                <a16:creationId xmlns:a16="http://schemas.microsoft.com/office/drawing/2014/main" xmlns="" id="{3E432386-8EA5-4AD4-BF83-1A3847D5D488}"/>
              </a:ext>
            </a:extLst>
          </p:cNvPr>
          <p:cNvSpPr>
            <a:spLocks noGrp="1"/>
          </p:cNvSpPr>
          <p:nvPr>
            <p:ph type="body" sz="quarter" idx="14" hasCustomPrompt="1"/>
          </p:nvPr>
        </p:nvSpPr>
        <p:spPr bwMode="invGray">
          <a:xfrm>
            <a:off x="6393686" y="3686500"/>
            <a:ext cx="3911437" cy="2073656"/>
          </a:xfrm>
        </p:spPr>
        <p:txBody>
          <a:bodyPr lIns="0" tIns="0" rIns="0" bIns="0" anchor="ctr"/>
          <a:lstStyle>
            <a:lvl1pPr marL="0" indent="0" algn="r">
              <a:buNone/>
              <a:defRPr>
                <a:latin typeface="Raleway Light" pitchFamily="2" charset="0"/>
              </a:defRPr>
            </a:lvl1pPr>
          </a:lstStyle>
          <a:p>
            <a:pPr lvl="0"/>
            <a:r>
              <a:rPr lang="en-US" dirty="0"/>
              <a:t>Text</a:t>
            </a:r>
          </a:p>
        </p:txBody>
      </p:sp>
      <p:sp>
        <p:nvSpPr>
          <p:cNvPr id="16" name="Text Placeholder 4">
            <a:extLst>
              <a:ext uri="{FF2B5EF4-FFF2-40B4-BE49-F238E27FC236}">
                <a16:creationId xmlns:a16="http://schemas.microsoft.com/office/drawing/2014/main" xmlns="" id="{CDA63899-2D8B-4E37-94CE-787B7D2481BD}"/>
              </a:ext>
            </a:extLst>
          </p:cNvPr>
          <p:cNvSpPr>
            <a:spLocks noGrp="1"/>
          </p:cNvSpPr>
          <p:nvPr>
            <p:ph type="body" sz="quarter" idx="18" hasCustomPrompt="1"/>
          </p:nvPr>
        </p:nvSpPr>
        <p:spPr bwMode="invGray">
          <a:xfrm>
            <a:off x="313744" y="525945"/>
            <a:ext cx="11820277" cy="548546"/>
          </a:xfrm>
        </p:spPr>
        <p:txBody>
          <a:bodyPr/>
          <a:lstStyle>
            <a:lvl1pPr marL="0" indent="0">
              <a:buNone/>
              <a:defRPr sz="2100">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17" name="Slide Number Placeholder 5">
            <a:extLst>
              <a:ext uri="{FF2B5EF4-FFF2-40B4-BE49-F238E27FC236}">
                <a16:creationId xmlns:a16="http://schemas.microsoft.com/office/drawing/2014/main" xmlns="" id="{EAFC6BB6-E125-4C95-B1EC-6FC379BFB595}"/>
              </a:ext>
            </a:extLst>
          </p:cNvPr>
          <p:cNvSpPr>
            <a:spLocks noGrp="1"/>
          </p:cNvSpPr>
          <p:nvPr>
            <p:ph type="sldNum" sz="quarter" idx="4"/>
          </p:nvPr>
        </p:nvSpPr>
        <p:spPr>
          <a:xfrm>
            <a:off x="313745" y="5978063"/>
            <a:ext cx="610879" cy="272165"/>
          </a:xfrm>
          <a:prstGeom prst="rect">
            <a:avLst/>
          </a:prstGeom>
        </p:spPr>
        <p:txBody>
          <a:bodyPr vert="horz" lIns="122105" tIns="61052" rIns="122105" bIns="61052" rtlCol="0" anchor="ctr"/>
          <a:lstStyle>
            <a:lvl1pPr algn="l">
              <a:defRPr sz="1100">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85279069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ur images 2">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xmlns="" id="{3753AB01-8E4C-47D6-B8E3-10AC53C8EB24}"/>
              </a:ext>
            </a:extLst>
          </p:cNvPr>
          <p:cNvSpPr>
            <a:spLocks noGrp="1" noChangeAspect="1"/>
          </p:cNvSpPr>
          <p:nvPr>
            <p:ph type="pic" sz="quarter" idx="10" hasCustomPrompt="1"/>
          </p:nvPr>
        </p:nvSpPr>
        <p:spPr bwMode="invGray">
          <a:xfrm>
            <a:off x="973125" y="1354037"/>
            <a:ext cx="1650806" cy="1509161"/>
          </a:xfrm>
          <a:prstGeom prst="ellipse">
            <a:avLst/>
          </a:prstGeom>
        </p:spPr>
        <p:txBody>
          <a:bodyPr lIns="0" tIns="0" rIns="0" bIns="0" anchor="ctr"/>
          <a:lstStyle>
            <a:lvl1pPr marL="0" indent="0" algn="ctr">
              <a:buNone/>
              <a:defRPr sz="800">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40" name="Picture Placeholder 3">
            <a:extLst>
              <a:ext uri="{FF2B5EF4-FFF2-40B4-BE49-F238E27FC236}">
                <a16:creationId xmlns:a16="http://schemas.microsoft.com/office/drawing/2014/main" xmlns="" id="{0084BE70-235A-4A84-BDB3-2A7C9EDFF3D1}"/>
              </a:ext>
            </a:extLst>
          </p:cNvPr>
          <p:cNvSpPr>
            <a:spLocks noGrp="1" noChangeAspect="1"/>
          </p:cNvSpPr>
          <p:nvPr>
            <p:ph type="pic" sz="quarter" idx="19" hasCustomPrompt="1"/>
          </p:nvPr>
        </p:nvSpPr>
        <p:spPr bwMode="invGray">
          <a:xfrm>
            <a:off x="3948496" y="1354037"/>
            <a:ext cx="1650806" cy="1509161"/>
          </a:xfrm>
          <a:prstGeom prst="ellipse">
            <a:avLst/>
          </a:prstGeom>
        </p:spPr>
        <p:txBody>
          <a:bodyPr lIns="0" tIns="0" rIns="0" bIns="0" anchor="ctr"/>
          <a:lstStyle>
            <a:lvl1pPr marL="0" indent="0" algn="ctr">
              <a:buNone/>
              <a:defRPr sz="800">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41" name="Picture Placeholder 3">
            <a:extLst>
              <a:ext uri="{FF2B5EF4-FFF2-40B4-BE49-F238E27FC236}">
                <a16:creationId xmlns:a16="http://schemas.microsoft.com/office/drawing/2014/main" xmlns="" id="{B21D74B9-8621-4C24-8533-7BE723A60770}"/>
              </a:ext>
            </a:extLst>
          </p:cNvPr>
          <p:cNvSpPr>
            <a:spLocks noGrp="1" noChangeAspect="1"/>
          </p:cNvSpPr>
          <p:nvPr>
            <p:ph type="pic" sz="quarter" idx="20" hasCustomPrompt="1"/>
          </p:nvPr>
        </p:nvSpPr>
        <p:spPr bwMode="invGray">
          <a:xfrm>
            <a:off x="6991454" y="1354037"/>
            <a:ext cx="1650806" cy="1509161"/>
          </a:xfrm>
          <a:prstGeom prst="ellipse">
            <a:avLst/>
          </a:prstGeom>
        </p:spPr>
        <p:txBody>
          <a:bodyPr lIns="0" tIns="0" rIns="0" bIns="0" anchor="ctr"/>
          <a:lstStyle>
            <a:lvl1pPr marL="0" indent="0" algn="ctr">
              <a:buNone/>
              <a:defRPr sz="800">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42" name="Picture Placeholder 3">
            <a:extLst>
              <a:ext uri="{FF2B5EF4-FFF2-40B4-BE49-F238E27FC236}">
                <a16:creationId xmlns:a16="http://schemas.microsoft.com/office/drawing/2014/main" xmlns="" id="{87ECCD5F-585C-4256-9B5B-49C97CB57375}"/>
              </a:ext>
            </a:extLst>
          </p:cNvPr>
          <p:cNvSpPr>
            <a:spLocks noGrp="1" noChangeAspect="1"/>
          </p:cNvSpPr>
          <p:nvPr>
            <p:ph type="pic" sz="quarter" idx="21" hasCustomPrompt="1"/>
          </p:nvPr>
        </p:nvSpPr>
        <p:spPr bwMode="invGray">
          <a:xfrm>
            <a:off x="9969249" y="1354037"/>
            <a:ext cx="1650806" cy="1509161"/>
          </a:xfrm>
          <a:prstGeom prst="ellipse">
            <a:avLst/>
          </a:prstGeom>
        </p:spPr>
        <p:txBody>
          <a:bodyPr lIns="0" tIns="0" rIns="0" bIns="0" anchor="ctr"/>
          <a:lstStyle>
            <a:lvl1pPr marL="0" indent="0" algn="ctr">
              <a:buNone/>
              <a:defRPr sz="800">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5" name="Oval 4">
            <a:extLst>
              <a:ext uri="{FF2B5EF4-FFF2-40B4-BE49-F238E27FC236}">
                <a16:creationId xmlns:a16="http://schemas.microsoft.com/office/drawing/2014/main" xmlns="" id="{9525D430-C43C-4729-86E5-DEA9E9E60E43}"/>
              </a:ext>
            </a:extLst>
          </p:cNvPr>
          <p:cNvSpPr>
            <a:spLocks noChangeAspect="1"/>
          </p:cNvSpPr>
          <p:nvPr userDrawn="1"/>
        </p:nvSpPr>
        <p:spPr bwMode="invGray">
          <a:xfrm>
            <a:off x="970321" y="1359398"/>
            <a:ext cx="1650806" cy="1509161"/>
          </a:xfrm>
          <a:prstGeom prst="ellipse">
            <a:avLst/>
          </a:prstGeom>
          <a:gradFill>
            <a:gsLst>
              <a:gs pos="47000">
                <a:schemeClr val="accent1">
                  <a:alpha val="0"/>
                </a:schemeClr>
              </a:gs>
              <a:gs pos="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pPr algn="ctr"/>
            <a:endParaRPr lang="en-US" dirty="0"/>
          </a:p>
        </p:txBody>
      </p:sp>
      <p:sp>
        <p:nvSpPr>
          <p:cNvPr id="8" name="Oval 7">
            <a:extLst>
              <a:ext uri="{FF2B5EF4-FFF2-40B4-BE49-F238E27FC236}">
                <a16:creationId xmlns:a16="http://schemas.microsoft.com/office/drawing/2014/main" xmlns="" id="{AFD6F98B-7844-403D-B366-D998D999F999}"/>
              </a:ext>
            </a:extLst>
          </p:cNvPr>
          <p:cNvSpPr>
            <a:spLocks noChangeAspect="1"/>
          </p:cNvSpPr>
          <p:nvPr userDrawn="1"/>
        </p:nvSpPr>
        <p:spPr bwMode="invGray">
          <a:xfrm>
            <a:off x="6993874" y="1359398"/>
            <a:ext cx="1650806" cy="1509161"/>
          </a:xfrm>
          <a:prstGeom prst="ellipse">
            <a:avLst/>
          </a:prstGeom>
          <a:gradFill>
            <a:gsLst>
              <a:gs pos="47000">
                <a:schemeClr val="accent2">
                  <a:alpha val="0"/>
                </a:schemeClr>
              </a:gs>
              <a:gs pos="0">
                <a:schemeClr val="accent2"/>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pPr algn="ctr"/>
            <a:endParaRPr lang="en-US" dirty="0"/>
          </a:p>
        </p:txBody>
      </p:sp>
      <p:sp>
        <p:nvSpPr>
          <p:cNvPr id="9" name="Oval 8">
            <a:extLst>
              <a:ext uri="{FF2B5EF4-FFF2-40B4-BE49-F238E27FC236}">
                <a16:creationId xmlns:a16="http://schemas.microsoft.com/office/drawing/2014/main" xmlns="" id="{8068B072-953A-47FF-A114-8E7D56DE298E}"/>
              </a:ext>
            </a:extLst>
          </p:cNvPr>
          <p:cNvSpPr>
            <a:spLocks noChangeAspect="1"/>
          </p:cNvSpPr>
          <p:nvPr userDrawn="1"/>
        </p:nvSpPr>
        <p:spPr bwMode="invGray">
          <a:xfrm>
            <a:off x="9967846" y="1359398"/>
            <a:ext cx="1650806" cy="1509161"/>
          </a:xfrm>
          <a:prstGeom prst="ellipse">
            <a:avLst/>
          </a:prstGeom>
          <a:gradFill>
            <a:gsLst>
              <a:gs pos="47000">
                <a:schemeClr val="accent3">
                  <a:alpha val="0"/>
                </a:schemeClr>
              </a:gs>
              <a:gs pos="0">
                <a:schemeClr val="accent3"/>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pPr algn="ctr"/>
            <a:endParaRPr lang="en-US" dirty="0"/>
          </a:p>
        </p:txBody>
      </p:sp>
      <p:sp>
        <p:nvSpPr>
          <p:cNvPr id="10" name="Oval 9">
            <a:extLst>
              <a:ext uri="{FF2B5EF4-FFF2-40B4-BE49-F238E27FC236}">
                <a16:creationId xmlns:a16="http://schemas.microsoft.com/office/drawing/2014/main" xmlns="" id="{2E232DF0-A5F7-42CE-A8B7-B50478ADC87D}"/>
              </a:ext>
            </a:extLst>
          </p:cNvPr>
          <p:cNvSpPr>
            <a:spLocks noChangeAspect="1"/>
          </p:cNvSpPr>
          <p:nvPr userDrawn="1"/>
        </p:nvSpPr>
        <p:spPr bwMode="invGray">
          <a:xfrm>
            <a:off x="3944293" y="1359398"/>
            <a:ext cx="1650806" cy="1509161"/>
          </a:xfrm>
          <a:prstGeom prst="ellipse">
            <a:avLst/>
          </a:prstGeom>
          <a:gradFill>
            <a:gsLst>
              <a:gs pos="47000">
                <a:schemeClr val="accent4">
                  <a:alpha val="0"/>
                </a:schemeClr>
              </a:gs>
              <a:gs pos="0">
                <a:schemeClr val="accent4"/>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pPr algn="ctr"/>
            <a:endParaRPr lang="en-US" dirty="0"/>
          </a:p>
        </p:txBody>
      </p:sp>
      <p:sp>
        <p:nvSpPr>
          <p:cNvPr id="2" name="Title 1">
            <a:extLst>
              <a:ext uri="{FF2B5EF4-FFF2-40B4-BE49-F238E27FC236}">
                <a16:creationId xmlns:a16="http://schemas.microsoft.com/office/drawing/2014/main" xmlns="" id="{E0C09B28-0925-453E-8BD4-72CDB513A74E}"/>
              </a:ext>
            </a:extLst>
          </p:cNvPr>
          <p:cNvSpPr>
            <a:spLocks noGrp="1"/>
          </p:cNvSpPr>
          <p:nvPr userDrawn="1">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6" name="Text Placeholder 5">
            <a:extLst>
              <a:ext uri="{FF2B5EF4-FFF2-40B4-BE49-F238E27FC236}">
                <a16:creationId xmlns:a16="http://schemas.microsoft.com/office/drawing/2014/main" xmlns="" id="{5745C628-C734-425D-A3FF-809A59836586}"/>
              </a:ext>
            </a:extLst>
          </p:cNvPr>
          <p:cNvSpPr>
            <a:spLocks noGrp="1"/>
          </p:cNvSpPr>
          <p:nvPr userDrawn="1">
            <p:ph type="body" sz="quarter" idx="11" hasCustomPrompt="1"/>
          </p:nvPr>
        </p:nvSpPr>
        <p:spPr bwMode="invGray">
          <a:xfrm>
            <a:off x="459263" y="3429293"/>
            <a:ext cx="2696737" cy="2327103"/>
          </a:xfrm>
        </p:spPr>
        <p:txBody>
          <a:bodyPr lIns="0" tIns="0" rIns="0" bIns="0" anchor="t"/>
          <a:lstStyle>
            <a:lvl1pPr marL="0" indent="0" algn="ctr">
              <a:buNone/>
              <a:defRPr sz="1600">
                <a:latin typeface="Raleway Light" pitchFamily="2" charset="0"/>
              </a:defRPr>
            </a:lvl1pPr>
          </a:lstStyle>
          <a:p>
            <a:pPr lvl="0"/>
            <a:r>
              <a:rPr lang="en-US" dirty="0"/>
              <a:t>Text</a:t>
            </a:r>
          </a:p>
        </p:txBody>
      </p:sp>
      <p:sp>
        <p:nvSpPr>
          <p:cNvPr id="15" name="Text Placeholder 5">
            <a:extLst>
              <a:ext uri="{FF2B5EF4-FFF2-40B4-BE49-F238E27FC236}">
                <a16:creationId xmlns:a16="http://schemas.microsoft.com/office/drawing/2014/main" xmlns="" id="{C7808F05-407F-4197-BCEF-70999CAED6F0}"/>
              </a:ext>
            </a:extLst>
          </p:cNvPr>
          <p:cNvSpPr>
            <a:spLocks noGrp="1"/>
          </p:cNvSpPr>
          <p:nvPr userDrawn="1">
            <p:ph type="body" sz="quarter" idx="12" hasCustomPrompt="1"/>
          </p:nvPr>
        </p:nvSpPr>
        <p:spPr bwMode="invGray">
          <a:xfrm>
            <a:off x="459263" y="2990851"/>
            <a:ext cx="2696737" cy="345609"/>
          </a:xfrm>
        </p:spPr>
        <p:txBody>
          <a:bodyPr lIns="0" tIns="0" rIns="0" bIns="0" anchor="ctr"/>
          <a:lstStyle>
            <a:lvl1pPr marL="0" indent="0" algn="ctr">
              <a:buNone/>
              <a:defRPr sz="1600">
                <a:solidFill>
                  <a:schemeClr val="accent1"/>
                </a:solidFill>
                <a:latin typeface="+mj-lt"/>
              </a:defRPr>
            </a:lvl1pPr>
          </a:lstStyle>
          <a:p>
            <a:pPr lvl="0"/>
            <a:r>
              <a:rPr lang="en-US" dirty="0"/>
              <a:t>Text or Name</a:t>
            </a:r>
          </a:p>
        </p:txBody>
      </p:sp>
      <p:sp>
        <p:nvSpPr>
          <p:cNvPr id="16" name="Text Placeholder 5">
            <a:extLst>
              <a:ext uri="{FF2B5EF4-FFF2-40B4-BE49-F238E27FC236}">
                <a16:creationId xmlns:a16="http://schemas.microsoft.com/office/drawing/2014/main" xmlns="" id="{ACD32266-B506-4017-85D4-6D3B7BFD84BB}"/>
              </a:ext>
            </a:extLst>
          </p:cNvPr>
          <p:cNvSpPr>
            <a:spLocks noGrp="1"/>
          </p:cNvSpPr>
          <p:nvPr userDrawn="1">
            <p:ph type="body" sz="quarter" idx="13" hasCustomPrompt="1"/>
          </p:nvPr>
        </p:nvSpPr>
        <p:spPr bwMode="invGray">
          <a:xfrm>
            <a:off x="3452064" y="3429293"/>
            <a:ext cx="2696737" cy="2327103"/>
          </a:xfrm>
        </p:spPr>
        <p:txBody>
          <a:bodyPr lIns="0" tIns="0" rIns="0" bIns="0" anchor="t"/>
          <a:lstStyle>
            <a:lvl1pPr marL="0" indent="0" algn="ctr">
              <a:buNone/>
              <a:defRPr sz="1600">
                <a:latin typeface="Raleway Light" pitchFamily="2" charset="0"/>
              </a:defRPr>
            </a:lvl1pPr>
          </a:lstStyle>
          <a:p>
            <a:pPr lvl="0"/>
            <a:r>
              <a:rPr lang="en-US" dirty="0"/>
              <a:t>Text</a:t>
            </a:r>
          </a:p>
        </p:txBody>
      </p:sp>
      <p:sp>
        <p:nvSpPr>
          <p:cNvPr id="17" name="Text Placeholder 5">
            <a:extLst>
              <a:ext uri="{FF2B5EF4-FFF2-40B4-BE49-F238E27FC236}">
                <a16:creationId xmlns:a16="http://schemas.microsoft.com/office/drawing/2014/main" xmlns="" id="{EF3D9A09-E93B-484F-B386-63D774A061AD}"/>
              </a:ext>
            </a:extLst>
          </p:cNvPr>
          <p:cNvSpPr>
            <a:spLocks noGrp="1"/>
          </p:cNvSpPr>
          <p:nvPr userDrawn="1">
            <p:ph type="body" sz="quarter" idx="14" hasCustomPrompt="1"/>
          </p:nvPr>
        </p:nvSpPr>
        <p:spPr bwMode="invGray">
          <a:xfrm>
            <a:off x="3452064" y="2990851"/>
            <a:ext cx="2696737" cy="345609"/>
          </a:xfrm>
        </p:spPr>
        <p:txBody>
          <a:bodyPr lIns="0" tIns="0" rIns="0" bIns="0" anchor="ctr"/>
          <a:lstStyle>
            <a:lvl1pPr marL="0" indent="0" algn="ctr">
              <a:buNone/>
              <a:defRPr sz="1600">
                <a:solidFill>
                  <a:schemeClr val="accent4"/>
                </a:solidFill>
                <a:latin typeface="+mj-lt"/>
              </a:defRPr>
            </a:lvl1pPr>
          </a:lstStyle>
          <a:p>
            <a:pPr lvl="0"/>
            <a:r>
              <a:rPr lang="en-US" dirty="0"/>
              <a:t>Text or Name</a:t>
            </a:r>
          </a:p>
        </p:txBody>
      </p:sp>
      <p:sp>
        <p:nvSpPr>
          <p:cNvPr id="18" name="Text Placeholder 5">
            <a:extLst>
              <a:ext uri="{FF2B5EF4-FFF2-40B4-BE49-F238E27FC236}">
                <a16:creationId xmlns:a16="http://schemas.microsoft.com/office/drawing/2014/main" xmlns="" id="{9643D738-DC84-4B6E-8D85-DB4008829909}"/>
              </a:ext>
            </a:extLst>
          </p:cNvPr>
          <p:cNvSpPr>
            <a:spLocks noGrp="1"/>
          </p:cNvSpPr>
          <p:nvPr userDrawn="1">
            <p:ph type="body" sz="quarter" idx="15" hasCustomPrompt="1"/>
          </p:nvPr>
        </p:nvSpPr>
        <p:spPr bwMode="invGray">
          <a:xfrm>
            <a:off x="6444865" y="3429293"/>
            <a:ext cx="2696737" cy="2327103"/>
          </a:xfrm>
        </p:spPr>
        <p:txBody>
          <a:bodyPr lIns="0" tIns="0" rIns="0" bIns="0" anchor="t"/>
          <a:lstStyle>
            <a:lvl1pPr marL="0" indent="0" algn="ctr">
              <a:buNone/>
              <a:defRPr sz="1600">
                <a:latin typeface="Raleway Light" pitchFamily="2" charset="0"/>
              </a:defRPr>
            </a:lvl1pPr>
          </a:lstStyle>
          <a:p>
            <a:pPr lvl="0"/>
            <a:r>
              <a:rPr lang="en-US" dirty="0"/>
              <a:t>Text</a:t>
            </a:r>
          </a:p>
        </p:txBody>
      </p:sp>
      <p:sp>
        <p:nvSpPr>
          <p:cNvPr id="25" name="Text Placeholder 5">
            <a:extLst>
              <a:ext uri="{FF2B5EF4-FFF2-40B4-BE49-F238E27FC236}">
                <a16:creationId xmlns:a16="http://schemas.microsoft.com/office/drawing/2014/main" xmlns="" id="{C69CB2B6-4B44-44E8-8312-78C8DCE900DC}"/>
              </a:ext>
            </a:extLst>
          </p:cNvPr>
          <p:cNvSpPr>
            <a:spLocks noGrp="1"/>
          </p:cNvSpPr>
          <p:nvPr userDrawn="1">
            <p:ph type="body" sz="quarter" idx="16" hasCustomPrompt="1"/>
          </p:nvPr>
        </p:nvSpPr>
        <p:spPr bwMode="invGray">
          <a:xfrm>
            <a:off x="6444865" y="2990851"/>
            <a:ext cx="2696737" cy="345609"/>
          </a:xfrm>
        </p:spPr>
        <p:txBody>
          <a:bodyPr lIns="0" tIns="0" rIns="0" bIns="0" anchor="ctr"/>
          <a:lstStyle>
            <a:lvl1pPr marL="0" indent="0" algn="ctr">
              <a:buNone/>
              <a:defRPr sz="1600">
                <a:solidFill>
                  <a:schemeClr val="accent2"/>
                </a:solidFill>
                <a:latin typeface="+mj-lt"/>
              </a:defRPr>
            </a:lvl1pPr>
          </a:lstStyle>
          <a:p>
            <a:pPr lvl="0"/>
            <a:r>
              <a:rPr lang="en-US" dirty="0"/>
              <a:t>Text or Name</a:t>
            </a:r>
          </a:p>
        </p:txBody>
      </p:sp>
      <p:sp>
        <p:nvSpPr>
          <p:cNvPr id="26" name="Text Placeholder 5">
            <a:extLst>
              <a:ext uri="{FF2B5EF4-FFF2-40B4-BE49-F238E27FC236}">
                <a16:creationId xmlns:a16="http://schemas.microsoft.com/office/drawing/2014/main" xmlns="" id="{F6ACF818-5DC5-469C-BD9D-38C2BED2F786}"/>
              </a:ext>
            </a:extLst>
          </p:cNvPr>
          <p:cNvSpPr>
            <a:spLocks noGrp="1"/>
          </p:cNvSpPr>
          <p:nvPr userDrawn="1">
            <p:ph type="body" sz="quarter" idx="17" hasCustomPrompt="1"/>
          </p:nvPr>
        </p:nvSpPr>
        <p:spPr bwMode="invGray">
          <a:xfrm>
            <a:off x="9437666" y="3429293"/>
            <a:ext cx="2696737" cy="2327103"/>
          </a:xfrm>
        </p:spPr>
        <p:txBody>
          <a:bodyPr lIns="0" tIns="0" rIns="0" bIns="0" anchor="t"/>
          <a:lstStyle>
            <a:lvl1pPr marL="0" indent="0" algn="ctr">
              <a:buNone/>
              <a:defRPr sz="1600">
                <a:latin typeface="Raleway Light" pitchFamily="2" charset="0"/>
              </a:defRPr>
            </a:lvl1pPr>
          </a:lstStyle>
          <a:p>
            <a:pPr lvl="0"/>
            <a:r>
              <a:rPr lang="en-US" dirty="0"/>
              <a:t>Text</a:t>
            </a:r>
          </a:p>
        </p:txBody>
      </p:sp>
      <p:sp>
        <p:nvSpPr>
          <p:cNvPr id="27" name="Text Placeholder 5">
            <a:extLst>
              <a:ext uri="{FF2B5EF4-FFF2-40B4-BE49-F238E27FC236}">
                <a16:creationId xmlns:a16="http://schemas.microsoft.com/office/drawing/2014/main" xmlns="" id="{52343530-9785-4BA5-AB3D-ED1A31D4EC71}"/>
              </a:ext>
            </a:extLst>
          </p:cNvPr>
          <p:cNvSpPr>
            <a:spLocks noGrp="1"/>
          </p:cNvSpPr>
          <p:nvPr userDrawn="1">
            <p:ph type="body" sz="quarter" idx="18" hasCustomPrompt="1"/>
          </p:nvPr>
        </p:nvSpPr>
        <p:spPr bwMode="invGray">
          <a:xfrm>
            <a:off x="9437666" y="2990851"/>
            <a:ext cx="2696737" cy="345609"/>
          </a:xfrm>
        </p:spPr>
        <p:txBody>
          <a:bodyPr lIns="0" tIns="0" rIns="0" bIns="0" anchor="ctr"/>
          <a:lstStyle>
            <a:lvl1pPr marL="0" indent="0" algn="ctr">
              <a:buNone/>
              <a:defRPr sz="1600">
                <a:solidFill>
                  <a:schemeClr val="accent3"/>
                </a:solidFill>
                <a:latin typeface="+mj-lt"/>
              </a:defRPr>
            </a:lvl1pPr>
          </a:lstStyle>
          <a:p>
            <a:pPr lvl="0"/>
            <a:r>
              <a:rPr lang="en-US" dirty="0"/>
              <a:t>Text or Name</a:t>
            </a:r>
          </a:p>
        </p:txBody>
      </p:sp>
      <p:sp>
        <p:nvSpPr>
          <p:cNvPr id="19" name="Text Placeholder 4">
            <a:extLst>
              <a:ext uri="{FF2B5EF4-FFF2-40B4-BE49-F238E27FC236}">
                <a16:creationId xmlns:a16="http://schemas.microsoft.com/office/drawing/2014/main" xmlns="" id="{642359BD-0C60-4B41-9186-D3A8E07117B2}"/>
              </a:ext>
            </a:extLst>
          </p:cNvPr>
          <p:cNvSpPr>
            <a:spLocks noGrp="1"/>
          </p:cNvSpPr>
          <p:nvPr>
            <p:ph type="body" sz="quarter" idx="22" hasCustomPrompt="1"/>
          </p:nvPr>
        </p:nvSpPr>
        <p:spPr bwMode="invGray">
          <a:xfrm>
            <a:off x="313744" y="525945"/>
            <a:ext cx="11820277" cy="548546"/>
          </a:xfrm>
        </p:spPr>
        <p:txBody>
          <a:bodyPr/>
          <a:lstStyle>
            <a:lvl1pPr marL="0" indent="0">
              <a:buNone/>
              <a:defRPr sz="2100">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20" name="Slide Number Placeholder 5">
            <a:extLst>
              <a:ext uri="{FF2B5EF4-FFF2-40B4-BE49-F238E27FC236}">
                <a16:creationId xmlns:a16="http://schemas.microsoft.com/office/drawing/2014/main" xmlns="" id="{8D823306-AAF9-4308-BA03-51210B7F25B5}"/>
              </a:ext>
            </a:extLst>
          </p:cNvPr>
          <p:cNvSpPr>
            <a:spLocks noGrp="1"/>
          </p:cNvSpPr>
          <p:nvPr>
            <p:ph type="sldNum" sz="quarter" idx="4"/>
          </p:nvPr>
        </p:nvSpPr>
        <p:spPr>
          <a:xfrm>
            <a:off x="313745" y="5978063"/>
            <a:ext cx="610879" cy="272165"/>
          </a:xfrm>
          <a:prstGeom prst="rect">
            <a:avLst/>
          </a:prstGeom>
        </p:spPr>
        <p:txBody>
          <a:bodyPr vert="horz" lIns="122105" tIns="61052" rIns="122105" bIns="61052" rtlCol="0" anchor="ctr"/>
          <a:lstStyle>
            <a:lvl1pPr algn="l">
              <a:defRPr sz="1100">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412014069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our images 3">
    <p:spTree>
      <p:nvGrpSpPr>
        <p:cNvPr id="1" name=""/>
        <p:cNvGrpSpPr/>
        <p:nvPr/>
      </p:nvGrpSpPr>
      <p:grpSpPr>
        <a:xfrm>
          <a:off x="0" y="0"/>
          <a:ext cx="0" cy="0"/>
          <a:chOff x="0" y="0"/>
          <a:chExt cx="0" cy="0"/>
        </a:xfrm>
      </p:grpSpPr>
      <p:sp>
        <p:nvSpPr>
          <p:cNvPr id="63" name="Picture Placeholder 3">
            <a:extLst>
              <a:ext uri="{FF2B5EF4-FFF2-40B4-BE49-F238E27FC236}">
                <a16:creationId xmlns:a16="http://schemas.microsoft.com/office/drawing/2014/main" xmlns="" id="{878B2F4C-301A-408C-8855-A7AF9EB8E00F}"/>
              </a:ext>
            </a:extLst>
          </p:cNvPr>
          <p:cNvSpPr>
            <a:spLocks noGrp="1" noChangeAspect="1"/>
          </p:cNvSpPr>
          <p:nvPr>
            <p:ph type="pic" sz="quarter" idx="21" hasCustomPrompt="1"/>
          </p:nvPr>
        </p:nvSpPr>
        <p:spPr bwMode="invGray">
          <a:xfrm>
            <a:off x="9960630" y="3853025"/>
            <a:ext cx="1650806" cy="1509161"/>
          </a:xfrm>
          <a:prstGeom prst="ellipse">
            <a:avLst/>
          </a:prstGeom>
        </p:spPr>
        <p:txBody>
          <a:bodyPr lIns="0" tIns="0" rIns="0" bIns="0" anchor="ctr"/>
          <a:lstStyle>
            <a:lvl1pPr marL="0" indent="0" algn="ctr">
              <a:buNone/>
              <a:defRPr sz="800">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61" name="Picture Placeholder 3">
            <a:extLst>
              <a:ext uri="{FF2B5EF4-FFF2-40B4-BE49-F238E27FC236}">
                <a16:creationId xmlns:a16="http://schemas.microsoft.com/office/drawing/2014/main" xmlns="" id="{77537E8F-8975-4A18-9813-D10B75751278}"/>
              </a:ext>
            </a:extLst>
          </p:cNvPr>
          <p:cNvSpPr>
            <a:spLocks noGrp="1" noChangeAspect="1"/>
          </p:cNvSpPr>
          <p:nvPr>
            <p:ph type="pic" sz="quarter" idx="19" hasCustomPrompt="1"/>
          </p:nvPr>
        </p:nvSpPr>
        <p:spPr bwMode="invGray">
          <a:xfrm>
            <a:off x="3975029" y="3853025"/>
            <a:ext cx="1650806" cy="1509161"/>
          </a:xfrm>
          <a:prstGeom prst="ellipse">
            <a:avLst/>
          </a:prstGeom>
        </p:spPr>
        <p:txBody>
          <a:bodyPr lIns="0" tIns="0" rIns="0" bIns="0" anchor="ctr"/>
          <a:lstStyle>
            <a:lvl1pPr marL="0" indent="0" algn="ctr">
              <a:buNone/>
              <a:defRPr sz="800">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62" name="Picture Placeholder 3">
            <a:extLst>
              <a:ext uri="{FF2B5EF4-FFF2-40B4-BE49-F238E27FC236}">
                <a16:creationId xmlns:a16="http://schemas.microsoft.com/office/drawing/2014/main" xmlns="" id="{427954B6-42E4-49AC-A8CC-2B56F6B24301}"/>
              </a:ext>
            </a:extLst>
          </p:cNvPr>
          <p:cNvSpPr>
            <a:spLocks noGrp="1" noChangeAspect="1"/>
          </p:cNvSpPr>
          <p:nvPr>
            <p:ph type="pic" sz="quarter" idx="20" hasCustomPrompt="1"/>
          </p:nvPr>
        </p:nvSpPr>
        <p:spPr bwMode="invGray">
          <a:xfrm>
            <a:off x="6967830" y="1748353"/>
            <a:ext cx="1650806" cy="1509161"/>
          </a:xfrm>
          <a:prstGeom prst="ellipse">
            <a:avLst/>
          </a:prstGeom>
        </p:spPr>
        <p:txBody>
          <a:bodyPr lIns="0" tIns="0" rIns="0" bIns="0" anchor="ctr"/>
          <a:lstStyle>
            <a:lvl1pPr marL="0" indent="0" algn="ctr">
              <a:buNone/>
              <a:defRPr sz="800">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4" name="Picture Placeholder 3">
            <a:extLst>
              <a:ext uri="{FF2B5EF4-FFF2-40B4-BE49-F238E27FC236}">
                <a16:creationId xmlns:a16="http://schemas.microsoft.com/office/drawing/2014/main" xmlns="" id="{3753AB01-8E4C-47D6-B8E3-10AC53C8EB24}"/>
              </a:ext>
            </a:extLst>
          </p:cNvPr>
          <p:cNvSpPr>
            <a:spLocks noGrp="1" noChangeAspect="1"/>
          </p:cNvSpPr>
          <p:nvPr>
            <p:ph type="pic" sz="quarter" idx="10" hasCustomPrompt="1"/>
          </p:nvPr>
        </p:nvSpPr>
        <p:spPr bwMode="invGray">
          <a:xfrm>
            <a:off x="982228" y="1748353"/>
            <a:ext cx="1650806" cy="1509161"/>
          </a:xfrm>
          <a:prstGeom prst="ellipse">
            <a:avLst/>
          </a:prstGeom>
        </p:spPr>
        <p:txBody>
          <a:bodyPr lIns="0" tIns="0" rIns="0" bIns="0" anchor="ctr"/>
          <a:lstStyle>
            <a:lvl1pPr marL="0" indent="0" algn="ctr">
              <a:buNone/>
              <a:defRPr sz="800">
                <a:solidFill>
                  <a:schemeClr val="tx1"/>
                </a:solidFill>
              </a:defRPr>
            </a:lvl1pPr>
          </a:lstStyle>
          <a:p>
            <a:r>
              <a:rPr lang="en-US" dirty="0"/>
              <a:t>Step 1: Click icon to add picture</a:t>
            </a:r>
            <a:br>
              <a:rPr lang="en-US" dirty="0"/>
            </a:br>
            <a:r>
              <a:rPr lang="en-US" dirty="0"/>
              <a:t>Step 2: Go to View &gt;&gt; Slide Master and copy the gradient shape, close the Slide Master and paste the gradient shape on top of the selected image</a:t>
            </a:r>
          </a:p>
        </p:txBody>
      </p:sp>
      <p:sp>
        <p:nvSpPr>
          <p:cNvPr id="58" name="Oval 57">
            <a:extLst>
              <a:ext uri="{FF2B5EF4-FFF2-40B4-BE49-F238E27FC236}">
                <a16:creationId xmlns:a16="http://schemas.microsoft.com/office/drawing/2014/main" xmlns="" id="{B59C02B8-89D8-479B-9609-A61307C54B5F}"/>
              </a:ext>
            </a:extLst>
          </p:cNvPr>
          <p:cNvSpPr>
            <a:spLocks noChangeAspect="1"/>
          </p:cNvSpPr>
          <p:nvPr/>
        </p:nvSpPr>
        <p:spPr bwMode="invGray">
          <a:xfrm>
            <a:off x="9954329" y="3853025"/>
            <a:ext cx="1650806" cy="1509161"/>
          </a:xfrm>
          <a:prstGeom prst="ellipse">
            <a:avLst/>
          </a:prstGeom>
          <a:gradFill flip="none" rotWithShape="1">
            <a:gsLst>
              <a:gs pos="47000">
                <a:schemeClr val="accent3">
                  <a:alpha val="0"/>
                </a:schemeClr>
              </a:gs>
              <a:gs pos="0">
                <a:schemeClr val="accent3"/>
              </a:gs>
            </a:gsLst>
            <a:lin ang="17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100" dirty="0">
              <a:solidFill>
                <a:schemeClr val="bg1"/>
              </a:solidFill>
              <a:latin typeface="+mj-lt"/>
            </a:endParaRPr>
          </a:p>
        </p:txBody>
      </p:sp>
      <p:sp>
        <p:nvSpPr>
          <p:cNvPr id="50" name="Oval 49">
            <a:extLst>
              <a:ext uri="{FF2B5EF4-FFF2-40B4-BE49-F238E27FC236}">
                <a16:creationId xmlns:a16="http://schemas.microsoft.com/office/drawing/2014/main" xmlns="" id="{8CFCD3AC-BC13-484A-9DB6-0687ADDFA522}"/>
              </a:ext>
            </a:extLst>
          </p:cNvPr>
          <p:cNvSpPr>
            <a:spLocks noChangeAspect="1"/>
          </p:cNvSpPr>
          <p:nvPr/>
        </p:nvSpPr>
        <p:spPr bwMode="invGray">
          <a:xfrm>
            <a:off x="6968671" y="1751087"/>
            <a:ext cx="1650806" cy="1509161"/>
          </a:xfrm>
          <a:prstGeom prst="ellipse">
            <a:avLst/>
          </a:prstGeom>
          <a:gradFill flip="none" rotWithShape="1">
            <a:gsLst>
              <a:gs pos="47000">
                <a:schemeClr val="accent2">
                  <a:alpha val="0"/>
                </a:schemeClr>
              </a:gs>
              <a:gs pos="0">
                <a:schemeClr val="accent2"/>
              </a:gs>
            </a:gsLst>
            <a:lin ang="17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100" dirty="0">
              <a:solidFill>
                <a:schemeClr val="bg1"/>
              </a:solidFill>
              <a:latin typeface="+mj-lt"/>
            </a:endParaRPr>
          </a:p>
        </p:txBody>
      </p:sp>
      <p:sp>
        <p:nvSpPr>
          <p:cNvPr id="54" name="Oval 53">
            <a:extLst>
              <a:ext uri="{FF2B5EF4-FFF2-40B4-BE49-F238E27FC236}">
                <a16:creationId xmlns:a16="http://schemas.microsoft.com/office/drawing/2014/main" xmlns="" id="{A0257437-5EEA-4AFD-AFBD-4160FDF4BBC1}"/>
              </a:ext>
            </a:extLst>
          </p:cNvPr>
          <p:cNvSpPr>
            <a:spLocks noChangeAspect="1"/>
          </p:cNvSpPr>
          <p:nvPr/>
        </p:nvSpPr>
        <p:spPr bwMode="invGray">
          <a:xfrm>
            <a:off x="3968729" y="3853025"/>
            <a:ext cx="1650806" cy="1509161"/>
          </a:xfrm>
          <a:prstGeom prst="ellipse">
            <a:avLst/>
          </a:prstGeom>
          <a:gradFill flip="none" rotWithShape="1">
            <a:gsLst>
              <a:gs pos="47000">
                <a:schemeClr val="accent4">
                  <a:alpha val="0"/>
                </a:schemeClr>
              </a:gs>
              <a:gs pos="0">
                <a:schemeClr val="accent4"/>
              </a:gs>
            </a:gsLst>
            <a:lin ang="17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100" dirty="0">
              <a:solidFill>
                <a:schemeClr val="bg1"/>
              </a:solidFill>
              <a:latin typeface="+mj-lt"/>
            </a:endParaRPr>
          </a:p>
        </p:txBody>
      </p:sp>
      <p:sp>
        <p:nvSpPr>
          <p:cNvPr id="12" name="Oval 11">
            <a:extLst>
              <a:ext uri="{FF2B5EF4-FFF2-40B4-BE49-F238E27FC236}">
                <a16:creationId xmlns:a16="http://schemas.microsoft.com/office/drawing/2014/main" xmlns="" id="{ADACA83E-D11F-4623-9756-E043FFD2354A}"/>
              </a:ext>
            </a:extLst>
          </p:cNvPr>
          <p:cNvSpPr>
            <a:spLocks noChangeAspect="1"/>
          </p:cNvSpPr>
          <p:nvPr/>
        </p:nvSpPr>
        <p:spPr bwMode="invGray">
          <a:xfrm>
            <a:off x="982923" y="1751087"/>
            <a:ext cx="1650806" cy="1509161"/>
          </a:xfrm>
          <a:prstGeom prst="ellipse">
            <a:avLst/>
          </a:prstGeom>
          <a:gradFill flip="none" rotWithShape="1">
            <a:gsLst>
              <a:gs pos="47000">
                <a:schemeClr val="accent1">
                  <a:alpha val="0"/>
                </a:schemeClr>
              </a:gs>
              <a:gs pos="0">
                <a:schemeClr val="accent1"/>
              </a:gs>
            </a:gsLst>
            <a:lin ang="17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100" dirty="0">
              <a:solidFill>
                <a:schemeClr val="bg1"/>
              </a:solidFill>
              <a:latin typeface="+mj-lt"/>
            </a:endParaRPr>
          </a:p>
        </p:txBody>
      </p:sp>
      <p:sp>
        <p:nvSpPr>
          <p:cNvPr id="2" name="Title 1">
            <a:extLst>
              <a:ext uri="{FF2B5EF4-FFF2-40B4-BE49-F238E27FC236}">
                <a16:creationId xmlns:a16="http://schemas.microsoft.com/office/drawing/2014/main" xmlns=""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6" name="Text Placeholder 5">
            <a:extLst>
              <a:ext uri="{FF2B5EF4-FFF2-40B4-BE49-F238E27FC236}">
                <a16:creationId xmlns:a16="http://schemas.microsoft.com/office/drawing/2014/main" xmlns="" id="{5745C628-C734-425D-A3FF-809A59836586}"/>
              </a:ext>
            </a:extLst>
          </p:cNvPr>
          <p:cNvSpPr>
            <a:spLocks noGrp="1"/>
          </p:cNvSpPr>
          <p:nvPr>
            <p:ph type="body" sz="quarter" idx="11" hasCustomPrompt="1"/>
          </p:nvPr>
        </p:nvSpPr>
        <p:spPr bwMode="invGray">
          <a:xfrm>
            <a:off x="459263" y="3362182"/>
            <a:ext cx="2696737" cy="2396225"/>
          </a:xfrm>
        </p:spPr>
        <p:txBody>
          <a:bodyPr lIns="0" tIns="0" rIns="0" bIns="0" anchor="t"/>
          <a:lstStyle>
            <a:lvl1pPr marL="0" indent="0" algn="ctr">
              <a:buNone/>
              <a:defRPr sz="1600">
                <a:latin typeface="Raleway Light" pitchFamily="2" charset="0"/>
              </a:defRPr>
            </a:lvl1pPr>
          </a:lstStyle>
          <a:p>
            <a:pPr lvl="0"/>
            <a:r>
              <a:rPr lang="en-US" dirty="0"/>
              <a:t>Text</a:t>
            </a:r>
          </a:p>
        </p:txBody>
      </p:sp>
      <p:sp>
        <p:nvSpPr>
          <p:cNvPr id="15" name="Text Placeholder 5">
            <a:extLst>
              <a:ext uri="{FF2B5EF4-FFF2-40B4-BE49-F238E27FC236}">
                <a16:creationId xmlns:a16="http://schemas.microsoft.com/office/drawing/2014/main" xmlns="" id="{C7808F05-407F-4197-BCEF-70999CAED6F0}"/>
              </a:ext>
            </a:extLst>
          </p:cNvPr>
          <p:cNvSpPr>
            <a:spLocks noGrp="1"/>
          </p:cNvSpPr>
          <p:nvPr>
            <p:ph type="body" sz="quarter" idx="12" hasCustomPrompt="1"/>
          </p:nvPr>
        </p:nvSpPr>
        <p:spPr bwMode="invGray">
          <a:xfrm>
            <a:off x="459263" y="1354037"/>
            <a:ext cx="2696737" cy="288008"/>
          </a:xfrm>
        </p:spPr>
        <p:txBody>
          <a:bodyPr lIns="0" tIns="0" rIns="0" bIns="0" anchor="t"/>
          <a:lstStyle>
            <a:lvl1pPr marL="0" indent="0" algn="ctr">
              <a:buNone/>
              <a:defRPr sz="1600">
                <a:solidFill>
                  <a:schemeClr val="accent1"/>
                </a:solidFill>
                <a:latin typeface="+mj-lt"/>
              </a:defRPr>
            </a:lvl1pPr>
          </a:lstStyle>
          <a:p>
            <a:pPr lvl="0"/>
            <a:r>
              <a:rPr lang="en-US" dirty="0"/>
              <a:t>Text or Name</a:t>
            </a:r>
          </a:p>
        </p:txBody>
      </p:sp>
      <p:sp>
        <p:nvSpPr>
          <p:cNvPr id="43" name="Text Placeholder 5">
            <a:extLst>
              <a:ext uri="{FF2B5EF4-FFF2-40B4-BE49-F238E27FC236}">
                <a16:creationId xmlns:a16="http://schemas.microsoft.com/office/drawing/2014/main" xmlns="" id="{0E1A69AA-BB08-47ED-8A27-3EBD2285D3D0}"/>
              </a:ext>
            </a:extLst>
          </p:cNvPr>
          <p:cNvSpPr>
            <a:spLocks noGrp="1"/>
          </p:cNvSpPr>
          <p:nvPr>
            <p:ph type="body" sz="quarter" idx="13" hasCustomPrompt="1"/>
          </p:nvPr>
        </p:nvSpPr>
        <p:spPr bwMode="invGray">
          <a:xfrm>
            <a:off x="3452064" y="1354037"/>
            <a:ext cx="2696737" cy="2396225"/>
          </a:xfrm>
        </p:spPr>
        <p:txBody>
          <a:bodyPr lIns="0" tIns="0" rIns="0" bIns="0" anchor="b"/>
          <a:lstStyle>
            <a:lvl1pPr marL="0" indent="0" algn="ctr">
              <a:buNone/>
              <a:defRPr sz="1600">
                <a:latin typeface="Raleway Light" pitchFamily="2" charset="0"/>
              </a:defRPr>
            </a:lvl1pPr>
          </a:lstStyle>
          <a:p>
            <a:pPr lvl="0"/>
            <a:r>
              <a:rPr lang="en-US" dirty="0"/>
              <a:t>Text</a:t>
            </a:r>
          </a:p>
        </p:txBody>
      </p:sp>
      <p:sp>
        <p:nvSpPr>
          <p:cNvPr id="44" name="Text Placeholder 5">
            <a:extLst>
              <a:ext uri="{FF2B5EF4-FFF2-40B4-BE49-F238E27FC236}">
                <a16:creationId xmlns:a16="http://schemas.microsoft.com/office/drawing/2014/main" xmlns="" id="{E568E458-ED09-4594-BF03-6E7B9E566220}"/>
              </a:ext>
            </a:extLst>
          </p:cNvPr>
          <p:cNvSpPr>
            <a:spLocks noGrp="1"/>
          </p:cNvSpPr>
          <p:nvPr>
            <p:ph type="body" sz="quarter" idx="14" hasCustomPrompt="1"/>
          </p:nvPr>
        </p:nvSpPr>
        <p:spPr bwMode="invGray">
          <a:xfrm>
            <a:off x="6444865" y="3362182"/>
            <a:ext cx="2696737" cy="2396225"/>
          </a:xfrm>
        </p:spPr>
        <p:txBody>
          <a:bodyPr lIns="0" tIns="0" rIns="0" bIns="0" anchor="t"/>
          <a:lstStyle>
            <a:lvl1pPr marL="0" indent="0" algn="ctr">
              <a:buNone/>
              <a:defRPr sz="1600">
                <a:latin typeface="Raleway Light" pitchFamily="2" charset="0"/>
              </a:defRPr>
            </a:lvl1pPr>
          </a:lstStyle>
          <a:p>
            <a:pPr lvl="0"/>
            <a:r>
              <a:rPr lang="en-US" dirty="0"/>
              <a:t>Text</a:t>
            </a:r>
          </a:p>
        </p:txBody>
      </p:sp>
      <p:sp>
        <p:nvSpPr>
          <p:cNvPr id="45" name="Text Placeholder 5">
            <a:extLst>
              <a:ext uri="{FF2B5EF4-FFF2-40B4-BE49-F238E27FC236}">
                <a16:creationId xmlns:a16="http://schemas.microsoft.com/office/drawing/2014/main" xmlns="" id="{B164CC54-F8A7-4852-B819-D7C108DCD290}"/>
              </a:ext>
            </a:extLst>
          </p:cNvPr>
          <p:cNvSpPr>
            <a:spLocks noGrp="1"/>
          </p:cNvSpPr>
          <p:nvPr>
            <p:ph type="body" sz="quarter" idx="15" hasCustomPrompt="1"/>
          </p:nvPr>
        </p:nvSpPr>
        <p:spPr bwMode="invGray">
          <a:xfrm>
            <a:off x="9437666" y="1354037"/>
            <a:ext cx="2696737" cy="2396225"/>
          </a:xfrm>
        </p:spPr>
        <p:txBody>
          <a:bodyPr lIns="0" tIns="0" rIns="0" bIns="0" anchor="b"/>
          <a:lstStyle>
            <a:lvl1pPr marL="0" indent="0" algn="ctr">
              <a:buNone/>
              <a:defRPr sz="1600">
                <a:latin typeface="Raleway Light" pitchFamily="2" charset="0"/>
              </a:defRPr>
            </a:lvl1pPr>
          </a:lstStyle>
          <a:p>
            <a:pPr lvl="0"/>
            <a:r>
              <a:rPr lang="en-US" dirty="0"/>
              <a:t>Text</a:t>
            </a:r>
          </a:p>
        </p:txBody>
      </p:sp>
      <p:sp>
        <p:nvSpPr>
          <p:cNvPr id="46" name="Text Placeholder 5">
            <a:extLst>
              <a:ext uri="{FF2B5EF4-FFF2-40B4-BE49-F238E27FC236}">
                <a16:creationId xmlns:a16="http://schemas.microsoft.com/office/drawing/2014/main" xmlns="" id="{1E3A88E7-988D-47C0-8A7F-409F5119B7F5}"/>
              </a:ext>
            </a:extLst>
          </p:cNvPr>
          <p:cNvSpPr>
            <a:spLocks noGrp="1"/>
          </p:cNvSpPr>
          <p:nvPr>
            <p:ph type="body" sz="quarter" idx="16" hasCustomPrompt="1"/>
          </p:nvPr>
        </p:nvSpPr>
        <p:spPr bwMode="invGray">
          <a:xfrm>
            <a:off x="3452064" y="5470399"/>
            <a:ext cx="2696737" cy="288008"/>
          </a:xfrm>
        </p:spPr>
        <p:txBody>
          <a:bodyPr lIns="0" tIns="0" rIns="0" bIns="0" anchor="b"/>
          <a:lstStyle>
            <a:lvl1pPr marL="0" indent="0" algn="ctr">
              <a:buNone/>
              <a:defRPr sz="1600">
                <a:solidFill>
                  <a:schemeClr val="accent4"/>
                </a:solidFill>
                <a:latin typeface="+mj-lt"/>
              </a:defRPr>
            </a:lvl1pPr>
          </a:lstStyle>
          <a:p>
            <a:pPr lvl="0"/>
            <a:r>
              <a:rPr lang="en-US" dirty="0"/>
              <a:t>Text or Name</a:t>
            </a:r>
          </a:p>
        </p:txBody>
      </p:sp>
      <p:sp>
        <p:nvSpPr>
          <p:cNvPr id="47" name="Text Placeholder 5">
            <a:extLst>
              <a:ext uri="{FF2B5EF4-FFF2-40B4-BE49-F238E27FC236}">
                <a16:creationId xmlns:a16="http://schemas.microsoft.com/office/drawing/2014/main" xmlns="" id="{1FBC6CF9-7E8C-4DC5-9B67-468A5F82C02E}"/>
              </a:ext>
            </a:extLst>
          </p:cNvPr>
          <p:cNvSpPr>
            <a:spLocks noGrp="1"/>
          </p:cNvSpPr>
          <p:nvPr>
            <p:ph type="body" sz="quarter" idx="17" hasCustomPrompt="1"/>
          </p:nvPr>
        </p:nvSpPr>
        <p:spPr bwMode="invGray">
          <a:xfrm>
            <a:off x="6444865" y="1354037"/>
            <a:ext cx="2696737" cy="288008"/>
          </a:xfrm>
        </p:spPr>
        <p:txBody>
          <a:bodyPr lIns="0" tIns="0" rIns="0" bIns="0" anchor="t"/>
          <a:lstStyle>
            <a:lvl1pPr marL="0" indent="0" algn="ctr">
              <a:buNone/>
              <a:defRPr sz="1600">
                <a:solidFill>
                  <a:schemeClr val="accent2"/>
                </a:solidFill>
                <a:latin typeface="+mj-lt"/>
              </a:defRPr>
            </a:lvl1pPr>
          </a:lstStyle>
          <a:p>
            <a:pPr lvl="0"/>
            <a:r>
              <a:rPr lang="en-US" dirty="0"/>
              <a:t>Text or Name</a:t>
            </a:r>
          </a:p>
        </p:txBody>
      </p:sp>
      <p:sp>
        <p:nvSpPr>
          <p:cNvPr id="48" name="Text Placeholder 5">
            <a:extLst>
              <a:ext uri="{FF2B5EF4-FFF2-40B4-BE49-F238E27FC236}">
                <a16:creationId xmlns:a16="http://schemas.microsoft.com/office/drawing/2014/main" xmlns="" id="{2C3C7B8A-741D-49C0-B7FB-F8BF4C55FBD5}"/>
              </a:ext>
            </a:extLst>
          </p:cNvPr>
          <p:cNvSpPr>
            <a:spLocks noGrp="1"/>
          </p:cNvSpPr>
          <p:nvPr>
            <p:ph type="body" sz="quarter" idx="18" hasCustomPrompt="1"/>
          </p:nvPr>
        </p:nvSpPr>
        <p:spPr bwMode="invGray">
          <a:xfrm>
            <a:off x="9437666" y="5470399"/>
            <a:ext cx="2696737" cy="288008"/>
          </a:xfrm>
        </p:spPr>
        <p:txBody>
          <a:bodyPr lIns="0" tIns="0" rIns="0" bIns="0" anchor="b"/>
          <a:lstStyle>
            <a:lvl1pPr marL="0" indent="0" algn="ctr">
              <a:buNone/>
              <a:defRPr sz="1600">
                <a:solidFill>
                  <a:schemeClr val="accent3"/>
                </a:solidFill>
                <a:latin typeface="+mj-lt"/>
              </a:defRPr>
            </a:lvl1pPr>
          </a:lstStyle>
          <a:p>
            <a:pPr lvl="0"/>
            <a:r>
              <a:rPr lang="en-US" dirty="0"/>
              <a:t>Text or Name</a:t>
            </a:r>
          </a:p>
        </p:txBody>
      </p:sp>
      <p:sp>
        <p:nvSpPr>
          <p:cNvPr id="19" name="Text Placeholder 4">
            <a:extLst>
              <a:ext uri="{FF2B5EF4-FFF2-40B4-BE49-F238E27FC236}">
                <a16:creationId xmlns:a16="http://schemas.microsoft.com/office/drawing/2014/main" xmlns="" id="{EA80C96E-3929-4152-AB01-4A8F2872A058}"/>
              </a:ext>
            </a:extLst>
          </p:cNvPr>
          <p:cNvSpPr>
            <a:spLocks noGrp="1"/>
          </p:cNvSpPr>
          <p:nvPr>
            <p:ph type="body" sz="quarter" idx="22" hasCustomPrompt="1"/>
          </p:nvPr>
        </p:nvSpPr>
        <p:spPr bwMode="invGray">
          <a:xfrm>
            <a:off x="313744" y="525945"/>
            <a:ext cx="11820277" cy="548546"/>
          </a:xfrm>
        </p:spPr>
        <p:txBody>
          <a:bodyPr/>
          <a:lstStyle>
            <a:lvl1pPr marL="0" indent="0">
              <a:buNone/>
              <a:defRPr sz="2100">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20" name="Slide Number Placeholder 5">
            <a:extLst>
              <a:ext uri="{FF2B5EF4-FFF2-40B4-BE49-F238E27FC236}">
                <a16:creationId xmlns:a16="http://schemas.microsoft.com/office/drawing/2014/main" xmlns="" id="{BCCFCFBF-D458-467D-BFB3-79A36D5CF885}"/>
              </a:ext>
            </a:extLst>
          </p:cNvPr>
          <p:cNvSpPr>
            <a:spLocks noGrp="1"/>
          </p:cNvSpPr>
          <p:nvPr>
            <p:ph type="sldNum" sz="quarter" idx="4"/>
          </p:nvPr>
        </p:nvSpPr>
        <p:spPr>
          <a:xfrm>
            <a:off x="313745" y="5978063"/>
            <a:ext cx="610879" cy="272165"/>
          </a:xfrm>
          <a:prstGeom prst="rect">
            <a:avLst/>
          </a:prstGeom>
        </p:spPr>
        <p:txBody>
          <a:bodyPr vert="horz" lIns="122105" tIns="61052" rIns="122105" bIns="61052" rtlCol="0" anchor="ctr"/>
          <a:lstStyle>
            <a:lvl1pPr algn="l">
              <a:defRPr sz="1100">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168258530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with 3 column">
    <p:spTree>
      <p:nvGrpSpPr>
        <p:cNvPr id="1" name=""/>
        <p:cNvGrpSpPr/>
        <p:nvPr/>
      </p:nvGrpSpPr>
      <p:grpSpPr>
        <a:xfrm>
          <a:off x="0" y="0"/>
          <a:ext cx="0" cy="0"/>
          <a:chOff x="0" y="0"/>
          <a:chExt cx="0" cy="0"/>
        </a:xfrm>
      </p:grpSpPr>
      <p:sp>
        <p:nvSpPr>
          <p:cNvPr id="27" name="Rectangle: Rounded Corners 26">
            <a:extLst>
              <a:ext uri="{FF2B5EF4-FFF2-40B4-BE49-F238E27FC236}">
                <a16:creationId xmlns:a16="http://schemas.microsoft.com/office/drawing/2014/main" xmlns="" id="{DED66E28-51A1-4EDD-9DCC-EC73859E41C7}"/>
              </a:ext>
            </a:extLst>
          </p:cNvPr>
          <p:cNvSpPr/>
          <p:nvPr userDrawn="1"/>
        </p:nvSpPr>
        <p:spPr bwMode="invGray">
          <a:xfrm>
            <a:off x="8379132" y="1354037"/>
            <a:ext cx="3755269" cy="681591"/>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endParaRPr lang="en-US" sz="1600" dirty="0">
              <a:solidFill>
                <a:schemeClr val="accent4"/>
              </a:solidFill>
              <a:latin typeface="+mj-lt"/>
            </a:endParaRPr>
          </a:p>
        </p:txBody>
      </p:sp>
      <p:sp>
        <p:nvSpPr>
          <p:cNvPr id="21" name="Rectangle: Rounded Corners 20">
            <a:extLst>
              <a:ext uri="{FF2B5EF4-FFF2-40B4-BE49-F238E27FC236}">
                <a16:creationId xmlns:a16="http://schemas.microsoft.com/office/drawing/2014/main" xmlns="" id="{1B1E5C47-290E-4DD8-AE0F-3D43227016A2}"/>
              </a:ext>
            </a:extLst>
          </p:cNvPr>
          <p:cNvSpPr/>
          <p:nvPr userDrawn="1"/>
        </p:nvSpPr>
        <p:spPr bwMode="invGray">
          <a:xfrm>
            <a:off x="441930" y="1354037"/>
            <a:ext cx="3755269" cy="681591"/>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endParaRPr lang="en-US" sz="1900" dirty="0">
              <a:solidFill>
                <a:schemeClr val="accent1"/>
              </a:solidFill>
              <a:latin typeface="+mj-lt"/>
            </a:endParaRPr>
          </a:p>
        </p:txBody>
      </p:sp>
      <p:sp>
        <p:nvSpPr>
          <p:cNvPr id="22" name="Rectangle: Rounded Corners 21">
            <a:extLst>
              <a:ext uri="{FF2B5EF4-FFF2-40B4-BE49-F238E27FC236}">
                <a16:creationId xmlns:a16="http://schemas.microsoft.com/office/drawing/2014/main" xmlns="" id="{7984E68D-245D-427A-865A-C7013D0986B5}"/>
              </a:ext>
            </a:extLst>
          </p:cNvPr>
          <p:cNvSpPr/>
          <p:nvPr userDrawn="1"/>
        </p:nvSpPr>
        <p:spPr bwMode="invGray">
          <a:xfrm>
            <a:off x="4410532" y="1354037"/>
            <a:ext cx="3755269" cy="681591"/>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endParaRPr lang="en-US" sz="1900" dirty="0">
              <a:solidFill>
                <a:schemeClr val="accent4"/>
              </a:solidFill>
              <a:latin typeface="+mj-lt"/>
            </a:endParaRPr>
          </a:p>
        </p:txBody>
      </p:sp>
      <p:sp>
        <p:nvSpPr>
          <p:cNvPr id="25" name="Text Placeholder 5">
            <a:extLst>
              <a:ext uri="{FF2B5EF4-FFF2-40B4-BE49-F238E27FC236}">
                <a16:creationId xmlns:a16="http://schemas.microsoft.com/office/drawing/2014/main" xmlns="" id="{8DC324A1-4EA0-4B60-8634-9BB3EA2FF481}"/>
              </a:ext>
            </a:extLst>
          </p:cNvPr>
          <p:cNvSpPr>
            <a:spLocks noGrp="1"/>
          </p:cNvSpPr>
          <p:nvPr>
            <p:ph type="body" sz="quarter" idx="23" hasCustomPrompt="1"/>
          </p:nvPr>
        </p:nvSpPr>
        <p:spPr bwMode="invGray">
          <a:xfrm>
            <a:off x="441930" y="1354037"/>
            <a:ext cx="3755269" cy="679698"/>
          </a:xfrm>
        </p:spPr>
        <p:txBody>
          <a:bodyPr lIns="122105" tIns="61052" rIns="122105" bIns="61052" anchor="ctr"/>
          <a:lstStyle>
            <a:lvl1pPr marL="0" indent="0" algn="l">
              <a:buNone/>
              <a:defRPr sz="1600">
                <a:solidFill>
                  <a:schemeClr val="accent1"/>
                </a:solidFill>
                <a:latin typeface="+mj-lt"/>
              </a:defRPr>
            </a:lvl1pPr>
          </a:lstStyle>
          <a:p>
            <a:pPr lvl="0"/>
            <a:r>
              <a:rPr lang="en-US" dirty="0"/>
              <a:t>Title</a:t>
            </a:r>
          </a:p>
        </p:txBody>
      </p:sp>
      <p:sp>
        <p:nvSpPr>
          <p:cNvPr id="26" name="Text Placeholder 5">
            <a:extLst>
              <a:ext uri="{FF2B5EF4-FFF2-40B4-BE49-F238E27FC236}">
                <a16:creationId xmlns:a16="http://schemas.microsoft.com/office/drawing/2014/main" xmlns="" id="{57EF9072-27DC-4A6B-AC6A-03E9331EFCE7}"/>
              </a:ext>
            </a:extLst>
          </p:cNvPr>
          <p:cNvSpPr>
            <a:spLocks noGrp="1"/>
          </p:cNvSpPr>
          <p:nvPr>
            <p:ph type="body" sz="quarter" idx="24" hasCustomPrompt="1"/>
          </p:nvPr>
        </p:nvSpPr>
        <p:spPr bwMode="invGray">
          <a:xfrm>
            <a:off x="4410532" y="1354037"/>
            <a:ext cx="3755269" cy="679698"/>
          </a:xfrm>
        </p:spPr>
        <p:txBody>
          <a:bodyPr lIns="122105" tIns="61052" rIns="122105" bIns="61052" anchor="ctr"/>
          <a:lstStyle>
            <a:lvl1pPr marL="0" indent="0" algn="l">
              <a:buNone/>
              <a:defRPr sz="1600">
                <a:solidFill>
                  <a:schemeClr val="accent4"/>
                </a:solidFill>
                <a:latin typeface="+mj-lt"/>
              </a:defRPr>
            </a:lvl1pPr>
          </a:lstStyle>
          <a:p>
            <a:pPr lvl="0"/>
            <a:r>
              <a:rPr lang="en-US" dirty="0"/>
              <a:t>Title</a:t>
            </a:r>
          </a:p>
        </p:txBody>
      </p:sp>
      <p:sp>
        <p:nvSpPr>
          <p:cNvPr id="28" name="Text Placeholder 5">
            <a:extLst>
              <a:ext uri="{FF2B5EF4-FFF2-40B4-BE49-F238E27FC236}">
                <a16:creationId xmlns:a16="http://schemas.microsoft.com/office/drawing/2014/main" xmlns="" id="{DE29ADF8-A949-4BF8-9F98-C3A577F67A49}"/>
              </a:ext>
            </a:extLst>
          </p:cNvPr>
          <p:cNvSpPr>
            <a:spLocks noGrp="1"/>
          </p:cNvSpPr>
          <p:nvPr>
            <p:ph type="body" sz="quarter" idx="25" hasCustomPrompt="1"/>
          </p:nvPr>
        </p:nvSpPr>
        <p:spPr bwMode="invGray">
          <a:xfrm>
            <a:off x="8379132" y="1354037"/>
            <a:ext cx="3755269" cy="679698"/>
          </a:xfrm>
        </p:spPr>
        <p:txBody>
          <a:bodyPr lIns="122105" tIns="61052" rIns="122105" bIns="61052" anchor="ctr"/>
          <a:lstStyle>
            <a:lvl1pPr marL="0" indent="0" algn="l">
              <a:buNone/>
              <a:defRPr sz="1600">
                <a:solidFill>
                  <a:schemeClr val="accent2"/>
                </a:solidFill>
                <a:latin typeface="+mj-lt"/>
              </a:defRPr>
            </a:lvl1pPr>
          </a:lstStyle>
          <a:p>
            <a:pPr lvl="0"/>
            <a:r>
              <a:rPr lang="en-US" dirty="0"/>
              <a:t>Title</a:t>
            </a:r>
          </a:p>
        </p:txBody>
      </p:sp>
      <p:sp>
        <p:nvSpPr>
          <p:cNvPr id="2" name="Title 1">
            <a:extLst>
              <a:ext uri="{FF2B5EF4-FFF2-40B4-BE49-F238E27FC236}">
                <a16:creationId xmlns:a16="http://schemas.microsoft.com/office/drawing/2014/main" xmlns=""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xmlns="" id="{EA80C96E-3929-4152-AB01-4A8F2872A058}"/>
              </a:ext>
            </a:extLst>
          </p:cNvPr>
          <p:cNvSpPr>
            <a:spLocks noGrp="1"/>
          </p:cNvSpPr>
          <p:nvPr>
            <p:ph type="body" sz="quarter" idx="22" hasCustomPrompt="1"/>
          </p:nvPr>
        </p:nvSpPr>
        <p:spPr bwMode="invGray">
          <a:xfrm>
            <a:off x="313744" y="525945"/>
            <a:ext cx="11820277" cy="548546"/>
          </a:xfrm>
        </p:spPr>
        <p:txBody>
          <a:bodyPr/>
          <a:lstStyle>
            <a:lvl1pPr marL="0" indent="0">
              <a:buNone/>
              <a:defRPr sz="2100">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23" name="Text Placeholder 5">
            <a:extLst>
              <a:ext uri="{FF2B5EF4-FFF2-40B4-BE49-F238E27FC236}">
                <a16:creationId xmlns:a16="http://schemas.microsoft.com/office/drawing/2014/main" xmlns="" id="{91329EB5-A393-461C-A77C-EDBC8F7B9F64}"/>
              </a:ext>
            </a:extLst>
          </p:cNvPr>
          <p:cNvSpPr>
            <a:spLocks noGrp="1"/>
          </p:cNvSpPr>
          <p:nvPr>
            <p:ph type="body" sz="quarter" idx="13" hasCustomPrompt="1"/>
          </p:nvPr>
        </p:nvSpPr>
        <p:spPr bwMode="invGray">
          <a:xfrm>
            <a:off x="441930" y="2171135"/>
            <a:ext cx="3755269" cy="3592039"/>
          </a:xfrm>
        </p:spPr>
        <p:txBody>
          <a:bodyPr lIns="122105" tIns="61052" rIns="122105" bIns="61052" anchor="t"/>
          <a:lstStyle>
            <a:lvl1pPr marL="0" indent="0" algn="l">
              <a:buNone/>
              <a:defRPr sz="1500">
                <a:latin typeface="+mn-lt"/>
              </a:defRPr>
            </a:lvl1pPr>
          </a:lstStyle>
          <a:p>
            <a:pPr lvl="0"/>
            <a:r>
              <a:rPr lang="en-US" dirty="0"/>
              <a:t>Text</a:t>
            </a:r>
          </a:p>
        </p:txBody>
      </p:sp>
      <p:sp>
        <p:nvSpPr>
          <p:cNvPr id="29" name="Text Placeholder 5">
            <a:extLst>
              <a:ext uri="{FF2B5EF4-FFF2-40B4-BE49-F238E27FC236}">
                <a16:creationId xmlns:a16="http://schemas.microsoft.com/office/drawing/2014/main" xmlns="" id="{88337F3F-158A-4DE6-829A-FDD67407C6F1}"/>
              </a:ext>
            </a:extLst>
          </p:cNvPr>
          <p:cNvSpPr>
            <a:spLocks noGrp="1"/>
          </p:cNvSpPr>
          <p:nvPr>
            <p:ph type="body" sz="quarter" idx="26" hasCustomPrompt="1"/>
          </p:nvPr>
        </p:nvSpPr>
        <p:spPr bwMode="invGray">
          <a:xfrm>
            <a:off x="4410532" y="2171135"/>
            <a:ext cx="3755269" cy="3592039"/>
          </a:xfrm>
        </p:spPr>
        <p:txBody>
          <a:bodyPr lIns="122105" tIns="61052" rIns="122105" bIns="61052" anchor="t"/>
          <a:lstStyle>
            <a:lvl1pPr marL="0" indent="0" algn="l">
              <a:buNone/>
              <a:defRPr sz="1500">
                <a:latin typeface="+mn-lt"/>
              </a:defRPr>
            </a:lvl1pPr>
          </a:lstStyle>
          <a:p>
            <a:pPr lvl="0"/>
            <a:r>
              <a:rPr lang="en-US" dirty="0"/>
              <a:t>Text</a:t>
            </a:r>
          </a:p>
        </p:txBody>
      </p:sp>
      <p:sp>
        <p:nvSpPr>
          <p:cNvPr id="31" name="Text Placeholder 5">
            <a:extLst>
              <a:ext uri="{FF2B5EF4-FFF2-40B4-BE49-F238E27FC236}">
                <a16:creationId xmlns:a16="http://schemas.microsoft.com/office/drawing/2014/main" xmlns="" id="{A4016478-8F60-49D5-810D-2850AB8FF90C}"/>
              </a:ext>
            </a:extLst>
          </p:cNvPr>
          <p:cNvSpPr>
            <a:spLocks noGrp="1"/>
          </p:cNvSpPr>
          <p:nvPr>
            <p:ph type="body" sz="quarter" idx="28" hasCustomPrompt="1"/>
          </p:nvPr>
        </p:nvSpPr>
        <p:spPr bwMode="invGray">
          <a:xfrm>
            <a:off x="8379132" y="2171135"/>
            <a:ext cx="3755269" cy="3592039"/>
          </a:xfrm>
        </p:spPr>
        <p:txBody>
          <a:bodyPr lIns="122105" tIns="61052" rIns="122105" bIns="61052" anchor="t"/>
          <a:lstStyle>
            <a:lvl1pPr marL="0" indent="0" algn="l">
              <a:buNone/>
              <a:defRPr sz="1500">
                <a:latin typeface="+mn-lt"/>
              </a:defRPr>
            </a:lvl1pPr>
          </a:lstStyle>
          <a:p>
            <a:pPr lvl="0"/>
            <a:r>
              <a:rPr lang="en-US" dirty="0"/>
              <a:t>Text</a:t>
            </a:r>
          </a:p>
        </p:txBody>
      </p:sp>
      <p:sp>
        <p:nvSpPr>
          <p:cNvPr id="13" name="Slide Number Placeholder 5">
            <a:extLst>
              <a:ext uri="{FF2B5EF4-FFF2-40B4-BE49-F238E27FC236}">
                <a16:creationId xmlns:a16="http://schemas.microsoft.com/office/drawing/2014/main" xmlns="" id="{D573FDB4-4A49-4C07-8FF4-A69DDDD57ADC}"/>
              </a:ext>
            </a:extLst>
          </p:cNvPr>
          <p:cNvSpPr>
            <a:spLocks noGrp="1"/>
          </p:cNvSpPr>
          <p:nvPr>
            <p:ph type="sldNum" sz="quarter" idx="4"/>
          </p:nvPr>
        </p:nvSpPr>
        <p:spPr>
          <a:xfrm>
            <a:off x="313745" y="5978063"/>
            <a:ext cx="610879" cy="272165"/>
          </a:xfrm>
          <a:prstGeom prst="rect">
            <a:avLst/>
          </a:prstGeom>
        </p:spPr>
        <p:txBody>
          <a:bodyPr vert="horz" lIns="122105" tIns="61052" rIns="122105" bIns="61052" rtlCol="0" anchor="ctr"/>
          <a:lstStyle>
            <a:lvl1pPr algn="l">
              <a:defRPr sz="1100">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173793729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with 4 column">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xmlns="" id="{1B1E5C47-290E-4DD8-AE0F-3D43227016A2}"/>
              </a:ext>
            </a:extLst>
          </p:cNvPr>
          <p:cNvSpPr/>
          <p:nvPr userDrawn="1"/>
        </p:nvSpPr>
        <p:spPr bwMode="invGray">
          <a:xfrm>
            <a:off x="441930" y="1354037"/>
            <a:ext cx="2797550" cy="681591"/>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endParaRPr lang="en-US" sz="1900" dirty="0">
              <a:solidFill>
                <a:schemeClr val="accent1"/>
              </a:solidFill>
              <a:latin typeface="+mj-lt"/>
            </a:endParaRPr>
          </a:p>
        </p:txBody>
      </p:sp>
      <p:sp>
        <p:nvSpPr>
          <p:cNvPr id="22" name="Rectangle: Rounded Corners 21">
            <a:extLst>
              <a:ext uri="{FF2B5EF4-FFF2-40B4-BE49-F238E27FC236}">
                <a16:creationId xmlns:a16="http://schemas.microsoft.com/office/drawing/2014/main" xmlns="" id="{7984E68D-245D-427A-865A-C7013D0986B5}"/>
              </a:ext>
            </a:extLst>
          </p:cNvPr>
          <p:cNvSpPr/>
          <p:nvPr userDrawn="1"/>
        </p:nvSpPr>
        <p:spPr bwMode="invGray">
          <a:xfrm>
            <a:off x="3406904" y="1354037"/>
            <a:ext cx="2797550" cy="681591"/>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endParaRPr lang="en-US" sz="1900" dirty="0">
              <a:solidFill>
                <a:schemeClr val="accent4"/>
              </a:solidFill>
              <a:latin typeface="+mj-lt"/>
            </a:endParaRPr>
          </a:p>
        </p:txBody>
      </p:sp>
      <p:sp>
        <p:nvSpPr>
          <p:cNvPr id="27" name="Rectangle: Rounded Corners 26">
            <a:extLst>
              <a:ext uri="{FF2B5EF4-FFF2-40B4-BE49-F238E27FC236}">
                <a16:creationId xmlns:a16="http://schemas.microsoft.com/office/drawing/2014/main" xmlns="" id="{DED66E28-51A1-4EDD-9DCC-EC73859E41C7}"/>
              </a:ext>
            </a:extLst>
          </p:cNvPr>
          <p:cNvSpPr/>
          <p:nvPr userDrawn="1"/>
        </p:nvSpPr>
        <p:spPr bwMode="invGray">
          <a:xfrm>
            <a:off x="6371878" y="1354037"/>
            <a:ext cx="2797550" cy="681591"/>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endParaRPr lang="en-US" sz="1600" dirty="0">
              <a:solidFill>
                <a:schemeClr val="accent4"/>
              </a:solidFill>
              <a:latin typeface="+mj-lt"/>
            </a:endParaRPr>
          </a:p>
        </p:txBody>
      </p:sp>
      <p:sp>
        <p:nvSpPr>
          <p:cNvPr id="16" name="Rectangle: Rounded Corners 15">
            <a:extLst>
              <a:ext uri="{FF2B5EF4-FFF2-40B4-BE49-F238E27FC236}">
                <a16:creationId xmlns:a16="http://schemas.microsoft.com/office/drawing/2014/main" xmlns="" id="{40882BC4-5797-4DD0-AB8A-F46290A4A2A0}"/>
              </a:ext>
            </a:extLst>
          </p:cNvPr>
          <p:cNvSpPr/>
          <p:nvPr userDrawn="1"/>
        </p:nvSpPr>
        <p:spPr bwMode="invGray">
          <a:xfrm>
            <a:off x="9336852" y="1354037"/>
            <a:ext cx="2797550" cy="681591"/>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endParaRPr lang="en-US" sz="1600" dirty="0">
              <a:solidFill>
                <a:schemeClr val="accent4"/>
              </a:solidFill>
              <a:latin typeface="+mj-lt"/>
            </a:endParaRPr>
          </a:p>
        </p:txBody>
      </p:sp>
      <p:sp>
        <p:nvSpPr>
          <p:cNvPr id="25" name="Text Placeholder 5">
            <a:extLst>
              <a:ext uri="{FF2B5EF4-FFF2-40B4-BE49-F238E27FC236}">
                <a16:creationId xmlns:a16="http://schemas.microsoft.com/office/drawing/2014/main" xmlns="" id="{8DC324A1-4EA0-4B60-8634-9BB3EA2FF481}"/>
              </a:ext>
            </a:extLst>
          </p:cNvPr>
          <p:cNvSpPr>
            <a:spLocks noGrp="1"/>
          </p:cNvSpPr>
          <p:nvPr>
            <p:ph type="body" sz="quarter" idx="23" hasCustomPrompt="1"/>
          </p:nvPr>
        </p:nvSpPr>
        <p:spPr bwMode="invGray">
          <a:xfrm>
            <a:off x="441930" y="1354037"/>
            <a:ext cx="2797550" cy="679698"/>
          </a:xfrm>
        </p:spPr>
        <p:txBody>
          <a:bodyPr lIns="122105" tIns="61052" rIns="122105" bIns="61052" anchor="ctr"/>
          <a:lstStyle>
            <a:lvl1pPr marL="0" indent="0" algn="l">
              <a:buNone/>
              <a:defRPr sz="1600">
                <a:solidFill>
                  <a:schemeClr val="accent1"/>
                </a:solidFill>
                <a:latin typeface="+mj-lt"/>
              </a:defRPr>
            </a:lvl1pPr>
          </a:lstStyle>
          <a:p>
            <a:pPr lvl="0"/>
            <a:r>
              <a:rPr lang="en-US" dirty="0"/>
              <a:t>Title</a:t>
            </a:r>
          </a:p>
        </p:txBody>
      </p:sp>
      <p:sp>
        <p:nvSpPr>
          <p:cNvPr id="26" name="Text Placeholder 5">
            <a:extLst>
              <a:ext uri="{FF2B5EF4-FFF2-40B4-BE49-F238E27FC236}">
                <a16:creationId xmlns:a16="http://schemas.microsoft.com/office/drawing/2014/main" xmlns="" id="{57EF9072-27DC-4A6B-AC6A-03E9331EFCE7}"/>
              </a:ext>
            </a:extLst>
          </p:cNvPr>
          <p:cNvSpPr>
            <a:spLocks noGrp="1"/>
          </p:cNvSpPr>
          <p:nvPr>
            <p:ph type="body" sz="quarter" idx="24" hasCustomPrompt="1"/>
          </p:nvPr>
        </p:nvSpPr>
        <p:spPr bwMode="invGray">
          <a:xfrm>
            <a:off x="3406904" y="1354037"/>
            <a:ext cx="2797550" cy="679698"/>
          </a:xfrm>
        </p:spPr>
        <p:txBody>
          <a:bodyPr lIns="122105" tIns="61052" rIns="122105" bIns="61052" anchor="ctr"/>
          <a:lstStyle>
            <a:lvl1pPr marL="0" indent="0" algn="l">
              <a:buNone/>
              <a:defRPr sz="1600">
                <a:solidFill>
                  <a:schemeClr val="accent4"/>
                </a:solidFill>
                <a:latin typeface="+mj-lt"/>
              </a:defRPr>
            </a:lvl1pPr>
          </a:lstStyle>
          <a:p>
            <a:pPr lvl="0"/>
            <a:r>
              <a:rPr lang="en-US" dirty="0"/>
              <a:t>Title</a:t>
            </a:r>
          </a:p>
        </p:txBody>
      </p:sp>
      <p:sp>
        <p:nvSpPr>
          <p:cNvPr id="28" name="Text Placeholder 5">
            <a:extLst>
              <a:ext uri="{FF2B5EF4-FFF2-40B4-BE49-F238E27FC236}">
                <a16:creationId xmlns:a16="http://schemas.microsoft.com/office/drawing/2014/main" xmlns="" id="{DE29ADF8-A949-4BF8-9F98-C3A577F67A49}"/>
              </a:ext>
            </a:extLst>
          </p:cNvPr>
          <p:cNvSpPr>
            <a:spLocks noGrp="1"/>
          </p:cNvSpPr>
          <p:nvPr>
            <p:ph type="body" sz="quarter" idx="25" hasCustomPrompt="1"/>
          </p:nvPr>
        </p:nvSpPr>
        <p:spPr bwMode="invGray">
          <a:xfrm>
            <a:off x="6371878" y="1354037"/>
            <a:ext cx="2797550" cy="679698"/>
          </a:xfrm>
        </p:spPr>
        <p:txBody>
          <a:bodyPr lIns="122105" tIns="61052" rIns="122105" bIns="61052" anchor="ctr"/>
          <a:lstStyle>
            <a:lvl1pPr marL="0" indent="0" algn="l">
              <a:buNone/>
              <a:defRPr sz="1600">
                <a:solidFill>
                  <a:schemeClr val="accent2"/>
                </a:solidFill>
                <a:latin typeface="+mj-lt"/>
              </a:defRPr>
            </a:lvl1pPr>
          </a:lstStyle>
          <a:p>
            <a:pPr lvl="0"/>
            <a:r>
              <a:rPr lang="en-US" dirty="0"/>
              <a:t>Title</a:t>
            </a:r>
          </a:p>
        </p:txBody>
      </p:sp>
      <p:sp>
        <p:nvSpPr>
          <p:cNvPr id="17" name="Text Placeholder 5">
            <a:extLst>
              <a:ext uri="{FF2B5EF4-FFF2-40B4-BE49-F238E27FC236}">
                <a16:creationId xmlns:a16="http://schemas.microsoft.com/office/drawing/2014/main" xmlns="" id="{3890DA71-057A-40D0-8945-E35FA005F45D}"/>
              </a:ext>
            </a:extLst>
          </p:cNvPr>
          <p:cNvSpPr>
            <a:spLocks noGrp="1"/>
          </p:cNvSpPr>
          <p:nvPr>
            <p:ph type="body" sz="quarter" idx="30" hasCustomPrompt="1"/>
          </p:nvPr>
        </p:nvSpPr>
        <p:spPr bwMode="invGray">
          <a:xfrm>
            <a:off x="9336852" y="1354037"/>
            <a:ext cx="2797550" cy="679698"/>
          </a:xfrm>
        </p:spPr>
        <p:txBody>
          <a:bodyPr lIns="122105" tIns="61052" rIns="122105" bIns="61052" anchor="ctr"/>
          <a:lstStyle>
            <a:lvl1pPr marL="0" indent="0" algn="l">
              <a:buNone/>
              <a:defRPr sz="1600">
                <a:solidFill>
                  <a:schemeClr val="accent3"/>
                </a:solidFill>
                <a:latin typeface="+mj-lt"/>
              </a:defRPr>
            </a:lvl1pPr>
          </a:lstStyle>
          <a:p>
            <a:pPr lvl="0"/>
            <a:r>
              <a:rPr lang="en-US" dirty="0"/>
              <a:t>Title</a:t>
            </a:r>
          </a:p>
        </p:txBody>
      </p:sp>
      <p:sp>
        <p:nvSpPr>
          <p:cNvPr id="19" name="Text Placeholder 4">
            <a:extLst>
              <a:ext uri="{FF2B5EF4-FFF2-40B4-BE49-F238E27FC236}">
                <a16:creationId xmlns:a16="http://schemas.microsoft.com/office/drawing/2014/main" xmlns="" id="{EA80C96E-3929-4152-AB01-4A8F2872A058}"/>
              </a:ext>
            </a:extLst>
          </p:cNvPr>
          <p:cNvSpPr>
            <a:spLocks noGrp="1"/>
          </p:cNvSpPr>
          <p:nvPr>
            <p:ph type="body" sz="quarter" idx="22" hasCustomPrompt="1"/>
          </p:nvPr>
        </p:nvSpPr>
        <p:spPr bwMode="invGray">
          <a:xfrm>
            <a:off x="313744" y="525945"/>
            <a:ext cx="11820277" cy="548546"/>
          </a:xfrm>
        </p:spPr>
        <p:txBody>
          <a:bodyPr/>
          <a:lstStyle>
            <a:lvl1pPr marL="0" indent="0">
              <a:buNone/>
              <a:defRPr sz="2100">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23" name="Text Placeholder 5">
            <a:extLst>
              <a:ext uri="{FF2B5EF4-FFF2-40B4-BE49-F238E27FC236}">
                <a16:creationId xmlns:a16="http://schemas.microsoft.com/office/drawing/2014/main" xmlns="" id="{91329EB5-A393-461C-A77C-EDBC8F7B9F64}"/>
              </a:ext>
            </a:extLst>
          </p:cNvPr>
          <p:cNvSpPr>
            <a:spLocks noGrp="1"/>
          </p:cNvSpPr>
          <p:nvPr>
            <p:ph type="body" sz="quarter" idx="13" hasCustomPrompt="1"/>
          </p:nvPr>
        </p:nvSpPr>
        <p:spPr bwMode="invGray">
          <a:xfrm>
            <a:off x="441930" y="2171135"/>
            <a:ext cx="2797550" cy="3592039"/>
          </a:xfrm>
        </p:spPr>
        <p:txBody>
          <a:bodyPr lIns="122105" tIns="61052" rIns="122105" bIns="61052" anchor="t"/>
          <a:lstStyle>
            <a:lvl1pPr marL="0" indent="0" algn="l">
              <a:buNone/>
              <a:defRPr sz="1500">
                <a:latin typeface="+mn-lt"/>
              </a:defRPr>
            </a:lvl1pPr>
          </a:lstStyle>
          <a:p>
            <a:pPr lvl="0"/>
            <a:r>
              <a:rPr lang="en-US" dirty="0"/>
              <a:t>Text</a:t>
            </a:r>
          </a:p>
        </p:txBody>
      </p:sp>
      <p:sp>
        <p:nvSpPr>
          <p:cNvPr id="29" name="Text Placeholder 5">
            <a:extLst>
              <a:ext uri="{FF2B5EF4-FFF2-40B4-BE49-F238E27FC236}">
                <a16:creationId xmlns:a16="http://schemas.microsoft.com/office/drawing/2014/main" xmlns="" id="{88337F3F-158A-4DE6-829A-FDD67407C6F1}"/>
              </a:ext>
            </a:extLst>
          </p:cNvPr>
          <p:cNvSpPr>
            <a:spLocks noGrp="1"/>
          </p:cNvSpPr>
          <p:nvPr>
            <p:ph type="body" sz="quarter" idx="26" hasCustomPrompt="1"/>
          </p:nvPr>
        </p:nvSpPr>
        <p:spPr bwMode="invGray">
          <a:xfrm>
            <a:off x="3406904" y="2171135"/>
            <a:ext cx="2797550" cy="3592039"/>
          </a:xfrm>
        </p:spPr>
        <p:txBody>
          <a:bodyPr lIns="122105" tIns="61052" rIns="122105" bIns="61052" anchor="t"/>
          <a:lstStyle>
            <a:lvl1pPr marL="0" indent="0" algn="l">
              <a:buNone/>
              <a:defRPr sz="1500">
                <a:latin typeface="+mn-lt"/>
              </a:defRPr>
            </a:lvl1pPr>
          </a:lstStyle>
          <a:p>
            <a:pPr lvl="0"/>
            <a:r>
              <a:rPr lang="en-US" dirty="0"/>
              <a:t>Text</a:t>
            </a:r>
          </a:p>
        </p:txBody>
      </p:sp>
      <p:sp>
        <p:nvSpPr>
          <p:cNvPr id="14" name="Text Placeholder 5">
            <a:extLst>
              <a:ext uri="{FF2B5EF4-FFF2-40B4-BE49-F238E27FC236}">
                <a16:creationId xmlns:a16="http://schemas.microsoft.com/office/drawing/2014/main" xmlns="" id="{FAB5558D-85E7-455F-8197-2348C0C6BDA7}"/>
              </a:ext>
            </a:extLst>
          </p:cNvPr>
          <p:cNvSpPr>
            <a:spLocks noGrp="1"/>
          </p:cNvSpPr>
          <p:nvPr>
            <p:ph type="body" sz="quarter" idx="28" hasCustomPrompt="1"/>
          </p:nvPr>
        </p:nvSpPr>
        <p:spPr bwMode="invGray">
          <a:xfrm>
            <a:off x="6371878" y="2171135"/>
            <a:ext cx="2797550" cy="3592039"/>
          </a:xfrm>
        </p:spPr>
        <p:txBody>
          <a:bodyPr lIns="122105" tIns="61052" rIns="122105" bIns="61052" anchor="t"/>
          <a:lstStyle>
            <a:lvl1pPr marL="0" indent="0" algn="l">
              <a:buNone/>
              <a:defRPr sz="1500">
                <a:latin typeface="+mn-lt"/>
              </a:defRPr>
            </a:lvl1pPr>
          </a:lstStyle>
          <a:p>
            <a:pPr lvl="0"/>
            <a:r>
              <a:rPr lang="en-US" dirty="0"/>
              <a:t>Text</a:t>
            </a:r>
          </a:p>
        </p:txBody>
      </p:sp>
      <p:sp>
        <p:nvSpPr>
          <p:cNvPr id="18" name="Text Placeholder 5">
            <a:extLst>
              <a:ext uri="{FF2B5EF4-FFF2-40B4-BE49-F238E27FC236}">
                <a16:creationId xmlns:a16="http://schemas.microsoft.com/office/drawing/2014/main" xmlns="" id="{30E329C1-D403-47DC-9799-C5143A308349}"/>
              </a:ext>
            </a:extLst>
          </p:cNvPr>
          <p:cNvSpPr>
            <a:spLocks noGrp="1"/>
          </p:cNvSpPr>
          <p:nvPr>
            <p:ph type="body" sz="quarter" idx="31" hasCustomPrompt="1"/>
          </p:nvPr>
        </p:nvSpPr>
        <p:spPr bwMode="invGray">
          <a:xfrm>
            <a:off x="9336852" y="2171135"/>
            <a:ext cx="2797550" cy="3592039"/>
          </a:xfrm>
        </p:spPr>
        <p:txBody>
          <a:bodyPr lIns="122105" tIns="61052" rIns="122105" bIns="61052" anchor="t"/>
          <a:lstStyle>
            <a:lvl1pPr marL="0" indent="0" algn="l">
              <a:buNone/>
              <a:defRPr sz="1500">
                <a:latin typeface="+mn-lt"/>
              </a:defRPr>
            </a:lvl1pPr>
          </a:lstStyle>
          <a:p>
            <a:pPr lvl="0"/>
            <a:r>
              <a:rPr lang="en-US" dirty="0"/>
              <a:t>Text</a:t>
            </a:r>
          </a:p>
        </p:txBody>
      </p:sp>
      <p:sp>
        <p:nvSpPr>
          <p:cNvPr id="20" name="Slide Number Placeholder 5">
            <a:extLst>
              <a:ext uri="{FF2B5EF4-FFF2-40B4-BE49-F238E27FC236}">
                <a16:creationId xmlns:a16="http://schemas.microsoft.com/office/drawing/2014/main" xmlns="" id="{F939E7D9-691A-403D-BAB4-160C650B595F}"/>
              </a:ext>
            </a:extLst>
          </p:cNvPr>
          <p:cNvSpPr>
            <a:spLocks noGrp="1"/>
          </p:cNvSpPr>
          <p:nvPr>
            <p:ph type="sldNum" sz="quarter" idx="4"/>
          </p:nvPr>
        </p:nvSpPr>
        <p:spPr>
          <a:xfrm>
            <a:off x="313745" y="5978063"/>
            <a:ext cx="610879" cy="272165"/>
          </a:xfrm>
          <a:prstGeom prst="rect">
            <a:avLst/>
          </a:prstGeom>
        </p:spPr>
        <p:txBody>
          <a:bodyPr vert="horz" lIns="122105" tIns="61052" rIns="122105" bIns="61052" rtlCol="0" anchor="ctr"/>
          <a:lstStyle>
            <a:lvl1pPr algn="l">
              <a:defRPr sz="1100">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
        <p:nvSpPr>
          <p:cNvPr id="3" name="Title 2">
            <a:extLst>
              <a:ext uri="{FF2B5EF4-FFF2-40B4-BE49-F238E27FC236}">
                <a16:creationId xmlns:a16="http://schemas.microsoft.com/office/drawing/2014/main" xmlns="" id="{E704517B-5B8F-471D-86CD-58962BD2A5F2}"/>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508656842"/>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with 5 column">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xmlns="" id="{1B1E5C47-290E-4DD8-AE0F-3D43227016A2}"/>
              </a:ext>
            </a:extLst>
          </p:cNvPr>
          <p:cNvSpPr/>
          <p:nvPr userDrawn="1"/>
        </p:nvSpPr>
        <p:spPr bwMode="invGray">
          <a:xfrm>
            <a:off x="441930" y="1354037"/>
            <a:ext cx="2217877" cy="681591"/>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endParaRPr lang="en-US" sz="1900" dirty="0">
              <a:solidFill>
                <a:schemeClr val="accent1"/>
              </a:solidFill>
              <a:latin typeface="+mj-lt"/>
            </a:endParaRPr>
          </a:p>
        </p:txBody>
      </p:sp>
      <p:sp>
        <p:nvSpPr>
          <p:cNvPr id="25" name="Text Placeholder 5">
            <a:extLst>
              <a:ext uri="{FF2B5EF4-FFF2-40B4-BE49-F238E27FC236}">
                <a16:creationId xmlns:a16="http://schemas.microsoft.com/office/drawing/2014/main" xmlns="" id="{8DC324A1-4EA0-4B60-8634-9BB3EA2FF481}"/>
              </a:ext>
            </a:extLst>
          </p:cNvPr>
          <p:cNvSpPr>
            <a:spLocks noGrp="1"/>
          </p:cNvSpPr>
          <p:nvPr>
            <p:ph type="body" sz="quarter" idx="23" hasCustomPrompt="1"/>
          </p:nvPr>
        </p:nvSpPr>
        <p:spPr bwMode="invGray">
          <a:xfrm>
            <a:off x="441930" y="1354037"/>
            <a:ext cx="2217877" cy="679698"/>
          </a:xfrm>
        </p:spPr>
        <p:txBody>
          <a:bodyPr lIns="122105" tIns="61052" rIns="122105" bIns="61052" anchor="ctr"/>
          <a:lstStyle>
            <a:lvl1pPr marL="0" indent="0" algn="l">
              <a:buNone/>
              <a:defRPr sz="1600">
                <a:solidFill>
                  <a:schemeClr val="accent1"/>
                </a:solidFill>
                <a:latin typeface="+mj-lt"/>
              </a:defRPr>
            </a:lvl1pPr>
          </a:lstStyle>
          <a:p>
            <a:pPr lvl="0"/>
            <a:r>
              <a:rPr lang="en-US" dirty="0"/>
              <a:t>Title</a:t>
            </a:r>
          </a:p>
        </p:txBody>
      </p:sp>
      <p:sp>
        <p:nvSpPr>
          <p:cNvPr id="27" name="Rectangle: Rounded Corners 26">
            <a:extLst>
              <a:ext uri="{FF2B5EF4-FFF2-40B4-BE49-F238E27FC236}">
                <a16:creationId xmlns:a16="http://schemas.microsoft.com/office/drawing/2014/main" xmlns="" id="{DED66E28-51A1-4EDD-9DCC-EC73859E41C7}"/>
              </a:ext>
            </a:extLst>
          </p:cNvPr>
          <p:cNvSpPr/>
          <p:nvPr userDrawn="1"/>
        </p:nvSpPr>
        <p:spPr bwMode="invGray">
          <a:xfrm>
            <a:off x="5179228" y="1354037"/>
            <a:ext cx="2217877" cy="681591"/>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endParaRPr lang="en-US" sz="1600" dirty="0">
              <a:solidFill>
                <a:schemeClr val="accent4"/>
              </a:solidFill>
              <a:latin typeface="+mj-lt"/>
            </a:endParaRPr>
          </a:p>
        </p:txBody>
      </p:sp>
      <p:sp>
        <p:nvSpPr>
          <p:cNvPr id="22" name="Rectangle: Rounded Corners 21">
            <a:extLst>
              <a:ext uri="{FF2B5EF4-FFF2-40B4-BE49-F238E27FC236}">
                <a16:creationId xmlns:a16="http://schemas.microsoft.com/office/drawing/2014/main" xmlns="" id="{7984E68D-245D-427A-865A-C7013D0986B5}"/>
              </a:ext>
            </a:extLst>
          </p:cNvPr>
          <p:cNvSpPr/>
          <p:nvPr userDrawn="1"/>
        </p:nvSpPr>
        <p:spPr bwMode="invGray">
          <a:xfrm>
            <a:off x="2810580" y="1354037"/>
            <a:ext cx="2217877" cy="681591"/>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endParaRPr lang="en-US" sz="1900" dirty="0">
              <a:solidFill>
                <a:schemeClr val="accent4"/>
              </a:solidFill>
              <a:latin typeface="+mj-lt"/>
            </a:endParaRPr>
          </a:p>
        </p:txBody>
      </p:sp>
      <p:sp>
        <p:nvSpPr>
          <p:cNvPr id="16" name="Rectangle: Rounded Corners 15">
            <a:extLst>
              <a:ext uri="{FF2B5EF4-FFF2-40B4-BE49-F238E27FC236}">
                <a16:creationId xmlns:a16="http://schemas.microsoft.com/office/drawing/2014/main" xmlns="" id="{40882BC4-5797-4DD0-AB8A-F46290A4A2A0}"/>
              </a:ext>
            </a:extLst>
          </p:cNvPr>
          <p:cNvSpPr/>
          <p:nvPr userDrawn="1"/>
        </p:nvSpPr>
        <p:spPr bwMode="invGray">
          <a:xfrm>
            <a:off x="9916526" y="1354037"/>
            <a:ext cx="2217877" cy="681591"/>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endParaRPr lang="en-US" sz="1600" dirty="0">
              <a:solidFill>
                <a:schemeClr val="accent4"/>
              </a:solidFill>
              <a:latin typeface="+mj-lt"/>
            </a:endParaRPr>
          </a:p>
        </p:txBody>
      </p:sp>
      <p:sp>
        <p:nvSpPr>
          <p:cNvPr id="30" name="Rectangle: Rounded Corners 29">
            <a:extLst>
              <a:ext uri="{FF2B5EF4-FFF2-40B4-BE49-F238E27FC236}">
                <a16:creationId xmlns:a16="http://schemas.microsoft.com/office/drawing/2014/main" xmlns="" id="{89A430DB-9AC6-4124-9F1D-3E09ED198280}"/>
              </a:ext>
            </a:extLst>
          </p:cNvPr>
          <p:cNvSpPr/>
          <p:nvPr userDrawn="1"/>
        </p:nvSpPr>
        <p:spPr bwMode="invGray">
          <a:xfrm>
            <a:off x="7547875" y="1354037"/>
            <a:ext cx="2217877" cy="681591"/>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endParaRPr lang="en-US" sz="1600" dirty="0">
              <a:solidFill>
                <a:schemeClr val="accent4"/>
              </a:solidFill>
              <a:latin typeface="+mj-lt"/>
            </a:endParaRPr>
          </a:p>
        </p:txBody>
      </p:sp>
      <p:sp>
        <p:nvSpPr>
          <p:cNvPr id="26" name="Text Placeholder 5">
            <a:extLst>
              <a:ext uri="{FF2B5EF4-FFF2-40B4-BE49-F238E27FC236}">
                <a16:creationId xmlns:a16="http://schemas.microsoft.com/office/drawing/2014/main" xmlns="" id="{57EF9072-27DC-4A6B-AC6A-03E9331EFCE7}"/>
              </a:ext>
            </a:extLst>
          </p:cNvPr>
          <p:cNvSpPr>
            <a:spLocks noGrp="1"/>
          </p:cNvSpPr>
          <p:nvPr>
            <p:ph type="body" sz="quarter" idx="24" hasCustomPrompt="1"/>
          </p:nvPr>
        </p:nvSpPr>
        <p:spPr bwMode="invGray">
          <a:xfrm>
            <a:off x="2810580" y="1354037"/>
            <a:ext cx="2217877" cy="679698"/>
          </a:xfrm>
        </p:spPr>
        <p:txBody>
          <a:bodyPr lIns="122105" tIns="61052" rIns="122105" bIns="61052" anchor="ctr"/>
          <a:lstStyle>
            <a:lvl1pPr marL="0" indent="0" algn="l">
              <a:buNone/>
              <a:defRPr sz="1600">
                <a:solidFill>
                  <a:schemeClr val="accent4"/>
                </a:solidFill>
                <a:latin typeface="+mj-lt"/>
              </a:defRPr>
            </a:lvl1pPr>
          </a:lstStyle>
          <a:p>
            <a:pPr lvl="0"/>
            <a:r>
              <a:rPr lang="en-US" dirty="0"/>
              <a:t>Title</a:t>
            </a:r>
          </a:p>
        </p:txBody>
      </p:sp>
      <p:sp>
        <p:nvSpPr>
          <p:cNvPr id="28" name="Text Placeholder 5">
            <a:extLst>
              <a:ext uri="{FF2B5EF4-FFF2-40B4-BE49-F238E27FC236}">
                <a16:creationId xmlns:a16="http://schemas.microsoft.com/office/drawing/2014/main" xmlns="" id="{DE29ADF8-A949-4BF8-9F98-C3A577F67A49}"/>
              </a:ext>
            </a:extLst>
          </p:cNvPr>
          <p:cNvSpPr>
            <a:spLocks noGrp="1"/>
          </p:cNvSpPr>
          <p:nvPr>
            <p:ph type="body" sz="quarter" idx="25" hasCustomPrompt="1"/>
          </p:nvPr>
        </p:nvSpPr>
        <p:spPr bwMode="invGray">
          <a:xfrm>
            <a:off x="5179228" y="1354037"/>
            <a:ext cx="2217877" cy="679698"/>
          </a:xfrm>
        </p:spPr>
        <p:txBody>
          <a:bodyPr lIns="122105" tIns="61052" rIns="122105" bIns="61052" anchor="ctr"/>
          <a:lstStyle>
            <a:lvl1pPr marL="0" indent="0" algn="l">
              <a:buNone/>
              <a:defRPr sz="1600">
                <a:solidFill>
                  <a:schemeClr val="accent2"/>
                </a:solidFill>
                <a:latin typeface="+mj-lt"/>
              </a:defRPr>
            </a:lvl1pPr>
          </a:lstStyle>
          <a:p>
            <a:pPr lvl="0"/>
            <a:r>
              <a:rPr lang="en-US" dirty="0"/>
              <a:t>Title</a:t>
            </a:r>
          </a:p>
        </p:txBody>
      </p:sp>
      <p:sp>
        <p:nvSpPr>
          <p:cNvPr id="17" name="Text Placeholder 5">
            <a:extLst>
              <a:ext uri="{FF2B5EF4-FFF2-40B4-BE49-F238E27FC236}">
                <a16:creationId xmlns:a16="http://schemas.microsoft.com/office/drawing/2014/main" xmlns="" id="{3890DA71-057A-40D0-8945-E35FA005F45D}"/>
              </a:ext>
            </a:extLst>
          </p:cNvPr>
          <p:cNvSpPr>
            <a:spLocks noGrp="1"/>
          </p:cNvSpPr>
          <p:nvPr>
            <p:ph type="body" sz="quarter" idx="30" hasCustomPrompt="1"/>
          </p:nvPr>
        </p:nvSpPr>
        <p:spPr bwMode="invGray">
          <a:xfrm>
            <a:off x="7547875" y="1354037"/>
            <a:ext cx="2217877" cy="679698"/>
          </a:xfrm>
        </p:spPr>
        <p:txBody>
          <a:bodyPr lIns="122105" tIns="61052" rIns="122105" bIns="61052" anchor="ctr"/>
          <a:lstStyle>
            <a:lvl1pPr marL="0" indent="0" algn="l">
              <a:buNone/>
              <a:defRPr sz="1600">
                <a:solidFill>
                  <a:schemeClr val="accent3"/>
                </a:solidFill>
                <a:latin typeface="+mj-lt"/>
              </a:defRPr>
            </a:lvl1pPr>
          </a:lstStyle>
          <a:p>
            <a:pPr lvl="0"/>
            <a:r>
              <a:rPr lang="en-US" dirty="0"/>
              <a:t>Title</a:t>
            </a:r>
          </a:p>
        </p:txBody>
      </p:sp>
      <p:sp>
        <p:nvSpPr>
          <p:cNvPr id="18" name="Text Placeholder 5">
            <a:extLst>
              <a:ext uri="{FF2B5EF4-FFF2-40B4-BE49-F238E27FC236}">
                <a16:creationId xmlns:a16="http://schemas.microsoft.com/office/drawing/2014/main" xmlns="" id="{4348901D-A737-400F-9AEA-C80A37435537}"/>
              </a:ext>
            </a:extLst>
          </p:cNvPr>
          <p:cNvSpPr>
            <a:spLocks noGrp="1"/>
          </p:cNvSpPr>
          <p:nvPr>
            <p:ph type="body" sz="quarter" idx="31" hasCustomPrompt="1"/>
          </p:nvPr>
        </p:nvSpPr>
        <p:spPr bwMode="invGray">
          <a:xfrm>
            <a:off x="9916526" y="1354037"/>
            <a:ext cx="2217877" cy="679698"/>
          </a:xfrm>
        </p:spPr>
        <p:txBody>
          <a:bodyPr lIns="122105" tIns="61052" rIns="122105" bIns="61052" anchor="ctr"/>
          <a:lstStyle>
            <a:lvl1pPr marL="0" indent="0" algn="l">
              <a:buNone/>
              <a:defRPr sz="1600">
                <a:solidFill>
                  <a:schemeClr val="accent5"/>
                </a:solidFill>
                <a:latin typeface="+mj-lt"/>
              </a:defRPr>
            </a:lvl1pPr>
          </a:lstStyle>
          <a:p>
            <a:pPr lvl="0"/>
            <a:r>
              <a:rPr lang="en-US" dirty="0"/>
              <a:t>Title</a:t>
            </a:r>
          </a:p>
        </p:txBody>
      </p:sp>
      <p:sp>
        <p:nvSpPr>
          <p:cNvPr id="2" name="Title 1">
            <a:extLst>
              <a:ext uri="{FF2B5EF4-FFF2-40B4-BE49-F238E27FC236}">
                <a16:creationId xmlns:a16="http://schemas.microsoft.com/office/drawing/2014/main" xmlns=""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xmlns="" id="{EA80C96E-3929-4152-AB01-4A8F2872A058}"/>
              </a:ext>
            </a:extLst>
          </p:cNvPr>
          <p:cNvSpPr>
            <a:spLocks noGrp="1"/>
          </p:cNvSpPr>
          <p:nvPr>
            <p:ph type="body" sz="quarter" idx="22" hasCustomPrompt="1"/>
          </p:nvPr>
        </p:nvSpPr>
        <p:spPr bwMode="invGray">
          <a:xfrm>
            <a:off x="313744" y="525945"/>
            <a:ext cx="11820277" cy="548546"/>
          </a:xfrm>
        </p:spPr>
        <p:txBody>
          <a:bodyPr/>
          <a:lstStyle>
            <a:lvl1pPr marL="0" indent="0">
              <a:buNone/>
              <a:defRPr sz="2100">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23" name="Text Placeholder 5">
            <a:extLst>
              <a:ext uri="{FF2B5EF4-FFF2-40B4-BE49-F238E27FC236}">
                <a16:creationId xmlns:a16="http://schemas.microsoft.com/office/drawing/2014/main" xmlns="" id="{91329EB5-A393-461C-A77C-EDBC8F7B9F64}"/>
              </a:ext>
            </a:extLst>
          </p:cNvPr>
          <p:cNvSpPr>
            <a:spLocks noGrp="1"/>
          </p:cNvSpPr>
          <p:nvPr>
            <p:ph type="body" sz="quarter" idx="13" hasCustomPrompt="1"/>
          </p:nvPr>
        </p:nvSpPr>
        <p:spPr bwMode="invGray">
          <a:xfrm>
            <a:off x="441930" y="2171135"/>
            <a:ext cx="2217877" cy="3592039"/>
          </a:xfrm>
        </p:spPr>
        <p:txBody>
          <a:bodyPr lIns="122105" tIns="61052" rIns="122105" bIns="61052" anchor="t"/>
          <a:lstStyle>
            <a:lvl1pPr marL="0" indent="0" algn="l">
              <a:buNone/>
              <a:defRPr sz="1500">
                <a:latin typeface="+mn-lt"/>
              </a:defRPr>
            </a:lvl1pPr>
          </a:lstStyle>
          <a:p>
            <a:pPr lvl="0"/>
            <a:r>
              <a:rPr lang="en-US" dirty="0"/>
              <a:t>Text</a:t>
            </a:r>
          </a:p>
        </p:txBody>
      </p:sp>
      <p:sp>
        <p:nvSpPr>
          <p:cNvPr id="29" name="Text Placeholder 5">
            <a:extLst>
              <a:ext uri="{FF2B5EF4-FFF2-40B4-BE49-F238E27FC236}">
                <a16:creationId xmlns:a16="http://schemas.microsoft.com/office/drawing/2014/main" xmlns="" id="{88337F3F-158A-4DE6-829A-FDD67407C6F1}"/>
              </a:ext>
            </a:extLst>
          </p:cNvPr>
          <p:cNvSpPr>
            <a:spLocks noGrp="1"/>
          </p:cNvSpPr>
          <p:nvPr>
            <p:ph type="body" sz="quarter" idx="26" hasCustomPrompt="1"/>
          </p:nvPr>
        </p:nvSpPr>
        <p:spPr bwMode="invGray">
          <a:xfrm>
            <a:off x="2810580" y="2171135"/>
            <a:ext cx="2217877" cy="3592039"/>
          </a:xfrm>
        </p:spPr>
        <p:txBody>
          <a:bodyPr lIns="122105" tIns="61052" rIns="122105" bIns="61052" anchor="t"/>
          <a:lstStyle>
            <a:lvl1pPr marL="0" indent="0" algn="l">
              <a:buNone/>
              <a:defRPr sz="1500">
                <a:latin typeface="+mn-lt"/>
              </a:defRPr>
            </a:lvl1pPr>
          </a:lstStyle>
          <a:p>
            <a:pPr lvl="0"/>
            <a:r>
              <a:rPr lang="en-US" dirty="0"/>
              <a:t>Text</a:t>
            </a:r>
          </a:p>
        </p:txBody>
      </p:sp>
      <p:sp>
        <p:nvSpPr>
          <p:cNvPr id="14" name="Text Placeholder 5">
            <a:extLst>
              <a:ext uri="{FF2B5EF4-FFF2-40B4-BE49-F238E27FC236}">
                <a16:creationId xmlns:a16="http://schemas.microsoft.com/office/drawing/2014/main" xmlns="" id="{FAB5558D-85E7-455F-8197-2348C0C6BDA7}"/>
              </a:ext>
            </a:extLst>
          </p:cNvPr>
          <p:cNvSpPr>
            <a:spLocks noGrp="1"/>
          </p:cNvSpPr>
          <p:nvPr>
            <p:ph type="body" sz="quarter" idx="28" hasCustomPrompt="1"/>
          </p:nvPr>
        </p:nvSpPr>
        <p:spPr bwMode="invGray">
          <a:xfrm>
            <a:off x="5179228" y="2171135"/>
            <a:ext cx="2217877" cy="3592039"/>
          </a:xfrm>
        </p:spPr>
        <p:txBody>
          <a:bodyPr lIns="122105" tIns="61052" rIns="122105" bIns="61052" anchor="t"/>
          <a:lstStyle>
            <a:lvl1pPr marL="0" indent="0" algn="l">
              <a:buNone/>
              <a:defRPr sz="1500">
                <a:latin typeface="+mn-lt"/>
              </a:defRPr>
            </a:lvl1pPr>
          </a:lstStyle>
          <a:p>
            <a:pPr lvl="0"/>
            <a:r>
              <a:rPr lang="en-US" dirty="0"/>
              <a:t>Text</a:t>
            </a:r>
          </a:p>
        </p:txBody>
      </p:sp>
      <p:sp>
        <p:nvSpPr>
          <p:cNvPr id="24" name="Text Placeholder 5">
            <a:extLst>
              <a:ext uri="{FF2B5EF4-FFF2-40B4-BE49-F238E27FC236}">
                <a16:creationId xmlns:a16="http://schemas.microsoft.com/office/drawing/2014/main" xmlns="" id="{E55A2A1D-3F56-4503-9059-B511BC314172}"/>
              </a:ext>
            </a:extLst>
          </p:cNvPr>
          <p:cNvSpPr>
            <a:spLocks noGrp="1"/>
          </p:cNvSpPr>
          <p:nvPr>
            <p:ph type="body" sz="quarter" idx="33" hasCustomPrompt="1"/>
          </p:nvPr>
        </p:nvSpPr>
        <p:spPr bwMode="invGray">
          <a:xfrm>
            <a:off x="7547875" y="2171135"/>
            <a:ext cx="2217877" cy="3592039"/>
          </a:xfrm>
        </p:spPr>
        <p:txBody>
          <a:bodyPr lIns="122105" tIns="61052" rIns="122105" bIns="61052" anchor="t"/>
          <a:lstStyle>
            <a:lvl1pPr marL="0" indent="0" algn="l">
              <a:buNone/>
              <a:defRPr sz="1500">
                <a:latin typeface="+mn-lt"/>
              </a:defRPr>
            </a:lvl1pPr>
          </a:lstStyle>
          <a:p>
            <a:pPr lvl="0"/>
            <a:r>
              <a:rPr lang="en-US" dirty="0"/>
              <a:t>Text</a:t>
            </a:r>
          </a:p>
        </p:txBody>
      </p:sp>
      <p:sp>
        <p:nvSpPr>
          <p:cNvPr id="31" name="Text Placeholder 5">
            <a:extLst>
              <a:ext uri="{FF2B5EF4-FFF2-40B4-BE49-F238E27FC236}">
                <a16:creationId xmlns:a16="http://schemas.microsoft.com/office/drawing/2014/main" xmlns="" id="{2E545EB7-8306-4D99-9657-FBCB23C098F2}"/>
              </a:ext>
            </a:extLst>
          </p:cNvPr>
          <p:cNvSpPr>
            <a:spLocks noGrp="1"/>
          </p:cNvSpPr>
          <p:nvPr>
            <p:ph type="body" sz="quarter" idx="34" hasCustomPrompt="1"/>
          </p:nvPr>
        </p:nvSpPr>
        <p:spPr bwMode="invGray">
          <a:xfrm>
            <a:off x="9916526" y="2171135"/>
            <a:ext cx="2217877" cy="3592039"/>
          </a:xfrm>
        </p:spPr>
        <p:txBody>
          <a:bodyPr lIns="122105" tIns="61052" rIns="122105" bIns="61052" anchor="t"/>
          <a:lstStyle>
            <a:lvl1pPr marL="0" indent="0" algn="l">
              <a:buNone/>
              <a:defRPr sz="1500">
                <a:latin typeface="+mn-lt"/>
              </a:defRPr>
            </a:lvl1pPr>
          </a:lstStyle>
          <a:p>
            <a:pPr lvl="0"/>
            <a:r>
              <a:rPr lang="en-US" dirty="0"/>
              <a:t>Text</a:t>
            </a:r>
          </a:p>
        </p:txBody>
      </p:sp>
      <p:sp>
        <p:nvSpPr>
          <p:cNvPr id="20" name="Slide Number Placeholder 5">
            <a:extLst>
              <a:ext uri="{FF2B5EF4-FFF2-40B4-BE49-F238E27FC236}">
                <a16:creationId xmlns:a16="http://schemas.microsoft.com/office/drawing/2014/main" xmlns="" id="{437C46BC-6FD0-4EB8-93AA-E1DCD6ECDE64}"/>
              </a:ext>
            </a:extLst>
          </p:cNvPr>
          <p:cNvSpPr>
            <a:spLocks noGrp="1"/>
          </p:cNvSpPr>
          <p:nvPr>
            <p:ph type="sldNum" sz="quarter" idx="4"/>
          </p:nvPr>
        </p:nvSpPr>
        <p:spPr>
          <a:xfrm>
            <a:off x="313745" y="5978063"/>
            <a:ext cx="610879" cy="272165"/>
          </a:xfrm>
          <a:prstGeom prst="rect">
            <a:avLst/>
          </a:prstGeom>
        </p:spPr>
        <p:txBody>
          <a:bodyPr vert="horz" lIns="122105" tIns="61052" rIns="122105" bIns="61052" rtlCol="0" anchor="ctr"/>
          <a:lstStyle>
            <a:lvl1pPr algn="l">
              <a:defRPr sz="1100">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2118759892"/>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ve pointers">
    <p:spTree>
      <p:nvGrpSpPr>
        <p:cNvPr id="1" name=""/>
        <p:cNvGrpSpPr/>
        <p:nvPr/>
      </p:nvGrpSpPr>
      <p:grpSpPr>
        <a:xfrm>
          <a:off x="0" y="0"/>
          <a:ext cx="0" cy="0"/>
          <a:chOff x="0" y="0"/>
          <a:chExt cx="0" cy="0"/>
        </a:xfrm>
      </p:grpSpPr>
      <p:sp>
        <p:nvSpPr>
          <p:cNvPr id="42" name="Rectangle: Rounded Corners 41">
            <a:extLst>
              <a:ext uri="{FF2B5EF4-FFF2-40B4-BE49-F238E27FC236}">
                <a16:creationId xmlns:a16="http://schemas.microsoft.com/office/drawing/2014/main" xmlns="" id="{8126CDE0-1019-4C6A-A885-33A29BC441DE}"/>
              </a:ext>
            </a:extLst>
          </p:cNvPr>
          <p:cNvSpPr>
            <a:spLocks/>
          </p:cNvSpPr>
          <p:nvPr userDrawn="1"/>
        </p:nvSpPr>
        <p:spPr bwMode="invGray">
          <a:xfrm>
            <a:off x="3340150" y="4465812"/>
            <a:ext cx="8794252" cy="469759"/>
          </a:xfrm>
          <a:prstGeom prst="roundRect">
            <a:avLst/>
          </a:prstGeom>
          <a:gradFill flip="none" rotWithShape="1">
            <a:gsLst>
              <a:gs pos="0">
                <a:schemeClr val="bg1"/>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endParaRPr lang="en-US" sz="1600" dirty="0">
              <a:solidFill>
                <a:schemeClr val="accent4"/>
              </a:solidFill>
              <a:latin typeface="+mj-lt"/>
            </a:endParaRPr>
          </a:p>
        </p:txBody>
      </p:sp>
      <p:sp>
        <p:nvSpPr>
          <p:cNvPr id="43" name="Rectangle: Rounded Corners 42">
            <a:extLst>
              <a:ext uri="{FF2B5EF4-FFF2-40B4-BE49-F238E27FC236}">
                <a16:creationId xmlns:a16="http://schemas.microsoft.com/office/drawing/2014/main" xmlns="" id="{48DC1592-6D6A-44FC-BEE8-54ACFA33F527}"/>
              </a:ext>
            </a:extLst>
          </p:cNvPr>
          <p:cNvSpPr>
            <a:spLocks/>
          </p:cNvSpPr>
          <p:nvPr userDrawn="1"/>
        </p:nvSpPr>
        <p:spPr bwMode="invGray">
          <a:xfrm>
            <a:off x="4588072" y="3641226"/>
            <a:ext cx="7546330" cy="469759"/>
          </a:xfrm>
          <a:prstGeom prst="roundRect">
            <a:avLst/>
          </a:prstGeom>
          <a:gradFill flip="none" rotWithShape="1">
            <a:gsLst>
              <a:gs pos="0">
                <a:schemeClr val="bg1"/>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endParaRPr lang="en-US" sz="1600" dirty="0">
              <a:solidFill>
                <a:schemeClr val="accent2"/>
              </a:solidFill>
              <a:latin typeface="+mj-lt"/>
            </a:endParaRPr>
          </a:p>
        </p:txBody>
      </p:sp>
      <p:sp>
        <p:nvSpPr>
          <p:cNvPr id="44" name="Rectangle: Rounded Corners 43">
            <a:extLst>
              <a:ext uri="{FF2B5EF4-FFF2-40B4-BE49-F238E27FC236}">
                <a16:creationId xmlns:a16="http://schemas.microsoft.com/office/drawing/2014/main" xmlns="" id="{6055CC8A-A8C2-4330-804C-8514561E0CC7}"/>
              </a:ext>
            </a:extLst>
          </p:cNvPr>
          <p:cNvSpPr>
            <a:spLocks/>
          </p:cNvSpPr>
          <p:nvPr userDrawn="1"/>
        </p:nvSpPr>
        <p:spPr bwMode="invGray">
          <a:xfrm>
            <a:off x="5872696" y="2816641"/>
            <a:ext cx="6261704" cy="469759"/>
          </a:xfrm>
          <a:prstGeom prst="roundRect">
            <a:avLst/>
          </a:prstGeom>
          <a:gradFill flip="none" rotWithShape="1">
            <a:gsLst>
              <a:gs pos="0">
                <a:schemeClr val="bg1"/>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endParaRPr lang="en-US" sz="1600" dirty="0">
              <a:solidFill>
                <a:schemeClr val="accent3"/>
              </a:solidFill>
              <a:latin typeface="+mj-lt"/>
            </a:endParaRPr>
          </a:p>
        </p:txBody>
      </p:sp>
      <p:sp>
        <p:nvSpPr>
          <p:cNvPr id="45" name="Rectangle: Rounded Corners 44">
            <a:extLst>
              <a:ext uri="{FF2B5EF4-FFF2-40B4-BE49-F238E27FC236}">
                <a16:creationId xmlns:a16="http://schemas.microsoft.com/office/drawing/2014/main" xmlns="" id="{A76F0322-7273-4B4B-827B-1CFB479D1C12}"/>
              </a:ext>
            </a:extLst>
          </p:cNvPr>
          <p:cNvSpPr>
            <a:spLocks/>
          </p:cNvSpPr>
          <p:nvPr userDrawn="1"/>
        </p:nvSpPr>
        <p:spPr bwMode="invGray">
          <a:xfrm>
            <a:off x="7137095" y="1992056"/>
            <a:ext cx="4997306" cy="469759"/>
          </a:xfrm>
          <a:prstGeom prst="roundRect">
            <a:avLst/>
          </a:prstGeom>
          <a:gradFill flip="none" rotWithShape="1">
            <a:gsLst>
              <a:gs pos="0">
                <a:schemeClr val="bg1"/>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endParaRPr lang="en-US" sz="1600" dirty="0">
              <a:solidFill>
                <a:schemeClr val="accent5"/>
              </a:solidFill>
              <a:latin typeface="+mj-lt"/>
            </a:endParaRPr>
          </a:p>
        </p:txBody>
      </p:sp>
      <p:sp>
        <p:nvSpPr>
          <p:cNvPr id="26" name="Text Placeholder 5">
            <a:extLst>
              <a:ext uri="{FF2B5EF4-FFF2-40B4-BE49-F238E27FC236}">
                <a16:creationId xmlns:a16="http://schemas.microsoft.com/office/drawing/2014/main" xmlns="" id="{57EF9072-27DC-4A6B-AC6A-03E9331EFCE7}"/>
              </a:ext>
            </a:extLst>
          </p:cNvPr>
          <p:cNvSpPr>
            <a:spLocks noGrp="1"/>
          </p:cNvSpPr>
          <p:nvPr>
            <p:ph type="body" sz="quarter" idx="24" hasCustomPrompt="1"/>
          </p:nvPr>
        </p:nvSpPr>
        <p:spPr bwMode="invGray">
          <a:xfrm>
            <a:off x="3340150" y="4465812"/>
            <a:ext cx="8794252" cy="469759"/>
          </a:xfrm>
        </p:spPr>
        <p:txBody>
          <a:bodyPr lIns="122105" tIns="61052" rIns="122105" bIns="61052" anchor="ctr"/>
          <a:lstStyle>
            <a:lvl1pPr marL="0" indent="0" algn="l">
              <a:buNone/>
              <a:defRPr sz="1600">
                <a:solidFill>
                  <a:schemeClr val="accent4"/>
                </a:solidFill>
                <a:latin typeface="+mj-lt"/>
              </a:defRPr>
            </a:lvl1pPr>
          </a:lstStyle>
          <a:p>
            <a:pPr lvl="0"/>
            <a:r>
              <a:rPr lang="en-US" dirty="0"/>
              <a:t>Title</a:t>
            </a:r>
          </a:p>
        </p:txBody>
      </p:sp>
      <p:sp>
        <p:nvSpPr>
          <p:cNvPr id="28" name="Text Placeholder 5">
            <a:extLst>
              <a:ext uri="{FF2B5EF4-FFF2-40B4-BE49-F238E27FC236}">
                <a16:creationId xmlns:a16="http://schemas.microsoft.com/office/drawing/2014/main" xmlns="" id="{DE29ADF8-A949-4BF8-9F98-C3A577F67A49}"/>
              </a:ext>
            </a:extLst>
          </p:cNvPr>
          <p:cNvSpPr>
            <a:spLocks noGrp="1"/>
          </p:cNvSpPr>
          <p:nvPr>
            <p:ph type="body" sz="quarter" idx="25" hasCustomPrompt="1"/>
          </p:nvPr>
        </p:nvSpPr>
        <p:spPr bwMode="invGray">
          <a:xfrm>
            <a:off x="4588072" y="3641226"/>
            <a:ext cx="7546330" cy="469759"/>
          </a:xfrm>
        </p:spPr>
        <p:txBody>
          <a:bodyPr lIns="122105" tIns="61052" rIns="122105" bIns="61052" anchor="ctr"/>
          <a:lstStyle>
            <a:lvl1pPr marL="0" indent="0" algn="l">
              <a:buNone/>
              <a:defRPr sz="1600">
                <a:solidFill>
                  <a:schemeClr val="accent2"/>
                </a:solidFill>
                <a:latin typeface="+mj-lt"/>
              </a:defRPr>
            </a:lvl1pPr>
          </a:lstStyle>
          <a:p>
            <a:pPr lvl="0"/>
            <a:r>
              <a:rPr lang="en-US" dirty="0"/>
              <a:t>Title</a:t>
            </a:r>
          </a:p>
        </p:txBody>
      </p:sp>
      <p:sp>
        <p:nvSpPr>
          <p:cNvPr id="17" name="Text Placeholder 5">
            <a:extLst>
              <a:ext uri="{FF2B5EF4-FFF2-40B4-BE49-F238E27FC236}">
                <a16:creationId xmlns:a16="http://schemas.microsoft.com/office/drawing/2014/main" xmlns="" id="{3890DA71-057A-40D0-8945-E35FA005F45D}"/>
              </a:ext>
            </a:extLst>
          </p:cNvPr>
          <p:cNvSpPr>
            <a:spLocks noGrp="1"/>
          </p:cNvSpPr>
          <p:nvPr>
            <p:ph type="body" sz="quarter" idx="30" hasCustomPrompt="1"/>
          </p:nvPr>
        </p:nvSpPr>
        <p:spPr bwMode="invGray">
          <a:xfrm>
            <a:off x="5872696" y="2816641"/>
            <a:ext cx="6261704" cy="469759"/>
          </a:xfrm>
        </p:spPr>
        <p:txBody>
          <a:bodyPr lIns="122105" tIns="61052" rIns="122105" bIns="61052" anchor="ctr"/>
          <a:lstStyle>
            <a:lvl1pPr marL="0" indent="0" algn="l">
              <a:buNone/>
              <a:defRPr sz="1600">
                <a:solidFill>
                  <a:schemeClr val="accent3"/>
                </a:solidFill>
                <a:latin typeface="+mj-lt"/>
              </a:defRPr>
            </a:lvl1pPr>
          </a:lstStyle>
          <a:p>
            <a:pPr lvl="0"/>
            <a:r>
              <a:rPr lang="en-US" dirty="0"/>
              <a:t>Title</a:t>
            </a:r>
          </a:p>
        </p:txBody>
      </p:sp>
      <p:sp>
        <p:nvSpPr>
          <p:cNvPr id="18" name="Text Placeholder 5">
            <a:extLst>
              <a:ext uri="{FF2B5EF4-FFF2-40B4-BE49-F238E27FC236}">
                <a16:creationId xmlns:a16="http://schemas.microsoft.com/office/drawing/2014/main" xmlns="" id="{4348901D-A737-400F-9AEA-C80A37435537}"/>
              </a:ext>
            </a:extLst>
          </p:cNvPr>
          <p:cNvSpPr>
            <a:spLocks noGrp="1"/>
          </p:cNvSpPr>
          <p:nvPr>
            <p:ph type="body" sz="quarter" idx="31" hasCustomPrompt="1"/>
          </p:nvPr>
        </p:nvSpPr>
        <p:spPr bwMode="invGray">
          <a:xfrm>
            <a:off x="7137095" y="1992056"/>
            <a:ext cx="4997306" cy="469759"/>
          </a:xfrm>
        </p:spPr>
        <p:txBody>
          <a:bodyPr lIns="122105" tIns="61052" rIns="122105" bIns="61052" anchor="ctr"/>
          <a:lstStyle>
            <a:lvl1pPr marL="0" indent="0" algn="l">
              <a:buNone/>
              <a:defRPr sz="1600">
                <a:solidFill>
                  <a:schemeClr val="accent5"/>
                </a:solidFill>
                <a:latin typeface="+mj-lt"/>
              </a:defRPr>
            </a:lvl1pPr>
          </a:lstStyle>
          <a:p>
            <a:pPr lvl="0"/>
            <a:r>
              <a:rPr lang="en-US" dirty="0"/>
              <a:t>Title</a:t>
            </a:r>
          </a:p>
        </p:txBody>
      </p:sp>
      <p:sp>
        <p:nvSpPr>
          <p:cNvPr id="41" name="Rectangle: Rounded Corners 40">
            <a:extLst>
              <a:ext uri="{FF2B5EF4-FFF2-40B4-BE49-F238E27FC236}">
                <a16:creationId xmlns:a16="http://schemas.microsoft.com/office/drawing/2014/main" xmlns="" id="{0E24CE73-EE80-44BF-BEE2-FD200652961F}"/>
              </a:ext>
            </a:extLst>
          </p:cNvPr>
          <p:cNvSpPr>
            <a:spLocks/>
          </p:cNvSpPr>
          <p:nvPr userDrawn="1"/>
        </p:nvSpPr>
        <p:spPr bwMode="invGray">
          <a:xfrm>
            <a:off x="2067757" y="5290396"/>
            <a:ext cx="10066645" cy="469759"/>
          </a:xfrm>
          <a:prstGeom prst="roundRect">
            <a:avLst/>
          </a:prstGeom>
          <a:gradFill flip="none" rotWithShape="1">
            <a:gsLst>
              <a:gs pos="0">
                <a:schemeClr val="bg1"/>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endParaRPr lang="en-US" sz="1600" dirty="0">
              <a:solidFill>
                <a:schemeClr val="accent1"/>
              </a:solidFill>
              <a:latin typeface="+mj-lt"/>
            </a:endParaRPr>
          </a:p>
        </p:txBody>
      </p:sp>
      <p:sp>
        <p:nvSpPr>
          <p:cNvPr id="25" name="Text Placeholder 5">
            <a:extLst>
              <a:ext uri="{FF2B5EF4-FFF2-40B4-BE49-F238E27FC236}">
                <a16:creationId xmlns:a16="http://schemas.microsoft.com/office/drawing/2014/main" xmlns="" id="{8DC324A1-4EA0-4B60-8634-9BB3EA2FF481}"/>
              </a:ext>
            </a:extLst>
          </p:cNvPr>
          <p:cNvSpPr>
            <a:spLocks noGrp="1"/>
          </p:cNvSpPr>
          <p:nvPr>
            <p:ph type="body" sz="quarter" idx="23" hasCustomPrompt="1"/>
          </p:nvPr>
        </p:nvSpPr>
        <p:spPr bwMode="invGray">
          <a:xfrm>
            <a:off x="2067757" y="5290396"/>
            <a:ext cx="10066645" cy="469759"/>
          </a:xfrm>
        </p:spPr>
        <p:txBody>
          <a:bodyPr lIns="122105" tIns="61052" rIns="122105" bIns="61052" anchor="ctr"/>
          <a:lstStyle>
            <a:lvl1pPr marL="0" indent="0" algn="l">
              <a:buNone/>
              <a:defRPr sz="1600">
                <a:solidFill>
                  <a:schemeClr val="accent1"/>
                </a:solidFill>
                <a:latin typeface="+mj-lt"/>
              </a:defRPr>
            </a:lvl1pPr>
          </a:lstStyle>
          <a:p>
            <a:pPr lvl="0"/>
            <a:r>
              <a:rPr lang="en-US" dirty="0"/>
              <a:t>Title</a:t>
            </a:r>
          </a:p>
        </p:txBody>
      </p:sp>
      <p:sp>
        <p:nvSpPr>
          <p:cNvPr id="2" name="Title 1">
            <a:extLst>
              <a:ext uri="{FF2B5EF4-FFF2-40B4-BE49-F238E27FC236}">
                <a16:creationId xmlns:a16="http://schemas.microsoft.com/office/drawing/2014/main" xmlns=""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xmlns="" id="{EA80C96E-3929-4152-AB01-4A8F2872A058}"/>
              </a:ext>
            </a:extLst>
          </p:cNvPr>
          <p:cNvSpPr>
            <a:spLocks noGrp="1"/>
          </p:cNvSpPr>
          <p:nvPr>
            <p:ph type="body" sz="quarter" idx="22" hasCustomPrompt="1"/>
          </p:nvPr>
        </p:nvSpPr>
        <p:spPr bwMode="invGray">
          <a:xfrm>
            <a:off x="313744" y="525945"/>
            <a:ext cx="11820277" cy="548546"/>
          </a:xfrm>
        </p:spPr>
        <p:txBody>
          <a:bodyPr/>
          <a:lstStyle>
            <a:lvl1pPr marL="0" indent="0">
              <a:buNone/>
              <a:defRPr sz="2100">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20" name="Oval 19">
            <a:extLst>
              <a:ext uri="{FF2B5EF4-FFF2-40B4-BE49-F238E27FC236}">
                <a16:creationId xmlns:a16="http://schemas.microsoft.com/office/drawing/2014/main" xmlns="" id="{A7C0A67C-066C-49DC-8DF6-DAA330603A48}"/>
              </a:ext>
            </a:extLst>
          </p:cNvPr>
          <p:cNvSpPr>
            <a:spLocks noChangeAspect="1"/>
          </p:cNvSpPr>
          <p:nvPr userDrawn="1"/>
        </p:nvSpPr>
        <p:spPr bwMode="invGray">
          <a:xfrm>
            <a:off x="446306" y="4596604"/>
            <a:ext cx="1272759" cy="1163551"/>
          </a:xfrm>
          <a:prstGeom prst="ellipse">
            <a:avLst/>
          </a:prstGeom>
          <a:gradFill flip="none" rotWithShape="1">
            <a:gsLst>
              <a:gs pos="49000">
                <a:schemeClr val="accent1">
                  <a:alpha val="30000"/>
                </a:schemeClr>
              </a:gs>
              <a:gs pos="10000">
                <a:schemeClr val="accent1"/>
              </a:gs>
              <a:gs pos="79000">
                <a:schemeClr val="accent1">
                  <a:alpha val="0"/>
                </a:schemeClr>
              </a:gs>
            </a:gsLst>
            <a:lin ang="180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pPr algn="ctr"/>
            <a:endParaRPr lang="en-US" sz="3200" dirty="0">
              <a:solidFill>
                <a:schemeClr val="tx1"/>
              </a:solidFill>
              <a:latin typeface="+mj-lt"/>
            </a:endParaRPr>
          </a:p>
        </p:txBody>
      </p:sp>
      <p:sp>
        <p:nvSpPr>
          <p:cNvPr id="32" name="Oval 31">
            <a:extLst>
              <a:ext uri="{FF2B5EF4-FFF2-40B4-BE49-F238E27FC236}">
                <a16:creationId xmlns:a16="http://schemas.microsoft.com/office/drawing/2014/main" xmlns="" id="{5A438331-C85F-48AF-A24C-E2C430632BA0}"/>
              </a:ext>
            </a:extLst>
          </p:cNvPr>
          <p:cNvSpPr>
            <a:spLocks noChangeAspect="1"/>
          </p:cNvSpPr>
          <p:nvPr userDrawn="1"/>
        </p:nvSpPr>
        <p:spPr bwMode="invGray">
          <a:xfrm>
            <a:off x="5500065" y="1345038"/>
            <a:ext cx="1272759" cy="1163551"/>
          </a:xfrm>
          <a:prstGeom prst="ellipse">
            <a:avLst/>
          </a:prstGeom>
          <a:gradFill flip="none" rotWithShape="1">
            <a:gsLst>
              <a:gs pos="49000">
                <a:schemeClr val="accent5">
                  <a:alpha val="30000"/>
                </a:schemeClr>
              </a:gs>
              <a:gs pos="10000">
                <a:schemeClr val="accent5"/>
              </a:gs>
              <a:gs pos="79000">
                <a:schemeClr val="accent5">
                  <a:alpha val="0"/>
                </a:schemeClr>
              </a:gs>
            </a:gsLst>
            <a:lin ang="180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pPr algn="ctr"/>
            <a:endParaRPr lang="en-US" sz="3200" dirty="0">
              <a:solidFill>
                <a:schemeClr val="tx1"/>
              </a:solidFill>
              <a:latin typeface="+mj-lt"/>
            </a:endParaRPr>
          </a:p>
        </p:txBody>
      </p:sp>
      <p:sp>
        <p:nvSpPr>
          <p:cNvPr id="33" name="Oval 32">
            <a:extLst>
              <a:ext uri="{FF2B5EF4-FFF2-40B4-BE49-F238E27FC236}">
                <a16:creationId xmlns:a16="http://schemas.microsoft.com/office/drawing/2014/main" xmlns="" id="{CDED2A66-82D5-4890-B5B8-CCEB31BA74E9}"/>
              </a:ext>
            </a:extLst>
          </p:cNvPr>
          <p:cNvSpPr>
            <a:spLocks noChangeAspect="1"/>
          </p:cNvSpPr>
          <p:nvPr userDrawn="1"/>
        </p:nvSpPr>
        <p:spPr bwMode="invGray">
          <a:xfrm>
            <a:off x="4236626" y="2157929"/>
            <a:ext cx="1272759" cy="1163551"/>
          </a:xfrm>
          <a:prstGeom prst="ellipse">
            <a:avLst/>
          </a:prstGeom>
          <a:gradFill flip="none" rotWithShape="1">
            <a:gsLst>
              <a:gs pos="49000">
                <a:schemeClr val="accent3">
                  <a:alpha val="30000"/>
                </a:schemeClr>
              </a:gs>
              <a:gs pos="10000">
                <a:schemeClr val="accent3"/>
              </a:gs>
              <a:gs pos="79000">
                <a:schemeClr val="accent3">
                  <a:alpha val="0"/>
                </a:schemeClr>
              </a:gs>
            </a:gsLst>
            <a:lin ang="180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pPr algn="ctr"/>
            <a:endParaRPr lang="en-US" sz="3200" dirty="0">
              <a:solidFill>
                <a:schemeClr val="tx1"/>
              </a:solidFill>
              <a:latin typeface="+mj-lt"/>
            </a:endParaRPr>
          </a:p>
        </p:txBody>
      </p:sp>
      <p:sp>
        <p:nvSpPr>
          <p:cNvPr id="34" name="Oval 33">
            <a:extLst>
              <a:ext uri="{FF2B5EF4-FFF2-40B4-BE49-F238E27FC236}">
                <a16:creationId xmlns:a16="http://schemas.microsoft.com/office/drawing/2014/main" xmlns="" id="{B05863E1-0514-4EDC-A051-23EF69D0327D}"/>
              </a:ext>
            </a:extLst>
          </p:cNvPr>
          <p:cNvSpPr>
            <a:spLocks noChangeAspect="1"/>
          </p:cNvSpPr>
          <p:nvPr userDrawn="1"/>
        </p:nvSpPr>
        <p:spPr bwMode="invGray">
          <a:xfrm>
            <a:off x="2973186" y="2970822"/>
            <a:ext cx="1272759" cy="1163551"/>
          </a:xfrm>
          <a:prstGeom prst="ellipse">
            <a:avLst/>
          </a:prstGeom>
          <a:gradFill flip="none" rotWithShape="1">
            <a:gsLst>
              <a:gs pos="49000">
                <a:schemeClr val="accent2">
                  <a:alpha val="30000"/>
                </a:schemeClr>
              </a:gs>
              <a:gs pos="10000">
                <a:schemeClr val="accent2"/>
              </a:gs>
              <a:gs pos="79000">
                <a:schemeClr val="accent2">
                  <a:alpha val="0"/>
                </a:schemeClr>
              </a:gs>
            </a:gsLst>
            <a:lin ang="180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pPr algn="ctr"/>
            <a:endParaRPr lang="en-US" sz="3200" dirty="0">
              <a:solidFill>
                <a:schemeClr val="tx1"/>
              </a:solidFill>
              <a:latin typeface="+mj-lt"/>
            </a:endParaRPr>
          </a:p>
        </p:txBody>
      </p:sp>
      <p:sp>
        <p:nvSpPr>
          <p:cNvPr id="35" name="Oval 34">
            <a:extLst>
              <a:ext uri="{FF2B5EF4-FFF2-40B4-BE49-F238E27FC236}">
                <a16:creationId xmlns:a16="http://schemas.microsoft.com/office/drawing/2014/main" xmlns="" id="{EFF42376-58D1-4153-ADFE-E0F2635F3518}"/>
              </a:ext>
            </a:extLst>
          </p:cNvPr>
          <p:cNvSpPr>
            <a:spLocks noChangeAspect="1"/>
          </p:cNvSpPr>
          <p:nvPr userDrawn="1"/>
        </p:nvSpPr>
        <p:spPr bwMode="invGray">
          <a:xfrm>
            <a:off x="1709746" y="3783713"/>
            <a:ext cx="1272759" cy="1163551"/>
          </a:xfrm>
          <a:prstGeom prst="ellipse">
            <a:avLst/>
          </a:prstGeom>
          <a:gradFill flip="none" rotWithShape="1">
            <a:gsLst>
              <a:gs pos="49000">
                <a:schemeClr val="accent4">
                  <a:alpha val="30000"/>
                </a:schemeClr>
              </a:gs>
              <a:gs pos="10000">
                <a:schemeClr val="accent4"/>
              </a:gs>
              <a:gs pos="79000">
                <a:schemeClr val="accent4">
                  <a:alpha val="0"/>
                </a:schemeClr>
              </a:gs>
            </a:gsLst>
            <a:lin ang="180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pPr algn="ctr"/>
            <a:endParaRPr lang="en-US" sz="3200" dirty="0">
              <a:solidFill>
                <a:schemeClr val="tx1"/>
              </a:solidFill>
              <a:latin typeface="+mj-lt"/>
            </a:endParaRPr>
          </a:p>
        </p:txBody>
      </p:sp>
      <p:sp>
        <p:nvSpPr>
          <p:cNvPr id="36" name="Text Placeholder 5">
            <a:extLst>
              <a:ext uri="{FF2B5EF4-FFF2-40B4-BE49-F238E27FC236}">
                <a16:creationId xmlns:a16="http://schemas.microsoft.com/office/drawing/2014/main" xmlns="" id="{BA553ED2-1D0F-4A21-AC19-AD21E2B808D0}"/>
              </a:ext>
            </a:extLst>
          </p:cNvPr>
          <p:cNvSpPr>
            <a:spLocks noGrp="1"/>
          </p:cNvSpPr>
          <p:nvPr>
            <p:ph type="body" sz="quarter" idx="32" hasCustomPrompt="1"/>
          </p:nvPr>
        </p:nvSpPr>
        <p:spPr bwMode="invGray">
          <a:xfrm>
            <a:off x="983275" y="4932158"/>
            <a:ext cx="166712" cy="492443"/>
          </a:xfrm>
        </p:spPr>
        <p:txBody>
          <a:bodyPr wrap="none" lIns="0" tIns="0" rIns="0" bIns="0" anchor="ctr">
            <a:spAutoFit/>
          </a:bodyPr>
          <a:lstStyle>
            <a:lvl1pPr marL="0" indent="0" algn="l">
              <a:buNone/>
              <a:defRPr sz="3200">
                <a:solidFill>
                  <a:schemeClr val="tx1"/>
                </a:solidFill>
                <a:latin typeface="+mj-lt"/>
              </a:defRPr>
            </a:lvl1pPr>
          </a:lstStyle>
          <a:p>
            <a:pPr lvl="0"/>
            <a:r>
              <a:rPr lang="en-US" dirty="0"/>
              <a:t>1</a:t>
            </a:r>
          </a:p>
        </p:txBody>
      </p:sp>
      <p:sp>
        <p:nvSpPr>
          <p:cNvPr id="37" name="Text Placeholder 5">
            <a:extLst>
              <a:ext uri="{FF2B5EF4-FFF2-40B4-BE49-F238E27FC236}">
                <a16:creationId xmlns:a16="http://schemas.microsoft.com/office/drawing/2014/main" xmlns="" id="{2DF333ED-9AC6-4BF6-B310-813AD8D5D37A}"/>
              </a:ext>
            </a:extLst>
          </p:cNvPr>
          <p:cNvSpPr>
            <a:spLocks noGrp="1"/>
          </p:cNvSpPr>
          <p:nvPr>
            <p:ph type="body" sz="quarter" idx="33" hasCustomPrompt="1"/>
          </p:nvPr>
        </p:nvSpPr>
        <p:spPr bwMode="invGray">
          <a:xfrm>
            <a:off x="2223430" y="4072707"/>
            <a:ext cx="166712" cy="492443"/>
          </a:xfrm>
        </p:spPr>
        <p:txBody>
          <a:bodyPr wrap="none" lIns="0" tIns="0" rIns="0" bIns="0" anchor="ctr">
            <a:spAutoFit/>
          </a:bodyPr>
          <a:lstStyle>
            <a:lvl1pPr marL="0" indent="0" algn="l">
              <a:buNone/>
              <a:defRPr sz="3200">
                <a:solidFill>
                  <a:schemeClr val="tx1"/>
                </a:solidFill>
                <a:latin typeface="+mj-lt"/>
              </a:defRPr>
            </a:lvl1pPr>
          </a:lstStyle>
          <a:p>
            <a:pPr lvl="0"/>
            <a:r>
              <a:rPr lang="en-US" dirty="0"/>
              <a:t>2</a:t>
            </a:r>
          </a:p>
        </p:txBody>
      </p:sp>
      <p:sp>
        <p:nvSpPr>
          <p:cNvPr id="38" name="Text Placeholder 5">
            <a:extLst>
              <a:ext uri="{FF2B5EF4-FFF2-40B4-BE49-F238E27FC236}">
                <a16:creationId xmlns:a16="http://schemas.microsoft.com/office/drawing/2014/main" xmlns="" id="{209A6F68-8C0A-41BD-AC98-FC9BDC36C3C3}"/>
              </a:ext>
            </a:extLst>
          </p:cNvPr>
          <p:cNvSpPr>
            <a:spLocks noGrp="1"/>
          </p:cNvSpPr>
          <p:nvPr>
            <p:ph type="body" sz="quarter" idx="34" hasCustomPrompt="1"/>
          </p:nvPr>
        </p:nvSpPr>
        <p:spPr bwMode="invGray">
          <a:xfrm>
            <a:off x="3510155" y="3306376"/>
            <a:ext cx="166712" cy="492443"/>
          </a:xfrm>
        </p:spPr>
        <p:txBody>
          <a:bodyPr wrap="none" lIns="0" tIns="0" rIns="0" bIns="0" anchor="ctr">
            <a:spAutoFit/>
          </a:bodyPr>
          <a:lstStyle>
            <a:lvl1pPr marL="0" indent="0" algn="l">
              <a:buNone/>
              <a:defRPr sz="3200">
                <a:solidFill>
                  <a:schemeClr val="tx1"/>
                </a:solidFill>
                <a:latin typeface="+mj-lt"/>
              </a:defRPr>
            </a:lvl1pPr>
          </a:lstStyle>
          <a:p>
            <a:pPr lvl="0"/>
            <a:r>
              <a:rPr lang="en-US" dirty="0"/>
              <a:t>3</a:t>
            </a:r>
          </a:p>
        </p:txBody>
      </p:sp>
      <p:sp>
        <p:nvSpPr>
          <p:cNvPr id="39" name="Text Placeholder 5">
            <a:extLst>
              <a:ext uri="{FF2B5EF4-FFF2-40B4-BE49-F238E27FC236}">
                <a16:creationId xmlns:a16="http://schemas.microsoft.com/office/drawing/2014/main" xmlns="" id="{8F393371-8C00-4B19-BB4B-D34D077027D3}"/>
              </a:ext>
            </a:extLst>
          </p:cNvPr>
          <p:cNvSpPr>
            <a:spLocks noGrp="1"/>
          </p:cNvSpPr>
          <p:nvPr>
            <p:ph type="body" sz="quarter" idx="35" hasCustomPrompt="1"/>
          </p:nvPr>
        </p:nvSpPr>
        <p:spPr bwMode="invGray">
          <a:xfrm>
            <a:off x="4773595" y="2493483"/>
            <a:ext cx="166712" cy="492443"/>
          </a:xfrm>
        </p:spPr>
        <p:txBody>
          <a:bodyPr wrap="none" lIns="0" tIns="0" rIns="0" bIns="0" anchor="ctr">
            <a:spAutoFit/>
          </a:bodyPr>
          <a:lstStyle>
            <a:lvl1pPr marL="0" indent="0" algn="l">
              <a:buNone/>
              <a:defRPr sz="3200">
                <a:solidFill>
                  <a:schemeClr val="tx1"/>
                </a:solidFill>
                <a:latin typeface="+mj-lt"/>
              </a:defRPr>
            </a:lvl1pPr>
          </a:lstStyle>
          <a:p>
            <a:pPr lvl="0"/>
            <a:r>
              <a:rPr lang="en-US" dirty="0"/>
              <a:t>4</a:t>
            </a:r>
          </a:p>
        </p:txBody>
      </p:sp>
      <p:sp>
        <p:nvSpPr>
          <p:cNvPr id="40" name="Text Placeholder 5">
            <a:extLst>
              <a:ext uri="{FF2B5EF4-FFF2-40B4-BE49-F238E27FC236}">
                <a16:creationId xmlns:a16="http://schemas.microsoft.com/office/drawing/2014/main" xmlns="" id="{792273FE-E1E9-4FF4-AD6F-174466E8E357}"/>
              </a:ext>
            </a:extLst>
          </p:cNvPr>
          <p:cNvSpPr>
            <a:spLocks noGrp="1"/>
          </p:cNvSpPr>
          <p:nvPr>
            <p:ph type="body" sz="quarter" idx="36" hasCustomPrompt="1"/>
          </p:nvPr>
        </p:nvSpPr>
        <p:spPr bwMode="invGray">
          <a:xfrm>
            <a:off x="6037034" y="1680592"/>
            <a:ext cx="166712" cy="492443"/>
          </a:xfrm>
        </p:spPr>
        <p:txBody>
          <a:bodyPr wrap="none" lIns="0" tIns="0" rIns="0" bIns="0" anchor="ctr">
            <a:spAutoFit/>
          </a:bodyPr>
          <a:lstStyle>
            <a:lvl1pPr marL="0" indent="0" algn="l">
              <a:buNone/>
              <a:defRPr sz="3200">
                <a:solidFill>
                  <a:schemeClr val="tx1"/>
                </a:solidFill>
                <a:latin typeface="+mj-lt"/>
              </a:defRPr>
            </a:lvl1pPr>
          </a:lstStyle>
          <a:p>
            <a:pPr lvl="0"/>
            <a:r>
              <a:rPr lang="en-US" dirty="0"/>
              <a:t>5</a:t>
            </a:r>
          </a:p>
        </p:txBody>
      </p:sp>
      <p:sp>
        <p:nvSpPr>
          <p:cNvPr id="24" name="Slide Number Placeholder 5">
            <a:extLst>
              <a:ext uri="{FF2B5EF4-FFF2-40B4-BE49-F238E27FC236}">
                <a16:creationId xmlns:a16="http://schemas.microsoft.com/office/drawing/2014/main" xmlns="" id="{C38F3CCF-98F1-4509-B77A-392C348D08DB}"/>
              </a:ext>
            </a:extLst>
          </p:cNvPr>
          <p:cNvSpPr>
            <a:spLocks noGrp="1"/>
          </p:cNvSpPr>
          <p:nvPr>
            <p:ph type="sldNum" sz="quarter" idx="4"/>
          </p:nvPr>
        </p:nvSpPr>
        <p:spPr>
          <a:xfrm>
            <a:off x="313745" y="5978063"/>
            <a:ext cx="610879" cy="272165"/>
          </a:xfrm>
          <a:prstGeom prst="rect">
            <a:avLst/>
          </a:prstGeom>
        </p:spPr>
        <p:txBody>
          <a:bodyPr vert="horz" lIns="122105" tIns="61052" rIns="122105" bIns="61052" rtlCol="0" anchor="ctr"/>
          <a:lstStyle>
            <a:lvl1pPr algn="l">
              <a:defRPr sz="1100">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2503505053"/>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with 6 column">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xmlns="" id="{67FAC3D9-3CB7-44BC-8BD3-ED8D16B9C396}"/>
              </a:ext>
            </a:extLst>
          </p:cNvPr>
          <p:cNvSpPr/>
          <p:nvPr userDrawn="1"/>
        </p:nvSpPr>
        <p:spPr bwMode="invGray">
          <a:xfrm>
            <a:off x="441930" y="1354037"/>
            <a:ext cx="3780473" cy="529934"/>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endParaRPr lang="en-US" sz="1900" dirty="0">
              <a:solidFill>
                <a:schemeClr val="accent1"/>
              </a:solidFill>
              <a:latin typeface="+mj-lt"/>
            </a:endParaRPr>
          </a:p>
        </p:txBody>
      </p:sp>
      <p:sp>
        <p:nvSpPr>
          <p:cNvPr id="29" name="Rectangle: Rounded Corners 28">
            <a:extLst>
              <a:ext uri="{FF2B5EF4-FFF2-40B4-BE49-F238E27FC236}">
                <a16:creationId xmlns:a16="http://schemas.microsoft.com/office/drawing/2014/main" xmlns="" id="{EB0CDC1D-F65F-4E0F-A42A-B1115FC45140}"/>
              </a:ext>
            </a:extLst>
          </p:cNvPr>
          <p:cNvSpPr/>
          <p:nvPr userDrawn="1"/>
        </p:nvSpPr>
        <p:spPr bwMode="invGray">
          <a:xfrm>
            <a:off x="8353929" y="1354037"/>
            <a:ext cx="3780473" cy="529934"/>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endParaRPr lang="en-US" sz="1600" dirty="0">
              <a:solidFill>
                <a:schemeClr val="accent4"/>
              </a:solidFill>
              <a:latin typeface="+mj-lt"/>
            </a:endParaRPr>
          </a:p>
        </p:txBody>
      </p:sp>
      <p:sp>
        <p:nvSpPr>
          <p:cNvPr id="30" name="Rectangle: Rounded Corners 29">
            <a:extLst>
              <a:ext uri="{FF2B5EF4-FFF2-40B4-BE49-F238E27FC236}">
                <a16:creationId xmlns:a16="http://schemas.microsoft.com/office/drawing/2014/main" xmlns="" id="{1550A7E0-AA27-4593-906F-628101D0865C}"/>
              </a:ext>
            </a:extLst>
          </p:cNvPr>
          <p:cNvSpPr/>
          <p:nvPr userDrawn="1"/>
        </p:nvSpPr>
        <p:spPr bwMode="invGray">
          <a:xfrm>
            <a:off x="4397930" y="1354037"/>
            <a:ext cx="3780473" cy="529934"/>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endParaRPr lang="en-US" sz="1900" dirty="0">
              <a:solidFill>
                <a:schemeClr val="accent4"/>
              </a:solidFill>
              <a:latin typeface="+mj-lt"/>
            </a:endParaRPr>
          </a:p>
        </p:txBody>
      </p:sp>
      <p:sp>
        <p:nvSpPr>
          <p:cNvPr id="27" name="Text Placeholder 5">
            <a:extLst>
              <a:ext uri="{FF2B5EF4-FFF2-40B4-BE49-F238E27FC236}">
                <a16:creationId xmlns:a16="http://schemas.microsoft.com/office/drawing/2014/main" xmlns="" id="{A99F561A-3D04-4AD1-B624-3E5304B57315}"/>
              </a:ext>
            </a:extLst>
          </p:cNvPr>
          <p:cNvSpPr>
            <a:spLocks noGrp="1"/>
          </p:cNvSpPr>
          <p:nvPr>
            <p:ph type="body" sz="quarter" idx="23" hasCustomPrompt="1"/>
          </p:nvPr>
        </p:nvSpPr>
        <p:spPr bwMode="invGray">
          <a:xfrm>
            <a:off x="441930" y="1354037"/>
            <a:ext cx="3780473" cy="529934"/>
          </a:xfrm>
        </p:spPr>
        <p:txBody>
          <a:bodyPr lIns="122105" tIns="61052" rIns="122105" bIns="61052" anchor="ctr"/>
          <a:lstStyle>
            <a:lvl1pPr marL="0" indent="0" algn="l">
              <a:buNone/>
              <a:defRPr sz="1600">
                <a:solidFill>
                  <a:schemeClr val="accent1"/>
                </a:solidFill>
                <a:latin typeface="+mj-lt"/>
              </a:defRPr>
            </a:lvl1pPr>
          </a:lstStyle>
          <a:p>
            <a:pPr lvl="0"/>
            <a:r>
              <a:rPr lang="en-US" dirty="0"/>
              <a:t>Title</a:t>
            </a:r>
          </a:p>
        </p:txBody>
      </p:sp>
      <p:sp>
        <p:nvSpPr>
          <p:cNvPr id="47" name="Text Placeholder 5">
            <a:extLst>
              <a:ext uri="{FF2B5EF4-FFF2-40B4-BE49-F238E27FC236}">
                <a16:creationId xmlns:a16="http://schemas.microsoft.com/office/drawing/2014/main" xmlns="" id="{B8813ED6-0387-4311-86DE-6EE0C77DE451}"/>
              </a:ext>
            </a:extLst>
          </p:cNvPr>
          <p:cNvSpPr>
            <a:spLocks noGrp="1"/>
          </p:cNvSpPr>
          <p:nvPr>
            <p:ph type="body" sz="quarter" idx="24" hasCustomPrompt="1"/>
          </p:nvPr>
        </p:nvSpPr>
        <p:spPr bwMode="invGray">
          <a:xfrm>
            <a:off x="4397930" y="1354037"/>
            <a:ext cx="3780473" cy="529934"/>
          </a:xfrm>
        </p:spPr>
        <p:txBody>
          <a:bodyPr lIns="122105" tIns="61052" rIns="122105" bIns="61052" anchor="ctr"/>
          <a:lstStyle>
            <a:lvl1pPr marL="0" indent="0" algn="l">
              <a:buNone/>
              <a:defRPr sz="1600">
                <a:solidFill>
                  <a:schemeClr val="accent1"/>
                </a:solidFill>
                <a:latin typeface="+mj-lt"/>
              </a:defRPr>
            </a:lvl1pPr>
          </a:lstStyle>
          <a:p>
            <a:pPr lvl="0"/>
            <a:r>
              <a:rPr lang="en-US" dirty="0"/>
              <a:t>Title</a:t>
            </a:r>
          </a:p>
        </p:txBody>
      </p:sp>
      <p:sp>
        <p:nvSpPr>
          <p:cNvPr id="48" name="Text Placeholder 5">
            <a:extLst>
              <a:ext uri="{FF2B5EF4-FFF2-40B4-BE49-F238E27FC236}">
                <a16:creationId xmlns:a16="http://schemas.microsoft.com/office/drawing/2014/main" xmlns="" id="{4B248BA4-415C-4ED3-98C5-1C2FF0B2717C}"/>
              </a:ext>
            </a:extLst>
          </p:cNvPr>
          <p:cNvSpPr>
            <a:spLocks noGrp="1"/>
          </p:cNvSpPr>
          <p:nvPr>
            <p:ph type="body" sz="quarter" idx="25" hasCustomPrompt="1"/>
          </p:nvPr>
        </p:nvSpPr>
        <p:spPr bwMode="invGray">
          <a:xfrm>
            <a:off x="8353929" y="1354037"/>
            <a:ext cx="3780473" cy="529934"/>
          </a:xfrm>
        </p:spPr>
        <p:txBody>
          <a:bodyPr lIns="122105" tIns="61052" rIns="122105" bIns="61052" anchor="ctr"/>
          <a:lstStyle>
            <a:lvl1pPr marL="0" indent="0" algn="l">
              <a:buNone/>
              <a:defRPr sz="1600">
                <a:solidFill>
                  <a:schemeClr val="accent1"/>
                </a:solidFill>
                <a:latin typeface="+mj-lt"/>
              </a:defRPr>
            </a:lvl1pPr>
          </a:lstStyle>
          <a:p>
            <a:pPr lvl="0"/>
            <a:r>
              <a:rPr lang="en-US" dirty="0"/>
              <a:t>Title</a:t>
            </a:r>
          </a:p>
        </p:txBody>
      </p:sp>
      <p:sp>
        <p:nvSpPr>
          <p:cNvPr id="2" name="Title 1">
            <a:extLst>
              <a:ext uri="{FF2B5EF4-FFF2-40B4-BE49-F238E27FC236}">
                <a16:creationId xmlns:a16="http://schemas.microsoft.com/office/drawing/2014/main" xmlns=""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xmlns="" id="{EA80C96E-3929-4152-AB01-4A8F2872A058}"/>
              </a:ext>
            </a:extLst>
          </p:cNvPr>
          <p:cNvSpPr>
            <a:spLocks noGrp="1"/>
          </p:cNvSpPr>
          <p:nvPr>
            <p:ph type="body" sz="quarter" idx="22" hasCustomPrompt="1"/>
          </p:nvPr>
        </p:nvSpPr>
        <p:spPr bwMode="invGray">
          <a:xfrm>
            <a:off x="313744" y="525945"/>
            <a:ext cx="11820277" cy="548546"/>
          </a:xfrm>
        </p:spPr>
        <p:txBody>
          <a:bodyPr/>
          <a:lstStyle>
            <a:lvl1pPr marL="0" indent="0">
              <a:buNone/>
              <a:defRPr sz="2100">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51" name="Text Placeholder 5">
            <a:extLst>
              <a:ext uri="{FF2B5EF4-FFF2-40B4-BE49-F238E27FC236}">
                <a16:creationId xmlns:a16="http://schemas.microsoft.com/office/drawing/2014/main" xmlns="" id="{1870F207-DAE0-4F9E-BC24-FBAF964B37A7}"/>
              </a:ext>
            </a:extLst>
          </p:cNvPr>
          <p:cNvSpPr>
            <a:spLocks noGrp="1"/>
          </p:cNvSpPr>
          <p:nvPr>
            <p:ph type="body" sz="quarter" idx="13" hasCustomPrompt="1"/>
          </p:nvPr>
        </p:nvSpPr>
        <p:spPr bwMode="invGray">
          <a:xfrm>
            <a:off x="441930" y="1927438"/>
            <a:ext cx="3780473" cy="1589803"/>
          </a:xfrm>
        </p:spPr>
        <p:txBody>
          <a:bodyPr lIns="122105" tIns="61052" rIns="122105" bIns="61052" anchor="t"/>
          <a:lstStyle>
            <a:lvl1pPr marL="244208" indent="-244208" algn="l">
              <a:buFont typeface="Arial" panose="020B0604020202020204" pitchFamily="34" charset="0"/>
              <a:buChar char="•"/>
              <a:defRPr sz="1500">
                <a:latin typeface="+mn-lt"/>
              </a:defRPr>
            </a:lvl1pPr>
          </a:lstStyle>
          <a:p>
            <a:pPr lvl="0"/>
            <a:r>
              <a:rPr lang="en-US" dirty="0"/>
              <a:t>Text</a:t>
            </a:r>
          </a:p>
        </p:txBody>
      </p:sp>
      <p:sp>
        <p:nvSpPr>
          <p:cNvPr id="52" name="Text Placeholder 5">
            <a:extLst>
              <a:ext uri="{FF2B5EF4-FFF2-40B4-BE49-F238E27FC236}">
                <a16:creationId xmlns:a16="http://schemas.microsoft.com/office/drawing/2014/main" xmlns="" id="{DB4A13E2-127A-4334-AD45-2634FFD83827}"/>
              </a:ext>
            </a:extLst>
          </p:cNvPr>
          <p:cNvSpPr>
            <a:spLocks noGrp="1"/>
          </p:cNvSpPr>
          <p:nvPr>
            <p:ph type="body" sz="quarter" idx="26" hasCustomPrompt="1"/>
          </p:nvPr>
        </p:nvSpPr>
        <p:spPr bwMode="invGray">
          <a:xfrm>
            <a:off x="4397930" y="1927438"/>
            <a:ext cx="3780473" cy="1589803"/>
          </a:xfrm>
        </p:spPr>
        <p:txBody>
          <a:bodyPr lIns="122105" tIns="61052" rIns="122105" bIns="61052" anchor="t"/>
          <a:lstStyle>
            <a:lvl1pPr marL="244208" indent="-244208" algn="l">
              <a:buFont typeface="Arial" panose="020B0604020202020204" pitchFamily="34" charset="0"/>
              <a:buChar char="•"/>
              <a:defRPr sz="1500">
                <a:latin typeface="+mn-lt"/>
              </a:defRPr>
            </a:lvl1pPr>
          </a:lstStyle>
          <a:p>
            <a:pPr lvl="0"/>
            <a:r>
              <a:rPr lang="en-US" dirty="0"/>
              <a:t>Text</a:t>
            </a:r>
          </a:p>
        </p:txBody>
      </p:sp>
      <p:sp>
        <p:nvSpPr>
          <p:cNvPr id="53" name="Text Placeholder 5">
            <a:extLst>
              <a:ext uri="{FF2B5EF4-FFF2-40B4-BE49-F238E27FC236}">
                <a16:creationId xmlns:a16="http://schemas.microsoft.com/office/drawing/2014/main" xmlns="" id="{51A44452-CBAC-4F3B-A256-C86AB53549C3}"/>
              </a:ext>
            </a:extLst>
          </p:cNvPr>
          <p:cNvSpPr>
            <a:spLocks noGrp="1"/>
          </p:cNvSpPr>
          <p:nvPr>
            <p:ph type="body" sz="quarter" idx="28" hasCustomPrompt="1"/>
          </p:nvPr>
        </p:nvSpPr>
        <p:spPr bwMode="invGray">
          <a:xfrm>
            <a:off x="8353929" y="1927438"/>
            <a:ext cx="3780473" cy="1589803"/>
          </a:xfrm>
        </p:spPr>
        <p:txBody>
          <a:bodyPr lIns="122105" tIns="61052" rIns="122105" bIns="61052" anchor="t"/>
          <a:lstStyle>
            <a:lvl1pPr marL="244208" indent="-244208" algn="l">
              <a:buFont typeface="Arial" panose="020B0604020202020204" pitchFamily="34" charset="0"/>
              <a:buChar char="•"/>
              <a:defRPr sz="1500">
                <a:latin typeface="+mn-lt"/>
              </a:defRPr>
            </a:lvl1pPr>
          </a:lstStyle>
          <a:p>
            <a:pPr lvl="0"/>
            <a:r>
              <a:rPr lang="en-US" dirty="0"/>
              <a:t>Text</a:t>
            </a:r>
          </a:p>
        </p:txBody>
      </p:sp>
      <p:sp>
        <p:nvSpPr>
          <p:cNvPr id="57" name="Rectangle: Rounded Corners 56">
            <a:extLst>
              <a:ext uri="{FF2B5EF4-FFF2-40B4-BE49-F238E27FC236}">
                <a16:creationId xmlns:a16="http://schemas.microsoft.com/office/drawing/2014/main" xmlns="" id="{439D8311-5867-4392-930D-CDDC27F9CC03}"/>
              </a:ext>
            </a:extLst>
          </p:cNvPr>
          <p:cNvSpPr/>
          <p:nvPr userDrawn="1"/>
        </p:nvSpPr>
        <p:spPr bwMode="invGray">
          <a:xfrm>
            <a:off x="441930" y="3608028"/>
            <a:ext cx="3780473" cy="529934"/>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endParaRPr lang="en-US" sz="1900" dirty="0">
              <a:solidFill>
                <a:schemeClr val="accent1"/>
              </a:solidFill>
              <a:latin typeface="+mj-lt"/>
            </a:endParaRPr>
          </a:p>
        </p:txBody>
      </p:sp>
      <p:sp>
        <p:nvSpPr>
          <p:cNvPr id="58" name="Rectangle: Rounded Corners 57">
            <a:extLst>
              <a:ext uri="{FF2B5EF4-FFF2-40B4-BE49-F238E27FC236}">
                <a16:creationId xmlns:a16="http://schemas.microsoft.com/office/drawing/2014/main" xmlns="" id="{841A6125-46B5-4F19-95FE-773C0281ADE4}"/>
              </a:ext>
            </a:extLst>
          </p:cNvPr>
          <p:cNvSpPr/>
          <p:nvPr userDrawn="1"/>
        </p:nvSpPr>
        <p:spPr bwMode="invGray">
          <a:xfrm>
            <a:off x="8353929" y="3608028"/>
            <a:ext cx="3780473" cy="529934"/>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endParaRPr lang="en-US" sz="1600" dirty="0">
              <a:solidFill>
                <a:schemeClr val="accent4"/>
              </a:solidFill>
              <a:latin typeface="+mj-lt"/>
            </a:endParaRPr>
          </a:p>
        </p:txBody>
      </p:sp>
      <p:sp>
        <p:nvSpPr>
          <p:cNvPr id="59" name="Rectangle: Rounded Corners 58">
            <a:extLst>
              <a:ext uri="{FF2B5EF4-FFF2-40B4-BE49-F238E27FC236}">
                <a16:creationId xmlns:a16="http://schemas.microsoft.com/office/drawing/2014/main" xmlns="" id="{C1A3F742-8DE5-4547-B40F-23DB2591AE39}"/>
              </a:ext>
            </a:extLst>
          </p:cNvPr>
          <p:cNvSpPr/>
          <p:nvPr userDrawn="1"/>
        </p:nvSpPr>
        <p:spPr bwMode="invGray">
          <a:xfrm>
            <a:off x="4397930" y="3608028"/>
            <a:ext cx="3780473" cy="529934"/>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endParaRPr lang="en-US" sz="1900" dirty="0">
              <a:solidFill>
                <a:schemeClr val="accent4"/>
              </a:solidFill>
              <a:latin typeface="+mj-lt"/>
            </a:endParaRPr>
          </a:p>
        </p:txBody>
      </p:sp>
      <p:sp>
        <p:nvSpPr>
          <p:cNvPr id="60" name="Text Placeholder 5">
            <a:extLst>
              <a:ext uri="{FF2B5EF4-FFF2-40B4-BE49-F238E27FC236}">
                <a16:creationId xmlns:a16="http://schemas.microsoft.com/office/drawing/2014/main" xmlns="" id="{E4F73AE4-3ACA-46DF-A2F8-51C9D276C6C9}"/>
              </a:ext>
            </a:extLst>
          </p:cNvPr>
          <p:cNvSpPr>
            <a:spLocks noGrp="1"/>
          </p:cNvSpPr>
          <p:nvPr>
            <p:ph type="body" sz="quarter" idx="29" hasCustomPrompt="1"/>
          </p:nvPr>
        </p:nvSpPr>
        <p:spPr bwMode="invGray">
          <a:xfrm>
            <a:off x="441930" y="3608028"/>
            <a:ext cx="3780473" cy="529934"/>
          </a:xfrm>
        </p:spPr>
        <p:txBody>
          <a:bodyPr lIns="122105" tIns="61052" rIns="122105" bIns="61052" anchor="ctr"/>
          <a:lstStyle>
            <a:lvl1pPr marL="0" indent="0" algn="l">
              <a:buNone/>
              <a:defRPr sz="1600">
                <a:solidFill>
                  <a:schemeClr val="accent1"/>
                </a:solidFill>
                <a:latin typeface="+mj-lt"/>
              </a:defRPr>
            </a:lvl1pPr>
          </a:lstStyle>
          <a:p>
            <a:pPr lvl="0"/>
            <a:r>
              <a:rPr lang="en-US" dirty="0"/>
              <a:t>Title</a:t>
            </a:r>
          </a:p>
        </p:txBody>
      </p:sp>
      <p:sp>
        <p:nvSpPr>
          <p:cNvPr id="61" name="Text Placeholder 5">
            <a:extLst>
              <a:ext uri="{FF2B5EF4-FFF2-40B4-BE49-F238E27FC236}">
                <a16:creationId xmlns:a16="http://schemas.microsoft.com/office/drawing/2014/main" xmlns="" id="{C9D745B1-AB1E-4086-9CC3-3D525FF05E7C}"/>
              </a:ext>
            </a:extLst>
          </p:cNvPr>
          <p:cNvSpPr>
            <a:spLocks noGrp="1"/>
          </p:cNvSpPr>
          <p:nvPr>
            <p:ph type="body" sz="quarter" idx="30" hasCustomPrompt="1"/>
          </p:nvPr>
        </p:nvSpPr>
        <p:spPr bwMode="invGray">
          <a:xfrm>
            <a:off x="4397930" y="3608028"/>
            <a:ext cx="3780473" cy="529934"/>
          </a:xfrm>
        </p:spPr>
        <p:txBody>
          <a:bodyPr lIns="122105" tIns="61052" rIns="122105" bIns="61052" anchor="ctr"/>
          <a:lstStyle>
            <a:lvl1pPr marL="0" indent="0" algn="l">
              <a:buNone/>
              <a:defRPr sz="1600">
                <a:solidFill>
                  <a:schemeClr val="accent1"/>
                </a:solidFill>
                <a:latin typeface="+mj-lt"/>
              </a:defRPr>
            </a:lvl1pPr>
          </a:lstStyle>
          <a:p>
            <a:pPr lvl="0"/>
            <a:r>
              <a:rPr lang="en-US" dirty="0"/>
              <a:t>Title</a:t>
            </a:r>
          </a:p>
        </p:txBody>
      </p:sp>
      <p:sp>
        <p:nvSpPr>
          <p:cNvPr id="62" name="Text Placeholder 5">
            <a:extLst>
              <a:ext uri="{FF2B5EF4-FFF2-40B4-BE49-F238E27FC236}">
                <a16:creationId xmlns:a16="http://schemas.microsoft.com/office/drawing/2014/main" xmlns="" id="{33140BFA-0167-4E3B-9ACB-DF7E0D61B0EA}"/>
              </a:ext>
            </a:extLst>
          </p:cNvPr>
          <p:cNvSpPr>
            <a:spLocks noGrp="1"/>
          </p:cNvSpPr>
          <p:nvPr>
            <p:ph type="body" sz="quarter" idx="31" hasCustomPrompt="1"/>
          </p:nvPr>
        </p:nvSpPr>
        <p:spPr bwMode="invGray">
          <a:xfrm>
            <a:off x="8353929" y="3608028"/>
            <a:ext cx="3780473" cy="529934"/>
          </a:xfrm>
        </p:spPr>
        <p:txBody>
          <a:bodyPr lIns="122105" tIns="61052" rIns="122105" bIns="61052" anchor="ctr"/>
          <a:lstStyle>
            <a:lvl1pPr marL="0" indent="0" algn="l">
              <a:buNone/>
              <a:defRPr sz="1600">
                <a:solidFill>
                  <a:schemeClr val="accent1"/>
                </a:solidFill>
                <a:latin typeface="+mj-lt"/>
              </a:defRPr>
            </a:lvl1pPr>
          </a:lstStyle>
          <a:p>
            <a:pPr lvl="0"/>
            <a:r>
              <a:rPr lang="en-US" dirty="0"/>
              <a:t>Title</a:t>
            </a:r>
          </a:p>
        </p:txBody>
      </p:sp>
      <p:sp>
        <p:nvSpPr>
          <p:cNvPr id="63" name="Text Placeholder 5">
            <a:extLst>
              <a:ext uri="{FF2B5EF4-FFF2-40B4-BE49-F238E27FC236}">
                <a16:creationId xmlns:a16="http://schemas.microsoft.com/office/drawing/2014/main" xmlns="" id="{25151AA9-F1AE-42EA-81BD-CE6A771801E4}"/>
              </a:ext>
            </a:extLst>
          </p:cNvPr>
          <p:cNvSpPr>
            <a:spLocks noGrp="1"/>
          </p:cNvSpPr>
          <p:nvPr>
            <p:ph type="body" sz="quarter" idx="32" hasCustomPrompt="1"/>
          </p:nvPr>
        </p:nvSpPr>
        <p:spPr bwMode="invGray">
          <a:xfrm>
            <a:off x="441930" y="4170354"/>
            <a:ext cx="3780473" cy="1589803"/>
          </a:xfrm>
        </p:spPr>
        <p:txBody>
          <a:bodyPr lIns="122105" tIns="61052" rIns="122105" bIns="61052" anchor="t"/>
          <a:lstStyle>
            <a:lvl1pPr marL="244208" indent="-244208" algn="l">
              <a:buFont typeface="Arial" panose="020B0604020202020204" pitchFamily="34" charset="0"/>
              <a:buChar char="•"/>
              <a:defRPr sz="1500">
                <a:latin typeface="+mn-lt"/>
              </a:defRPr>
            </a:lvl1pPr>
          </a:lstStyle>
          <a:p>
            <a:pPr lvl="0"/>
            <a:r>
              <a:rPr lang="en-US" dirty="0"/>
              <a:t>Text</a:t>
            </a:r>
          </a:p>
        </p:txBody>
      </p:sp>
      <p:sp>
        <p:nvSpPr>
          <p:cNvPr id="64" name="Text Placeholder 5">
            <a:extLst>
              <a:ext uri="{FF2B5EF4-FFF2-40B4-BE49-F238E27FC236}">
                <a16:creationId xmlns:a16="http://schemas.microsoft.com/office/drawing/2014/main" xmlns="" id="{84591BF7-D684-400E-ADB3-8BA8566583A4}"/>
              </a:ext>
            </a:extLst>
          </p:cNvPr>
          <p:cNvSpPr>
            <a:spLocks noGrp="1"/>
          </p:cNvSpPr>
          <p:nvPr>
            <p:ph type="body" sz="quarter" idx="33" hasCustomPrompt="1"/>
          </p:nvPr>
        </p:nvSpPr>
        <p:spPr bwMode="invGray">
          <a:xfrm>
            <a:off x="4397930" y="4170354"/>
            <a:ext cx="3780473" cy="1589803"/>
          </a:xfrm>
        </p:spPr>
        <p:txBody>
          <a:bodyPr lIns="122105" tIns="61052" rIns="122105" bIns="61052" anchor="t"/>
          <a:lstStyle>
            <a:lvl1pPr marL="244208" indent="-244208" algn="l">
              <a:buFont typeface="Arial" panose="020B0604020202020204" pitchFamily="34" charset="0"/>
              <a:buChar char="•"/>
              <a:defRPr sz="1500">
                <a:latin typeface="+mn-lt"/>
              </a:defRPr>
            </a:lvl1pPr>
          </a:lstStyle>
          <a:p>
            <a:pPr lvl="0"/>
            <a:r>
              <a:rPr lang="en-US" dirty="0"/>
              <a:t>Text</a:t>
            </a:r>
          </a:p>
        </p:txBody>
      </p:sp>
      <p:sp>
        <p:nvSpPr>
          <p:cNvPr id="65" name="Text Placeholder 5">
            <a:extLst>
              <a:ext uri="{FF2B5EF4-FFF2-40B4-BE49-F238E27FC236}">
                <a16:creationId xmlns:a16="http://schemas.microsoft.com/office/drawing/2014/main" xmlns="" id="{0621D659-92B1-4C6E-BA9E-340B7DE5A15D}"/>
              </a:ext>
            </a:extLst>
          </p:cNvPr>
          <p:cNvSpPr>
            <a:spLocks noGrp="1"/>
          </p:cNvSpPr>
          <p:nvPr>
            <p:ph type="body" sz="quarter" idx="34" hasCustomPrompt="1"/>
          </p:nvPr>
        </p:nvSpPr>
        <p:spPr bwMode="invGray">
          <a:xfrm>
            <a:off x="8353929" y="4170354"/>
            <a:ext cx="3780473" cy="1589803"/>
          </a:xfrm>
        </p:spPr>
        <p:txBody>
          <a:bodyPr lIns="122105" tIns="61052" rIns="122105" bIns="61052" anchor="t"/>
          <a:lstStyle>
            <a:lvl1pPr marL="244208" indent="-244208" algn="l">
              <a:buFont typeface="Arial" panose="020B0604020202020204" pitchFamily="34" charset="0"/>
              <a:buChar char="•"/>
              <a:defRPr sz="1500">
                <a:latin typeface="+mn-lt"/>
              </a:defRPr>
            </a:lvl1pPr>
          </a:lstStyle>
          <a:p>
            <a:pPr lvl="0"/>
            <a:r>
              <a:rPr lang="en-US" dirty="0"/>
              <a:t>Text</a:t>
            </a:r>
          </a:p>
        </p:txBody>
      </p:sp>
      <p:sp>
        <p:nvSpPr>
          <p:cNvPr id="22" name="Slide Number Placeholder 5">
            <a:extLst>
              <a:ext uri="{FF2B5EF4-FFF2-40B4-BE49-F238E27FC236}">
                <a16:creationId xmlns:a16="http://schemas.microsoft.com/office/drawing/2014/main" xmlns="" id="{7D474464-BC3C-466C-8BFE-3CD4741BE61F}"/>
              </a:ext>
            </a:extLst>
          </p:cNvPr>
          <p:cNvSpPr>
            <a:spLocks noGrp="1"/>
          </p:cNvSpPr>
          <p:nvPr>
            <p:ph type="sldNum" sz="quarter" idx="4"/>
          </p:nvPr>
        </p:nvSpPr>
        <p:spPr>
          <a:xfrm>
            <a:off x="313745" y="5978063"/>
            <a:ext cx="610879" cy="272165"/>
          </a:xfrm>
          <a:prstGeom prst="rect">
            <a:avLst/>
          </a:prstGeom>
        </p:spPr>
        <p:txBody>
          <a:bodyPr vert="horz" lIns="122105" tIns="61052" rIns="122105" bIns="61052" rtlCol="0" anchor="ctr"/>
          <a:lstStyle>
            <a:lvl1pPr algn="l">
              <a:defRPr sz="1100">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1526385547"/>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column title">
    <p:spTree>
      <p:nvGrpSpPr>
        <p:cNvPr id="1" name=""/>
        <p:cNvGrpSpPr/>
        <p:nvPr/>
      </p:nvGrpSpPr>
      <p:grpSpPr>
        <a:xfrm>
          <a:off x="0" y="0"/>
          <a:ext cx="0" cy="0"/>
          <a:chOff x="0" y="0"/>
          <a:chExt cx="0" cy="0"/>
        </a:xfrm>
      </p:grpSpPr>
      <p:sp>
        <p:nvSpPr>
          <p:cNvPr id="27" name="Text Placeholder 5">
            <a:extLst>
              <a:ext uri="{FF2B5EF4-FFF2-40B4-BE49-F238E27FC236}">
                <a16:creationId xmlns:a16="http://schemas.microsoft.com/office/drawing/2014/main" xmlns="" id="{A99F561A-3D04-4AD1-B624-3E5304B57315}"/>
              </a:ext>
            </a:extLst>
          </p:cNvPr>
          <p:cNvSpPr>
            <a:spLocks noGrp="1"/>
          </p:cNvSpPr>
          <p:nvPr>
            <p:ph type="body" sz="quarter" idx="23" hasCustomPrompt="1"/>
          </p:nvPr>
        </p:nvSpPr>
        <p:spPr bwMode="invGray">
          <a:xfrm>
            <a:off x="441930" y="1354037"/>
            <a:ext cx="3780473" cy="483853"/>
          </a:xfrm>
        </p:spPr>
        <p:txBody>
          <a:bodyPr lIns="0" tIns="0" rIns="0" bIns="0" anchor="ctr" anchorCtr="0"/>
          <a:lstStyle>
            <a:lvl1pPr marL="0" indent="0" algn="l">
              <a:buNone/>
              <a:defRPr sz="1900">
                <a:solidFill>
                  <a:schemeClr val="accent1"/>
                </a:solidFill>
                <a:latin typeface="+mj-lt"/>
              </a:defRPr>
            </a:lvl1pPr>
          </a:lstStyle>
          <a:p>
            <a:pPr lvl="0"/>
            <a:r>
              <a:rPr lang="en-US" dirty="0"/>
              <a:t>Title</a:t>
            </a:r>
          </a:p>
        </p:txBody>
      </p:sp>
      <p:sp>
        <p:nvSpPr>
          <p:cNvPr id="47" name="Text Placeholder 5">
            <a:extLst>
              <a:ext uri="{FF2B5EF4-FFF2-40B4-BE49-F238E27FC236}">
                <a16:creationId xmlns:a16="http://schemas.microsoft.com/office/drawing/2014/main" xmlns="" id="{B8813ED6-0387-4311-86DE-6EE0C77DE451}"/>
              </a:ext>
            </a:extLst>
          </p:cNvPr>
          <p:cNvSpPr>
            <a:spLocks noGrp="1"/>
          </p:cNvSpPr>
          <p:nvPr>
            <p:ph type="body" sz="quarter" idx="24" hasCustomPrompt="1"/>
          </p:nvPr>
        </p:nvSpPr>
        <p:spPr bwMode="invGray">
          <a:xfrm>
            <a:off x="4397930" y="1354037"/>
            <a:ext cx="3780473" cy="483853"/>
          </a:xfrm>
        </p:spPr>
        <p:txBody>
          <a:bodyPr lIns="0" tIns="0" rIns="0" bIns="0" anchor="ctr" anchorCtr="0"/>
          <a:lstStyle>
            <a:lvl1pPr marL="0" indent="0" algn="l">
              <a:buNone/>
              <a:defRPr sz="1900">
                <a:solidFill>
                  <a:schemeClr val="accent1"/>
                </a:solidFill>
                <a:latin typeface="+mj-lt"/>
              </a:defRPr>
            </a:lvl1pPr>
          </a:lstStyle>
          <a:p>
            <a:pPr lvl="0"/>
            <a:r>
              <a:rPr lang="en-US" dirty="0"/>
              <a:t>Title</a:t>
            </a:r>
          </a:p>
        </p:txBody>
      </p:sp>
      <p:sp>
        <p:nvSpPr>
          <p:cNvPr id="48" name="Text Placeholder 5">
            <a:extLst>
              <a:ext uri="{FF2B5EF4-FFF2-40B4-BE49-F238E27FC236}">
                <a16:creationId xmlns:a16="http://schemas.microsoft.com/office/drawing/2014/main" xmlns="" id="{4B248BA4-415C-4ED3-98C5-1C2FF0B2717C}"/>
              </a:ext>
            </a:extLst>
          </p:cNvPr>
          <p:cNvSpPr>
            <a:spLocks noGrp="1"/>
          </p:cNvSpPr>
          <p:nvPr>
            <p:ph type="body" sz="quarter" idx="25" hasCustomPrompt="1"/>
          </p:nvPr>
        </p:nvSpPr>
        <p:spPr bwMode="invGray">
          <a:xfrm>
            <a:off x="8353929" y="1354037"/>
            <a:ext cx="3780473" cy="483853"/>
          </a:xfrm>
        </p:spPr>
        <p:txBody>
          <a:bodyPr lIns="0" tIns="0" rIns="0" bIns="0" anchor="ctr" anchorCtr="0"/>
          <a:lstStyle>
            <a:lvl1pPr marL="0" indent="0" algn="l">
              <a:buNone/>
              <a:defRPr sz="1900">
                <a:solidFill>
                  <a:schemeClr val="accent1"/>
                </a:solidFill>
                <a:latin typeface="+mj-lt"/>
              </a:defRPr>
            </a:lvl1pPr>
          </a:lstStyle>
          <a:p>
            <a:pPr lvl="0"/>
            <a:r>
              <a:rPr lang="en-US" dirty="0"/>
              <a:t>Title</a:t>
            </a:r>
          </a:p>
        </p:txBody>
      </p:sp>
      <p:sp>
        <p:nvSpPr>
          <p:cNvPr id="2" name="Title 1">
            <a:extLst>
              <a:ext uri="{FF2B5EF4-FFF2-40B4-BE49-F238E27FC236}">
                <a16:creationId xmlns:a16="http://schemas.microsoft.com/office/drawing/2014/main" xmlns=""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xmlns="" id="{EA80C96E-3929-4152-AB01-4A8F2872A058}"/>
              </a:ext>
            </a:extLst>
          </p:cNvPr>
          <p:cNvSpPr>
            <a:spLocks noGrp="1"/>
          </p:cNvSpPr>
          <p:nvPr>
            <p:ph type="body" sz="quarter" idx="22" hasCustomPrompt="1"/>
          </p:nvPr>
        </p:nvSpPr>
        <p:spPr bwMode="invGray">
          <a:xfrm>
            <a:off x="313744" y="525945"/>
            <a:ext cx="11820277" cy="548546"/>
          </a:xfrm>
        </p:spPr>
        <p:txBody>
          <a:bodyPr/>
          <a:lstStyle>
            <a:lvl1pPr marL="0" indent="0">
              <a:buNone/>
              <a:defRPr sz="2100">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51" name="Text Placeholder 5">
            <a:extLst>
              <a:ext uri="{FF2B5EF4-FFF2-40B4-BE49-F238E27FC236}">
                <a16:creationId xmlns:a16="http://schemas.microsoft.com/office/drawing/2014/main" xmlns="" id="{1870F207-DAE0-4F9E-BC24-FBAF964B37A7}"/>
              </a:ext>
            </a:extLst>
          </p:cNvPr>
          <p:cNvSpPr>
            <a:spLocks noGrp="1"/>
          </p:cNvSpPr>
          <p:nvPr>
            <p:ph type="body" sz="quarter" idx="13" hasCustomPrompt="1"/>
          </p:nvPr>
        </p:nvSpPr>
        <p:spPr bwMode="invGray">
          <a:xfrm>
            <a:off x="441930" y="2016052"/>
            <a:ext cx="3780473" cy="3744101"/>
          </a:xfrm>
        </p:spPr>
        <p:txBody>
          <a:bodyPr lIns="0" tIns="0" rIns="0" bIns="0" anchor="t" anchorCtr="0"/>
          <a:lstStyle>
            <a:lvl1pPr marL="244208" indent="-244208" algn="l">
              <a:buFont typeface="Arial" panose="020B0604020202020204" pitchFamily="34" charset="0"/>
              <a:buChar char="•"/>
              <a:defRPr sz="1600">
                <a:latin typeface="+mn-lt"/>
              </a:defRPr>
            </a:lvl1pPr>
          </a:lstStyle>
          <a:p>
            <a:pPr lvl="0"/>
            <a:r>
              <a:rPr lang="en-US" dirty="0"/>
              <a:t>Text</a:t>
            </a:r>
          </a:p>
        </p:txBody>
      </p:sp>
      <p:sp>
        <p:nvSpPr>
          <p:cNvPr id="52" name="Text Placeholder 5">
            <a:extLst>
              <a:ext uri="{FF2B5EF4-FFF2-40B4-BE49-F238E27FC236}">
                <a16:creationId xmlns:a16="http://schemas.microsoft.com/office/drawing/2014/main" xmlns="" id="{DB4A13E2-127A-4334-AD45-2634FFD83827}"/>
              </a:ext>
            </a:extLst>
          </p:cNvPr>
          <p:cNvSpPr>
            <a:spLocks noGrp="1"/>
          </p:cNvSpPr>
          <p:nvPr>
            <p:ph type="body" sz="quarter" idx="26" hasCustomPrompt="1"/>
          </p:nvPr>
        </p:nvSpPr>
        <p:spPr bwMode="invGray">
          <a:xfrm>
            <a:off x="4397930" y="2016052"/>
            <a:ext cx="3780473" cy="3744101"/>
          </a:xfrm>
        </p:spPr>
        <p:txBody>
          <a:bodyPr lIns="0" tIns="0" rIns="0" bIns="0" anchor="t" anchorCtr="0"/>
          <a:lstStyle>
            <a:lvl1pPr marL="244208" indent="-244208" algn="l">
              <a:buFont typeface="Arial" panose="020B0604020202020204" pitchFamily="34" charset="0"/>
              <a:buChar char="•"/>
              <a:defRPr sz="1600">
                <a:latin typeface="+mn-lt"/>
              </a:defRPr>
            </a:lvl1pPr>
          </a:lstStyle>
          <a:p>
            <a:pPr lvl="0"/>
            <a:r>
              <a:rPr lang="en-US" dirty="0"/>
              <a:t>Text</a:t>
            </a:r>
          </a:p>
        </p:txBody>
      </p:sp>
      <p:sp>
        <p:nvSpPr>
          <p:cNvPr id="53" name="Text Placeholder 5">
            <a:extLst>
              <a:ext uri="{FF2B5EF4-FFF2-40B4-BE49-F238E27FC236}">
                <a16:creationId xmlns:a16="http://schemas.microsoft.com/office/drawing/2014/main" xmlns="" id="{51A44452-CBAC-4F3B-A256-C86AB53549C3}"/>
              </a:ext>
            </a:extLst>
          </p:cNvPr>
          <p:cNvSpPr>
            <a:spLocks noGrp="1"/>
          </p:cNvSpPr>
          <p:nvPr>
            <p:ph type="body" sz="quarter" idx="28" hasCustomPrompt="1"/>
          </p:nvPr>
        </p:nvSpPr>
        <p:spPr bwMode="invGray">
          <a:xfrm>
            <a:off x="8353929" y="2016052"/>
            <a:ext cx="3780473" cy="3744101"/>
          </a:xfrm>
        </p:spPr>
        <p:txBody>
          <a:bodyPr lIns="0" tIns="0" rIns="0" bIns="0" anchor="t" anchorCtr="0"/>
          <a:lstStyle>
            <a:lvl1pPr marL="244208" indent="-244208" algn="l">
              <a:buFont typeface="Arial" panose="020B0604020202020204" pitchFamily="34" charset="0"/>
              <a:buChar char="•"/>
              <a:defRPr sz="1600">
                <a:latin typeface="+mn-lt"/>
              </a:defRPr>
            </a:lvl1pPr>
          </a:lstStyle>
          <a:p>
            <a:pPr lvl="0"/>
            <a:r>
              <a:rPr lang="en-US" dirty="0"/>
              <a:t>Text</a:t>
            </a:r>
          </a:p>
        </p:txBody>
      </p:sp>
      <p:cxnSp>
        <p:nvCxnSpPr>
          <p:cNvPr id="22" name="Straight Connector 21">
            <a:extLst>
              <a:ext uri="{FF2B5EF4-FFF2-40B4-BE49-F238E27FC236}">
                <a16:creationId xmlns:a16="http://schemas.microsoft.com/office/drawing/2014/main" xmlns="" id="{C965112B-F066-4167-AA5D-CEB0B5B9A4A3}"/>
              </a:ext>
            </a:extLst>
          </p:cNvPr>
          <p:cNvCxnSpPr/>
          <p:nvPr userDrawn="1"/>
        </p:nvCxnSpPr>
        <p:spPr bwMode="invGray">
          <a:xfrm>
            <a:off x="441932" y="1926971"/>
            <a:ext cx="3780471" cy="0"/>
          </a:xfrm>
          <a:prstGeom prst="line">
            <a:avLst/>
          </a:prstGeom>
          <a:ln>
            <a:gradFill flip="none" rotWithShape="1">
              <a:gsLst>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D7D21243-3478-49BC-8C0E-62AF89B2F788}"/>
              </a:ext>
            </a:extLst>
          </p:cNvPr>
          <p:cNvCxnSpPr/>
          <p:nvPr userDrawn="1"/>
        </p:nvCxnSpPr>
        <p:spPr bwMode="invGray">
          <a:xfrm>
            <a:off x="4397931" y="1926971"/>
            <a:ext cx="3780471" cy="0"/>
          </a:xfrm>
          <a:prstGeom prst="line">
            <a:avLst/>
          </a:prstGeom>
          <a:ln>
            <a:gradFill flip="none" rotWithShape="1">
              <a:gsLst>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A3C89826-6E78-4C61-BAD8-BA75866F53A0}"/>
              </a:ext>
            </a:extLst>
          </p:cNvPr>
          <p:cNvCxnSpPr/>
          <p:nvPr userDrawn="1"/>
        </p:nvCxnSpPr>
        <p:spPr bwMode="invGray">
          <a:xfrm>
            <a:off x="8353931" y="1926971"/>
            <a:ext cx="3780471" cy="0"/>
          </a:xfrm>
          <a:prstGeom prst="line">
            <a:avLst/>
          </a:prstGeom>
          <a:ln>
            <a:gradFill flip="none" rotWithShape="1">
              <a:gsLst>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3" name="Slide Number Placeholder 5">
            <a:extLst>
              <a:ext uri="{FF2B5EF4-FFF2-40B4-BE49-F238E27FC236}">
                <a16:creationId xmlns:a16="http://schemas.microsoft.com/office/drawing/2014/main" xmlns="" id="{2ABAAE96-45BF-4D76-B7C1-CCE4F6F7B254}"/>
              </a:ext>
            </a:extLst>
          </p:cNvPr>
          <p:cNvSpPr>
            <a:spLocks noGrp="1"/>
          </p:cNvSpPr>
          <p:nvPr>
            <p:ph type="sldNum" sz="quarter" idx="4"/>
          </p:nvPr>
        </p:nvSpPr>
        <p:spPr>
          <a:xfrm>
            <a:off x="313745" y="5978063"/>
            <a:ext cx="610879" cy="272165"/>
          </a:xfrm>
          <a:prstGeom prst="rect">
            <a:avLst/>
          </a:prstGeom>
        </p:spPr>
        <p:txBody>
          <a:bodyPr vert="horz" lIns="122105" tIns="61052" rIns="122105" bIns="61052" rtlCol="0" anchor="ctr"/>
          <a:lstStyle>
            <a:lvl1pPr algn="l">
              <a:defRPr sz="1100">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124775382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E58500-CE5F-4F59-96C2-296CFAC09E48}"/>
              </a:ext>
            </a:extLst>
          </p:cNvPr>
          <p:cNvSpPr>
            <a:spLocks noGrp="1"/>
          </p:cNvSpPr>
          <p:nvPr>
            <p:ph type="title" hasCustomPrompt="1"/>
          </p:nvPr>
        </p:nvSpPr>
        <p:spPr bwMode="invGray">
          <a:xfrm>
            <a:off x="313745" y="155567"/>
            <a:ext cx="11820277" cy="714350"/>
          </a:xfrm>
        </p:spPr>
        <p:txBody>
          <a:bodyPr/>
          <a:lstStyle>
            <a:lvl1pPr>
              <a:defRPr/>
            </a:lvl1pPr>
          </a:lstStyle>
          <a:p>
            <a:r>
              <a:rPr lang="en-US" dirty="0"/>
              <a:t>Content Overview</a:t>
            </a:r>
          </a:p>
        </p:txBody>
      </p:sp>
      <p:sp>
        <p:nvSpPr>
          <p:cNvPr id="7" name="Text Placeholder 6">
            <a:extLst>
              <a:ext uri="{FF2B5EF4-FFF2-40B4-BE49-F238E27FC236}">
                <a16:creationId xmlns:a16="http://schemas.microsoft.com/office/drawing/2014/main" xmlns="" id="{C942F813-D13D-4898-A2BE-1B872D7D58BC}"/>
              </a:ext>
            </a:extLst>
          </p:cNvPr>
          <p:cNvSpPr>
            <a:spLocks noGrp="1"/>
          </p:cNvSpPr>
          <p:nvPr>
            <p:ph type="body" sz="quarter" idx="10" hasCustomPrompt="1"/>
          </p:nvPr>
        </p:nvSpPr>
        <p:spPr bwMode="invGray">
          <a:xfrm>
            <a:off x="1365169" y="1363675"/>
            <a:ext cx="4662583" cy="693475"/>
          </a:xfrm>
        </p:spPr>
        <p:txBody>
          <a:bodyPr lIns="0" tIns="0" rIns="0" bIns="0"/>
          <a:lstStyle>
            <a:lvl1pPr marL="0" indent="0">
              <a:buNone/>
              <a:defRPr sz="2700">
                <a:latin typeface="+mn-lt"/>
              </a:defRPr>
            </a:lvl1pPr>
          </a:lstStyle>
          <a:p>
            <a:pPr lvl="0"/>
            <a:r>
              <a:rPr lang="en-US" dirty="0"/>
              <a:t>Chapter Title</a:t>
            </a:r>
          </a:p>
        </p:txBody>
      </p:sp>
      <p:sp>
        <p:nvSpPr>
          <p:cNvPr id="8" name="Text Placeholder 6">
            <a:extLst>
              <a:ext uri="{FF2B5EF4-FFF2-40B4-BE49-F238E27FC236}">
                <a16:creationId xmlns:a16="http://schemas.microsoft.com/office/drawing/2014/main" xmlns="" id="{347FEC1B-68F0-49E3-8BE9-A03AAC0A6241}"/>
              </a:ext>
            </a:extLst>
          </p:cNvPr>
          <p:cNvSpPr>
            <a:spLocks noGrp="1"/>
          </p:cNvSpPr>
          <p:nvPr>
            <p:ph type="body" sz="quarter" idx="11" hasCustomPrompt="1"/>
          </p:nvPr>
        </p:nvSpPr>
        <p:spPr bwMode="invGray">
          <a:xfrm>
            <a:off x="1365169" y="2589890"/>
            <a:ext cx="4662583" cy="693475"/>
          </a:xfrm>
        </p:spPr>
        <p:txBody>
          <a:bodyPr lIns="0" tIns="0" rIns="0" bIns="0"/>
          <a:lstStyle>
            <a:lvl1pPr marL="0" indent="0">
              <a:buNone/>
              <a:defRPr sz="2700">
                <a:latin typeface="+mn-lt"/>
              </a:defRPr>
            </a:lvl1pPr>
          </a:lstStyle>
          <a:p>
            <a:pPr lvl="0"/>
            <a:r>
              <a:rPr lang="en-US" dirty="0"/>
              <a:t>Chapter Title</a:t>
            </a:r>
          </a:p>
        </p:txBody>
      </p:sp>
      <p:sp>
        <p:nvSpPr>
          <p:cNvPr id="9" name="Text Placeholder 6">
            <a:extLst>
              <a:ext uri="{FF2B5EF4-FFF2-40B4-BE49-F238E27FC236}">
                <a16:creationId xmlns:a16="http://schemas.microsoft.com/office/drawing/2014/main" xmlns="" id="{3549CB22-2806-43E4-9527-5624BCB6EC71}"/>
              </a:ext>
            </a:extLst>
          </p:cNvPr>
          <p:cNvSpPr>
            <a:spLocks noGrp="1"/>
          </p:cNvSpPr>
          <p:nvPr>
            <p:ph type="body" sz="quarter" idx="12" hasCustomPrompt="1"/>
          </p:nvPr>
        </p:nvSpPr>
        <p:spPr bwMode="invGray">
          <a:xfrm>
            <a:off x="1365169" y="3816105"/>
            <a:ext cx="4662583" cy="693475"/>
          </a:xfrm>
        </p:spPr>
        <p:txBody>
          <a:bodyPr lIns="0" tIns="0" rIns="0" bIns="0"/>
          <a:lstStyle>
            <a:lvl1pPr marL="0" indent="0">
              <a:buNone/>
              <a:defRPr sz="2700">
                <a:latin typeface="+mn-lt"/>
              </a:defRPr>
            </a:lvl1pPr>
          </a:lstStyle>
          <a:p>
            <a:pPr lvl="0"/>
            <a:r>
              <a:rPr lang="en-US" dirty="0"/>
              <a:t>Chapter Title</a:t>
            </a:r>
          </a:p>
        </p:txBody>
      </p:sp>
      <p:sp>
        <p:nvSpPr>
          <p:cNvPr id="10" name="Text Placeholder 6">
            <a:extLst>
              <a:ext uri="{FF2B5EF4-FFF2-40B4-BE49-F238E27FC236}">
                <a16:creationId xmlns:a16="http://schemas.microsoft.com/office/drawing/2014/main" xmlns="" id="{69F854CC-480E-4C43-A264-6534CA2A6540}"/>
              </a:ext>
            </a:extLst>
          </p:cNvPr>
          <p:cNvSpPr>
            <a:spLocks noGrp="1"/>
          </p:cNvSpPr>
          <p:nvPr>
            <p:ph type="body" sz="quarter" idx="13" hasCustomPrompt="1"/>
          </p:nvPr>
        </p:nvSpPr>
        <p:spPr bwMode="invGray">
          <a:xfrm>
            <a:off x="7471441" y="1363675"/>
            <a:ext cx="4662583" cy="693475"/>
          </a:xfrm>
        </p:spPr>
        <p:txBody>
          <a:bodyPr lIns="0" tIns="0" rIns="0" bIns="0"/>
          <a:lstStyle>
            <a:lvl1pPr marL="0" indent="0">
              <a:buNone/>
              <a:defRPr sz="2700">
                <a:latin typeface="+mn-lt"/>
              </a:defRPr>
            </a:lvl1pPr>
          </a:lstStyle>
          <a:p>
            <a:pPr lvl="0"/>
            <a:r>
              <a:rPr lang="en-US" dirty="0"/>
              <a:t>Chapter Title</a:t>
            </a:r>
          </a:p>
        </p:txBody>
      </p:sp>
      <p:sp>
        <p:nvSpPr>
          <p:cNvPr id="11" name="Text Placeholder 6">
            <a:extLst>
              <a:ext uri="{FF2B5EF4-FFF2-40B4-BE49-F238E27FC236}">
                <a16:creationId xmlns:a16="http://schemas.microsoft.com/office/drawing/2014/main" xmlns="" id="{14CAF380-1CE0-47D8-BF63-BD2BE8A6EF7E}"/>
              </a:ext>
            </a:extLst>
          </p:cNvPr>
          <p:cNvSpPr>
            <a:spLocks noGrp="1"/>
          </p:cNvSpPr>
          <p:nvPr>
            <p:ph type="body" sz="quarter" idx="14" hasCustomPrompt="1"/>
          </p:nvPr>
        </p:nvSpPr>
        <p:spPr bwMode="invGray">
          <a:xfrm>
            <a:off x="7471441" y="2589890"/>
            <a:ext cx="4662583" cy="693475"/>
          </a:xfrm>
        </p:spPr>
        <p:txBody>
          <a:bodyPr lIns="0" tIns="0" rIns="0" bIns="0"/>
          <a:lstStyle>
            <a:lvl1pPr marL="0" indent="0">
              <a:buNone/>
              <a:defRPr sz="2700">
                <a:latin typeface="+mn-lt"/>
              </a:defRPr>
            </a:lvl1pPr>
          </a:lstStyle>
          <a:p>
            <a:pPr lvl="0"/>
            <a:r>
              <a:rPr lang="en-US" dirty="0"/>
              <a:t>Chapter Title</a:t>
            </a:r>
          </a:p>
        </p:txBody>
      </p:sp>
      <p:sp>
        <p:nvSpPr>
          <p:cNvPr id="12" name="Text Placeholder 6">
            <a:extLst>
              <a:ext uri="{FF2B5EF4-FFF2-40B4-BE49-F238E27FC236}">
                <a16:creationId xmlns:a16="http://schemas.microsoft.com/office/drawing/2014/main" xmlns="" id="{3F07D1BF-42AE-4960-AA19-EA8FF7BF0DB6}"/>
              </a:ext>
            </a:extLst>
          </p:cNvPr>
          <p:cNvSpPr>
            <a:spLocks noGrp="1"/>
          </p:cNvSpPr>
          <p:nvPr>
            <p:ph type="body" sz="quarter" idx="15" hasCustomPrompt="1"/>
          </p:nvPr>
        </p:nvSpPr>
        <p:spPr bwMode="invGray">
          <a:xfrm>
            <a:off x="7471441" y="3816105"/>
            <a:ext cx="4662583" cy="693475"/>
          </a:xfrm>
        </p:spPr>
        <p:txBody>
          <a:bodyPr lIns="0" tIns="0" rIns="0" bIns="0"/>
          <a:lstStyle>
            <a:lvl1pPr marL="0" indent="0">
              <a:buNone/>
              <a:defRPr sz="2700">
                <a:latin typeface="+mn-lt"/>
              </a:defRPr>
            </a:lvl1pPr>
          </a:lstStyle>
          <a:p>
            <a:pPr lvl="0"/>
            <a:r>
              <a:rPr lang="en-US" dirty="0"/>
              <a:t>Chapter Title</a:t>
            </a:r>
          </a:p>
        </p:txBody>
      </p:sp>
      <p:sp>
        <p:nvSpPr>
          <p:cNvPr id="13" name="Text Placeholder 6">
            <a:extLst>
              <a:ext uri="{FF2B5EF4-FFF2-40B4-BE49-F238E27FC236}">
                <a16:creationId xmlns:a16="http://schemas.microsoft.com/office/drawing/2014/main" xmlns="" id="{AD83F0B5-8532-42AC-9FDE-DA41889DF0A4}"/>
              </a:ext>
            </a:extLst>
          </p:cNvPr>
          <p:cNvSpPr>
            <a:spLocks noGrp="1"/>
          </p:cNvSpPr>
          <p:nvPr>
            <p:ph type="body" sz="quarter" idx="16" hasCustomPrompt="1"/>
          </p:nvPr>
        </p:nvSpPr>
        <p:spPr bwMode="invGray">
          <a:xfrm>
            <a:off x="450209" y="1363673"/>
            <a:ext cx="338234" cy="415498"/>
          </a:xfrm>
        </p:spPr>
        <p:txBody>
          <a:bodyPr wrap="none" lIns="0" tIns="0" rIns="0" bIns="0">
            <a:spAutoFit/>
          </a:bodyPr>
          <a:lstStyle>
            <a:lvl1pPr marL="0" indent="0">
              <a:buNone/>
              <a:defRPr sz="2700">
                <a:solidFill>
                  <a:schemeClr val="accent1"/>
                </a:solidFill>
                <a:latin typeface="+mj-lt"/>
              </a:defRPr>
            </a:lvl1pPr>
          </a:lstStyle>
          <a:p>
            <a:pPr lvl="0"/>
            <a:r>
              <a:rPr lang="en-US" dirty="0"/>
              <a:t>01.</a:t>
            </a:r>
          </a:p>
        </p:txBody>
      </p:sp>
      <p:sp>
        <p:nvSpPr>
          <p:cNvPr id="14" name="Text Placeholder 6">
            <a:extLst>
              <a:ext uri="{FF2B5EF4-FFF2-40B4-BE49-F238E27FC236}">
                <a16:creationId xmlns:a16="http://schemas.microsoft.com/office/drawing/2014/main" xmlns="" id="{506973D8-023E-4304-AF2C-5E14B5E74DBC}"/>
              </a:ext>
            </a:extLst>
          </p:cNvPr>
          <p:cNvSpPr>
            <a:spLocks noGrp="1"/>
          </p:cNvSpPr>
          <p:nvPr>
            <p:ph type="body" sz="quarter" idx="17" hasCustomPrompt="1"/>
          </p:nvPr>
        </p:nvSpPr>
        <p:spPr bwMode="invGray">
          <a:xfrm>
            <a:off x="450209" y="2589890"/>
            <a:ext cx="338234" cy="415498"/>
          </a:xfrm>
        </p:spPr>
        <p:txBody>
          <a:bodyPr wrap="none" lIns="0" tIns="0" rIns="0" bIns="0">
            <a:spAutoFit/>
          </a:bodyPr>
          <a:lstStyle>
            <a:lvl1pPr marL="0" indent="0">
              <a:buNone/>
              <a:defRPr sz="2700">
                <a:solidFill>
                  <a:schemeClr val="accent1"/>
                </a:solidFill>
                <a:latin typeface="+mj-lt"/>
              </a:defRPr>
            </a:lvl1pPr>
          </a:lstStyle>
          <a:p>
            <a:pPr lvl="0"/>
            <a:r>
              <a:rPr lang="en-US" dirty="0"/>
              <a:t>02.</a:t>
            </a:r>
          </a:p>
        </p:txBody>
      </p:sp>
      <p:sp>
        <p:nvSpPr>
          <p:cNvPr id="15" name="Text Placeholder 6">
            <a:extLst>
              <a:ext uri="{FF2B5EF4-FFF2-40B4-BE49-F238E27FC236}">
                <a16:creationId xmlns:a16="http://schemas.microsoft.com/office/drawing/2014/main" xmlns="" id="{4A27ABC0-C61F-4F54-B518-CCA6BBA22BB5}"/>
              </a:ext>
            </a:extLst>
          </p:cNvPr>
          <p:cNvSpPr>
            <a:spLocks noGrp="1"/>
          </p:cNvSpPr>
          <p:nvPr>
            <p:ph type="body" sz="quarter" idx="18" hasCustomPrompt="1"/>
          </p:nvPr>
        </p:nvSpPr>
        <p:spPr bwMode="invGray">
          <a:xfrm>
            <a:off x="450209" y="3816105"/>
            <a:ext cx="338234" cy="415498"/>
          </a:xfrm>
        </p:spPr>
        <p:txBody>
          <a:bodyPr wrap="none" lIns="0" tIns="0" rIns="0" bIns="0">
            <a:spAutoFit/>
          </a:bodyPr>
          <a:lstStyle>
            <a:lvl1pPr marL="0" indent="0">
              <a:buNone/>
              <a:defRPr sz="2700">
                <a:solidFill>
                  <a:schemeClr val="accent1"/>
                </a:solidFill>
                <a:latin typeface="+mj-lt"/>
              </a:defRPr>
            </a:lvl1pPr>
          </a:lstStyle>
          <a:p>
            <a:pPr lvl="0"/>
            <a:r>
              <a:rPr lang="en-US" dirty="0"/>
              <a:t>03.</a:t>
            </a:r>
          </a:p>
        </p:txBody>
      </p:sp>
      <p:sp>
        <p:nvSpPr>
          <p:cNvPr id="16" name="Text Placeholder 6">
            <a:extLst>
              <a:ext uri="{FF2B5EF4-FFF2-40B4-BE49-F238E27FC236}">
                <a16:creationId xmlns:a16="http://schemas.microsoft.com/office/drawing/2014/main" xmlns="" id="{EF03094F-42FA-42F4-8825-CFEF822E272A}"/>
              </a:ext>
            </a:extLst>
          </p:cNvPr>
          <p:cNvSpPr>
            <a:spLocks noGrp="1"/>
          </p:cNvSpPr>
          <p:nvPr>
            <p:ph type="body" sz="quarter" idx="19" hasCustomPrompt="1"/>
          </p:nvPr>
        </p:nvSpPr>
        <p:spPr bwMode="invGray">
          <a:xfrm>
            <a:off x="6586306" y="1363673"/>
            <a:ext cx="338234" cy="415498"/>
          </a:xfrm>
        </p:spPr>
        <p:txBody>
          <a:bodyPr wrap="none" lIns="0" tIns="0" rIns="0" bIns="0">
            <a:spAutoFit/>
          </a:bodyPr>
          <a:lstStyle>
            <a:lvl1pPr marL="0" indent="0">
              <a:buNone/>
              <a:defRPr sz="2700">
                <a:solidFill>
                  <a:schemeClr val="accent1"/>
                </a:solidFill>
                <a:latin typeface="+mj-lt"/>
              </a:defRPr>
            </a:lvl1pPr>
          </a:lstStyle>
          <a:p>
            <a:pPr lvl="0"/>
            <a:r>
              <a:rPr lang="en-US" dirty="0"/>
              <a:t>04.</a:t>
            </a:r>
          </a:p>
        </p:txBody>
      </p:sp>
      <p:sp>
        <p:nvSpPr>
          <p:cNvPr id="17" name="Text Placeholder 6">
            <a:extLst>
              <a:ext uri="{FF2B5EF4-FFF2-40B4-BE49-F238E27FC236}">
                <a16:creationId xmlns:a16="http://schemas.microsoft.com/office/drawing/2014/main" xmlns="" id="{2FBF07A3-F7C2-4BCF-827D-B6CB2A336230}"/>
              </a:ext>
            </a:extLst>
          </p:cNvPr>
          <p:cNvSpPr>
            <a:spLocks noGrp="1"/>
          </p:cNvSpPr>
          <p:nvPr>
            <p:ph type="body" sz="quarter" idx="20" hasCustomPrompt="1"/>
          </p:nvPr>
        </p:nvSpPr>
        <p:spPr bwMode="invGray">
          <a:xfrm>
            <a:off x="6586306" y="2589890"/>
            <a:ext cx="338234" cy="415498"/>
          </a:xfrm>
        </p:spPr>
        <p:txBody>
          <a:bodyPr wrap="none" lIns="0" tIns="0" rIns="0" bIns="0">
            <a:spAutoFit/>
          </a:bodyPr>
          <a:lstStyle>
            <a:lvl1pPr marL="0" indent="0">
              <a:buNone/>
              <a:defRPr sz="2700">
                <a:solidFill>
                  <a:schemeClr val="accent1"/>
                </a:solidFill>
                <a:latin typeface="+mj-lt"/>
              </a:defRPr>
            </a:lvl1pPr>
          </a:lstStyle>
          <a:p>
            <a:pPr lvl="0"/>
            <a:r>
              <a:rPr lang="en-US" dirty="0"/>
              <a:t>05.</a:t>
            </a:r>
          </a:p>
        </p:txBody>
      </p:sp>
      <p:sp>
        <p:nvSpPr>
          <p:cNvPr id="18" name="Text Placeholder 6">
            <a:extLst>
              <a:ext uri="{FF2B5EF4-FFF2-40B4-BE49-F238E27FC236}">
                <a16:creationId xmlns:a16="http://schemas.microsoft.com/office/drawing/2014/main" xmlns="" id="{8AE22612-FC9E-4469-8E99-65F225DCC96C}"/>
              </a:ext>
            </a:extLst>
          </p:cNvPr>
          <p:cNvSpPr>
            <a:spLocks noGrp="1"/>
          </p:cNvSpPr>
          <p:nvPr>
            <p:ph type="body" sz="quarter" idx="21" hasCustomPrompt="1"/>
          </p:nvPr>
        </p:nvSpPr>
        <p:spPr bwMode="invGray">
          <a:xfrm>
            <a:off x="6586306" y="3816105"/>
            <a:ext cx="338234" cy="415498"/>
          </a:xfrm>
        </p:spPr>
        <p:txBody>
          <a:bodyPr wrap="none" lIns="0" tIns="0" rIns="0" bIns="0">
            <a:spAutoFit/>
          </a:bodyPr>
          <a:lstStyle>
            <a:lvl1pPr marL="0" indent="0">
              <a:buNone/>
              <a:defRPr sz="2700">
                <a:solidFill>
                  <a:schemeClr val="accent1"/>
                </a:solidFill>
                <a:latin typeface="+mj-lt"/>
              </a:defRPr>
            </a:lvl1pPr>
          </a:lstStyle>
          <a:p>
            <a:pPr lvl="0"/>
            <a:r>
              <a:rPr lang="en-US" dirty="0"/>
              <a:t>06.</a:t>
            </a:r>
          </a:p>
        </p:txBody>
      </p:sp>
      <p:sp>
        <p:nvSpPr>
          <p:cNvPr id="19" name="Slide Number Placeholder 5">
            <a:extLst>
              <a:ext uri="{FF2B5EF4-FFF2-40B4-BE49-F238E27FC236}">
                <a16:creationId xmlns:a16="http://schemas.microsoft.com/office/drawing/2014/main" xmlns="" id="{11AEEE02-969A-4C54-8B95-ADACE7D13CA1}"/>
              </a:ext>
            </a:extLst>
          </p:cNvPr>
          <p:cNvSpPr>
            <a:spLocks noGrp="1"/>
          </p:cNvSpPr>
          <p:nvPr>
            <p:ph type="sldNum" sz="quarter" idx="4"/>
          </p:nvPr>
        </p:nvSpPr>
        <p:spPr>
          <a:xfrm>
            <a:off x="313745" y="5978063"/>
            <a:ext cx="610879" cy="272165"/>
          </a:xfrm>
          <a:prstGeom prst="rect">
            <a:avLst/>
          </a:prstGeom>
        </p:spPr>
        <p:txBody>
          <a:bodyPr vert="horz" lIns="122105" tIns="61052" rIns="122105" bIns="61052" rtlCol="0" anchor="ctr"/>
          <a:lstStyle>
            <a:lvl1pPr algn="l">
              <a:defRPr sz="1100">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24414822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highligh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7A4FA160-A88D-4C57-9737-BA9733A36AAD}"/>
              </a:ext>
            </a:extLst>
          </p:cNvPr>
          <p:cNvSpPr/>
          <p:nvPr userDrawn="1"/>
        </p:nvSpPr>
        <p:spPr bwMode="invGray">
          <a:xfrm>
            <a:off x="434189" y="1354037"/>
            <a:ext cx="2961370" cy="4406118"/>
          </a:xfrm>
          <a:prstGeom prst="rect">
            <a:avLst/>
          </a:prstGeom>
          <a:gradFill flip="none" rotWithShape="1">
            <a:gsLst>
              <a:gs pos="0">
                <a:schemeClr val="accent1"/>
              </a:gs>
              <a:gs pos="100000">
                <a:schemeClr val="accent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2105" tIns="122105" rIns="122105" bIns="61052" rtlCol="0" anchor="t"/>
          <a:lstStyle/>
          <a:p>
            <a:endParaRPr lang="en-IN" dirty="0">
              <a:solidFill>
                <a:schemeClr val="tx1"/>
              </a:solidFill>
              <a:latin typeface="+mj-lt"/>
            </a:endParaRPr>
          </a:p>
        </p:txBody>
      </p:sp>
      <p:sp>
        <p:nvSpPr>
          <p:cNvPr id="2" name="Title 1">
            <a:extLst>
              <a:ext uri="{FF2B5EF4-FFF2-40B4-BE49-F238E27FC236}">
                <a16:creationId xmlns:a16="http://schemas.microsoft.com/office/drawing/2014/main" xmlns=""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xmlns="" id="{EA80C96E-3929-4152-AB01-4A8F2872A058}"/>
              </a:ext>
            </a:extLst>
          </p:cNvPr>
          <p:cNvSpPr>
            <a:spLocks noGrp="1"/>
          </p:cNvSpPr>
          <p:nvPr>
            <p:ph type="body" sz="quarter" idx="22" hasCustomPrompt="1"/>
          </p:nvPr>
        </p:nvSpPr>
        <p:spPr bwMode="invGray">
          <a:xfrm>
            <a:off x="313744" y="525945"/>
            <a:ext cx="11820277" cy="548546"/>
          </a:xfrm>
        </p:spPr>
        <p:txBody>
          <a:bodyPr/>
          <a:lstStyle>
            <a:lvl1pPr marL="0" indent="0">
              <a:buNone/>
              <a:defRPr sz="2100">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51" name="Text Placeholder 5">
            <a:extLst>
              <a:ext uri="{FF2B5EF4-FFF2-40B4-BE49-F238E27FC236}">
                <a16:creationId xmlns:a16="http://schemas.microsoft.com/office/drawing/2014/main" xmlns="" id="{1870F207-DAE0-4F9E-BC24-FBAF964B37A7}"/>
              </a:ext>
            </a:extLst>
          </p:cNvPr>
          <p:cNvSpPr>
            <a:spLocks noGrp="1"/>
          </p:cNvSpPr>
          <p:nvPr>
            <p:ph type="body" sz="quarter" idx="13" hasCustomPrompt="1"/>
          </p:nvPr>
        </p:nvSpPr>
        <p:spPr bwMode="invGray">
          <a:xfrm>
            <a:off x="434189" y="1354037"/>
            <a:ext cx="2958542" cy="4400759"/>
          </a:xfrm>
        </p:spPr>
        <p:txBody>
          <a:bodyPr lIns="122105" tIns="61052" rIns="122105" bIns="61052" anchor="t"/>
          <a:lstStyle>
            <a:lvl1pPr marL="0" indent="0" algn="l">
              <a:buFont typeface="Arial" panose="020B0604020202020204" pitchFamily="34" charset="0"/>
              <a:buNone/>
              <a:defRPr sz="2400">
                <a:latin typeface="+mj-lt"/>
              </a:defRPr>
            </a:lvl1pPr>
          </a:lstStyle>
          <a:p>
            <a:pPr lvl="0"/>
            <a:r>
              <a:rPr lang="en-US" dirty="0"/>
              <a:t>Title</a:t>
            </a:r>
          </a:p>
        </p:txBody>
      </p:sp>
      <p:sp>
        <p:nvSpPr>
          <p:cNvPr id="52" name="Text Placeholder 5">
            <a:extLst>
              <a:ext uri="{FF2B5EF4-FFF2-40B4-BE49-F238E27FC236}">
                <a16:creationId xmlns:a16="http://schemas.microsoft.com/office/drawing/2014/main" xmlns="" id="{DB4A13E2-127A-4334-AD45-2634FFD83827}"/>
              </a:ext>
            </a:extLst>
          </p:cNvPr>
          <p:cNvSpPr>
            <a:spLocks noGrp="1"/>
          </p:cNvSpPr>
          <p:nvPr>
            <p:ph type="body" sz="quarter" idx="26" hasCustomPrompt="1"/>
          </p:nvPr>
        </p:nvSpPr>
        <p:spPr bwMode="invGray">
          <a:xfrm>
            <a:off x="3708874" y="1354037"/>
            <a:ext cx="8425530" cy="4400759"/>
          </a:xfrm>
        </p:spPr>
        <p:txBody>
          <a:bodyPr lIns="122105" tIns="61052" rIns="122105" bIns="61052" anchor="t"/>
          <a:lstStyle>
            <a:lvl1pPr marL="244208" indent="-244208" algn="l">
              <a:buFont typeface="Arial" panose="020B0604020202020204" pitchFamily="34" charset="0"/>
              <a:buChar char="•"/>
              <a:defRPr sz="1900">
                <a:latin typeface="+mn-lt"/>
              </a:defRPr>
            </a:lvl1pPr>
          </a:lstStyle>
          <a:p>
            <a:pPr lvl="0"/>
            <a:r>
              <a:rPr lang="en-US" dirty="0"/>
              <a:t>Text</a:t>
            </a:r>
          </a:p>
        </p:txBody>
      </p:sp>
      <p:sp>
        <p:nvSpPr>
          <p:cNvPr id="7" name="Slide Number Placeholder 5">
            <a:extLst>
              <a:ext uri="{FF2B5EF4-FFF2-40B4-BE49-F238E27FC236}">
                <a16:creationId xmlns:a16="http://schemas.microsoft.com/office/drawing/2014/main" xmlns="" id="{E6388DE3-2186-4DA8-9397-1519EDD7242A}"/>
              </a:ext>
            </a:extLst>
          </p:cNvPr>
          <p:cNvSpPr>
            <a:spLocks noGrp="1"/>
          </p:cNvSpPr>
          <p:nvPr>
            <p:ph type="sldNum" sz="quarter" idx="4"/>
          </p:nvPr>
        </p:nvSpPr>
        <p:spPr>
          <a:xfrm>
            <a:off x="313745" y="5978063"/>
            <a:ext cx="610879" cy="272165"/>
          </a:xfrm>
          <a:prstGeom prst="rect">
            <a:avLst/>
          </a:prstGeom>
        </p:spPr>
        <p:txBody>
          <a:bodyPr vert="horz" lIns="122105" tIns="61052" rIns="122105" bIns="61052" rtlCol="0" anchor="ctr"/>
          <a:lstStyle>
            <a:lvl1pPr algn="l">
              <a:defRPr sz="1100">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4124130516"/>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ny profil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xmlns="" id="{2EB0B968-D467-41BB-895B-662CBEAD66AB}"/>
              </a:ext>
            </a:extLst>
          </p:cNvPr>
          <p:cNvSpPr>
            <a:spLocks noChangeAspect="1"/>
          </p:cNvSpPr>
          <p:nvPr userDrawn="1"/>
        </p:nvSpPr>
        <p:spPr bwMode="gray">
          <a:xfrm>
            <a:off x="5506161" y="0"/>
            <a:ext cx="7095414" cy="5778441"/>
          </a:xfrm>
          <a:custGeom>
            <a:avLst/>
            <a:gdLst>
              <a:gd name="connsiteX0" fmla="*/ 226716 w 5148600"/>
              <a:gd name="connsiteY0" fmla="*/ 0 h 4586514"/>
              <a:gd name="connsiteX1" fmla="*/ 5148600 w 5148600"/>
              <a:gd name="connsiteY1" fmla="*/ 0 h 4586514"/>
              <a:gd name="connsiteX2" fmla="*/ 5148600 w 5148600"/>
              <a:gd name="connsiteY2" fmla="*/ 4081005 h 4586514"/>
              <a:gd name="connsiteX3" fmla="*/ 4987528 w 5148600"/>
              <a:gd name="connsiteY3" fmla="*/ 4178859 h 4586514"/>
              <a:gd name="connsiteX4" fmla="*/ 3377575 w 5148600"/>
              <a:gd name="connsiteY4" fmla="*/ 4586514 h 4586514"/>
              <a:gd name="connsiteX5" fmla="*/ 0 w 5148600"/>
              <a:gd name="connsiteY5" fmla="*/ 1208939 h 4586514"/>
              <a:gd name="connsiteX6" fmla="*/ 151849 w 5148600"/>
              <a:gd name="connsiteY6" fmla="*/ 204552 h 4586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8600" h="4586514">
                <a:moveTo>
                  <a:pt x="226716" y="0"/>
                </a:moveTo>
                <a:lnTo>
                  <a:pt x="5148600" y="0"/>
                </a:lnTo>
                <a:lnTo>
                  <a:pt x="5148600" y="4081005"/>
                </a:lnTo>
                <a:lnTo>
                  <a:pt x="4987528" y="4178859"/>
                </a:lnTo>
                <a:cubicBezTo>
                  <a:pt x="4508948" y="4438839"/>
                  <a:pt x="3960508" y="4586514"/>
                  <a:pt x="3377575" y="4586514"/>
                </a:cubicBezTo>
                <a:cubicBezTo>
                  <a:pt x="1512192" y="4586514"/>
                  <a:pt x="0" y="3074322"/>
                  <a:pt x="0" y="1208939"/>
                </a:cubicBezTo>
                <a:cubicBezTo>
                  <a:pt x="0" y="859180"/>
                  <a:pt x="53163" y="521837"/>
                  <a:pt x="151849" y="204552"/>
                </a:cubicBezTo>
                <a:close/>
              </a:path>
            </a:pathLst>
          </a:custGeom>
          <a:gradFill flip="none" rotWithShape="1">
            <a:gsLst>
              <a:gs pos="49000">
                <a:schemeClr val="accent1">
                  <a:alpha val="30000"/>
                </a:schemeClr>
              </a:gs>
              <a:gs pos="10000">
                <a:schemeClr val="accent1"/>
              </a:gs>
              <a:gs pos="79000">
                <a:schemeClr val="accent1">
                  <a:alpha val="0"/>
                </a:schemeClr>
              </a:gs>
            </a:gsLst>
            <a:lin ang="180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122105" tIns="61052" rIns="122105" bIns="61052" rtlCol="0" anchor="ctr">
            <a:noAutofit/>
          </a:bodyPr>
          <a:lstStyle/>
          <a:p>
            <a:pPr algn="ctr"/>
            <a:endParaRPr lang="en-US" sz="3200" dirty="0">
              <a:solidFill>
                <a:schemeClr val="tx1"/>
              </a:solidFill>
              <a:latin typeface="+mj-lt"/>
            </a:endParaRPr>
          </a:p>
        </p:txBody>
      </p:sp>
      <p:sp>
        <p:nvSpPr>
          <p:cNvPr id="2" name="Title 1">
            <a:extLst>
              <a:ext uri="{FF2B5EF4-FFF2-40B4-BE49-F238E27FC236}">
                <a16:creationId xmlns:a16="http://schemas.microsoft.com/office/drawing/2014/main" xmlns=""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xmlns="" id="{EA80C96E-3929-4152-AB01-4A8F2872A058}"/>
              </a:ext>
            </a:extLst>
          </p:cNvPr>
          <p:cNvSpPr>
            <a:spLocks noGrp="1"/>
          </p:cNvSpPr>
          <p:nvPr>
            <p:ph type="body" sz="quarter" idx="22" hasCustomPrompt="1"/>
          </p:nvPr>
        </p:nvSpPr>
        <p:spPr bwMode="invGray">
          <a:xfrm>
            <a:off x="313744" y="525945"/>
            <a:ext cx="11820277" cy="548546"/>
          </a:xfrm>
        </p:spPr>
        <p:txBody>
          <a:bodyPr/>
          <a:lstStyle>
            <a:lvl1pPr marL="0" indent="0">
              <a:buNone/>
              <a:defRPr sz="2100">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51" name="Text Placeholder 5">
            <a:extLst>
              <a:ext uri="{FF2B5EF4-FFF2-40B4-BE49-F238E27FC236}">
                <a16:creationId xmlns:a16="http://schemas.microsoft.com/office/drawing/2014/main" xmlns="" id="{1870F207-DAE0-4F9E-BC24-FBAF964B37A7}"/>
              </a:ext>
            </a:extLst>
          </p:cNvPr>
          <p:cNvSpPr>
            <a:spLocks noGrp="1"/>
          </p:cNvSpPr>
          <p:nvPr>
            <p:ph type="body" sz="quarter" idx="13" hasCustomPrompt="1"/>
          </p:nvPr>
        </p:nvSpPr>
        <p:spPr bwMode="invGray">
          <a:xfrm>
            <a:off x="441930" y="1354037"/>
            <a:ext cx="6048756" cy="4400759"/>
          </a:xfrm>
        </p:spPr>
        <p:txBody>
          <a:bodyPr lIns="0" tIns="0" rIns="0" bIns="0" anchor="t"/>
          <a:lstStyle>
            <a:lvl1pPr marL="0" indent="0" algn="l">
              <a:buFont typeface="Arial" panose="020B0604020202020204" pitchFamily="34" charset="0"/>
              <a:buNone/>
              <a:defRPr sz="2400">
                <a:latin typeface="+mn-lt"/>
              </a:defRPr>
            </a:lvl1pPr>
          </a:lstStyle>
          <a:p>
            <a:pPr lvl="0"/>
            <a:r>
              <a:rPr lang="en-US" dirty="0"/>
              <a:t>Text</a:t>
            </a:r>
          </a:p>
        </p:txBody>
      </p:sp>
      <p:sp>
        <p:nvSpPr>
          <p:cNvPr id="52" name="Text Placeholder 5">
            <a:extLst>
              <a:ext uri="{FF2B5EF4-FFF2-40B4-BE49-F238E27FC236}">
                <a16:creationId xmlns:a16="http://schemas.microsoft.com/office/drawing/2014/main" xmlns="" id="{DB4A13E2-127A-4334-AD45-2634FFD83827}"/>
              </a:ext>
            </a:extLst>
          </p:cNvPr>
          <p:cNvSpPr>
            <a:spLocks noGrp="1"/>
          </p:cNvSpPr>
          <p:nvPr>
            <p:ph type="body" sz="quarter" idx="26" hasCustomPrompt="1"/>
          </p:nvPr>
        </p:nvSpPr>
        <p:spPr bwMode="invGray">
          <a:xfrm>
            <a:off x="6688530" y="1354036"/>
            <a:ext cx="5445872" cy="4400759"/>
          </a:xfrm>
        </p:spPr>
        <p:txBody>
          <a:bodyPr lIns="0" tIns="0" rIns="0" bIns="0" anchor="t"/>
          <a:lstStyle>
            <a:lvl1pPr marL="0" indent="0" algn="r">
              <a:buFont typeface="Arial" panose="020B0604020202020204" pitchFamily="34" charset="0"/>
              <a:buNone/>
              <a:defRPr sz="2400">
                <a:latin typeface="+mn-lt"/>
              </a:defRPr>
            </a:lvl1pPr>
          </a:lstStyle>
          <a:p>
            <a:pPr lvl="0"/>
            <a:r>
              <a:rPr lang="en-US" dirty="0"/>
              <a:t>Key highlight points</a:t>
            </a:r>
          </a:p>
        </p:txBody>
      </p:sp>
      <p:sp>
        <p:nvSpPr>
          <p:cNvPr id="7" name="Slide Number Placeholder 5">
            <a:extLst>
              <a:ext uri="{FF2B5EF4-FFF2-40B4-BE49-F238E27FC236}">
                <a16:creationId xmlns:a16="http://schemas.microsoft.com/office/drawing/2014/main" xmlns="" id="{1C8343E1-5612-4591-83CE-FD0787394574}"/>
              </a:ext>
            </a:extLst>
          </p:cNvPr>
          <p:cNvSpPr>
            <a:spLocks noGrp="1"/>
          </p:cNvSpPr>
          <p:nvPr>
            <p:ph type="sldNum" sz="quarter" idx="4"/>
          </p:nvPr>
        </p:nvSpPr>
        <p:spPr>
          <a:xfrm>
            <a:off x="313745" y="5978063"/>
            <a:ext cx="610879" cy="272165"/>
          </a:xfrm>
          <a:prstGeom prst="rect">
            <a:avLst/>
          </a:prstGeom>
        </p:spPr>
        <p:txBody>
          <a:bodyPr vert="horz" lIns="122105" tIns="61052" rIns="122105" bIns="61052" rtlCol="0" anchor="ctr"/>
          <a:lstStyle>
            <a:lvl1pPr algn="l">
              <a:defRPr sz="1100">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2842044313"/>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imple 4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xmlns="" id="{EA80C96E-3929-4152-AB01-4A8F2872A058}"/>
              </a:ext>
            </a:extLst>
          </p:cNvPr>
          <p:cNvSpPr>
            <a:spLocks noGrp="1"/>
          </p:cNvSpPr>
          <p:nvPr>
            <p:ph type="body" sz="quarter" idx="22" hasCustomPrompt="1"/>
          </p:nvPr>
        </p:nvSpPr>
        <p:spPr bwMode="invGray">
          <a:xfrm>
            <a:off x="313744" y="525945"/>
            <a:ext cx="11820277" cy="548546"/>
          </a:xfrm>
        </p:spPr>
        <p:txBody>
          <a:bodyPr/>
          <a:lstStyle>
            <a:lvl1pPr marL="0" indent="0">
              <a:buNone/>
              <a:defRPr sz="2100">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51" name="Text Placeholder 5">
            <a:extLst>
              <a:ext uri="{FF2B5EF4-FFF2-40B4-BE49-F238E27FC236}">
                <a16:creationId xmlns:a16="http://schemas.microsoft.com/office/drawing/2014/main" xmlns="" id="{1870F207-DAE0-4F9E-BC24-FBAF964B37A7}"/>
              </a:ext>
            </a:extLst>
          </p:cNvPr>
          <p:cNvSpPr>
            <a:spLocks noGrp="1"/>
          </p:cNvSpPr>
          <p:nvPr>
            <p:ph type="body" sz="quarter" idx="13" hasCustomPrompt="1"/>
          </p:nvPr>
        </p:nvSpPr>
        <p:spPr bwMode="invGray">
          <a:xfrm>
            <a:off x="441930" y="1354037"/>
            <a:ext cx="2721940" cy="4400759"/>
          </a:xfrm>
        </p:spPr>
        <p:txBody>
          <a:bodyPr lIns="0" tIns="0" rIns="0" bIns="0" anchor="t"/>
          <a:lstStyle>
            <a:lvl1pPr marL="244208" indent="-244208" algn="l">
              <a:buFont typeface="Arial" panose="020B0604020202020204" pitchFamily="34" charset="0"/>
              <a:buChar char="•"/>
              <a:defRPr sz="1500">
                <a:latin typeface="+mn-lt"/>
              </a:defRPr>
            </a:lvl1pPr>
          </a:lstStyle>
          <a:p>
            <a:pPr lvl="0"/>
            <a:r>
              <a:rPr lang="en-US" dirty="0"/>
              <a:t>Text</a:t>
            </a:r>
          </a:p>
        </p:txBody>
      </p:sp>
      <p:sp>
        <p:nvSpPr>
          <p:cNvPr id="52" name="Text Placeholder 5">
            <a:extLst>
              <a:ext uri="{FF2B5EF4-FFF2-40B4-BE49-F238E27FC236}">
                <a16:creationId xmlns:a16="http://schemas.microsoft.com/office/drawing/2014/main" xmlns="" id="{DB4A13E2-127A-4334-AD45-2634FFD83827}"/>
              </a:ext>
            </a:extLst>
          </p:cNvPr>
          <p:cNvSpPr>
            <a:spLocks noGrp="1"/>
          </p:cNvSpPr>
          <p:nvPr>
            <p:ph type="body" sz="quarter" idx="26" hasCustomPrompt="1"/>
          </p:nvPr>
        </p:nvSpPr>
        <p:spPr bwMode="invGray">
          <a:xfrm>
            <a:off x="3432106" y="1354037"/>
            <a:ext cx="2721940" cy="4400759"/>
          </a:xfrm>
        </p:spPr>
        <p:txBody>
          <a:bodyPr lIns="0" tIns="0" rIns="0" bIns="0" anchor="t"/>
          <a:lstStyle>
            <a:lvl1pPr marL="244208" indent="-244208" algn="l">
              <a:buFont typeface="Arial" panose="020B0604020202020204" pitchFamily="34" charset="0"/>
              <a:buChar char="•"/>
              <a:defRPr sz="1500">
                <a:latin typeface="+mn-lt"/>
              </a:defRPr>
            </a:lvl1pPr>
          </a:lstStyle>
          <a:p>
            <a:pPr lvl="0"/>
            <a:r>
              <a:rPr lang="en-US" dirty="0"/>
              <a:t>Text</a:t>
            </a:r>
          </a:p>
        </p:txBody>
      </p:sp>
      <p:sp>
        <p:nvSpPr>
          <p:cNvPr id="53" name="Text Placeholder 5">
            <a:extLst>
              <a:ext uri="{FF2B5EF4-FFF2-40B4-BE49-F238E27FC236}">
                <a16:creationId xmlns:a16="http://schemas.microsoft.com/office/drawing/2014/main" xmlns="" id="{51A44452-CBAC-4F3B-A256-C86AB53549C3}"/>
              </a:ext>
            </a:extLst>
          </p:cNvPr>
          <p:cNvSpPr>
            <a:spLocks noGrp="1"/>
          </p:cNvSpPr>
          <p:nvPr>
            <p:ph type="body" sz="quarter" idx="28" hasCustomPrompt="1"/>
          </p:nvPr>
        </p:nvSpPr>
        <p:spPr bwMode="invGray">
          <a:xfrm>
            <a:off x="9412462" y="1354037"/>
            <a:ext cx="2721940" cy="4400759"/>
          </a:xfrm>
        </p:spPr>
        <p:txBody>
          <a:bodyPr lIns="0" tIns="0" rIns="0" bIns="0" anchor="t"/>
          <a:lstStyle>
            <a:lvl1pPr marL="244208" indent="-244208" algn="l">
              <a:buFont typeface="Arial" panose="020B0604020202020204" pitchFamily="34" charset="0"/>
              <a:buChar char="•"/>
              <a:defRPr sz="1500">
                <a:latin typeface="+mn-lt"/>
              </a:defRPr>
            </a:lvl1pPr>
          </a:lstStyle>
          <a:p>
            <a:pPr lvl="0"/>
            <a:r>
              <a:rPr lang="en-US" dirty="0"/>
              <a:t>Text</a:t>
            </a:r>
          </a:p>
        </p:txBody>
      </p:sp>
      <p:cxnSp>
        <p:nvCxnSpPr>
          <p:cNvPr id="22" name="Straight Connector 21">
            <a:extLst>
              <a:ext uri="{FF2B5EF4-FFF2-40B4-BE49-F238E27FC236}">
                <a16:creationId xmlns:a16="http://schemas.microsoft.com/office/drawing/2014/main" xmlns="" id="{75E64FA6-F473-4A30-B276-B4630E307355}"/>
              </a:ext>
            </a:extLst>
          </p:cNvPr>
          <p:cNvCxnSpPr/>
          <p:nvPr userDrawn="1"/>
        </p:nvCxnSpPr>
        <p:spPr bwMode="invGray">
          <a:xfrm>
            <a:off x="3297988" y="1356038"/>
            <a:ext cx="0" cy="4404119"/>
          </a:xfrm>
          <a:prstGeom prst="line">
            <a:avLst/>
          </a:prstGeom>
          <a:ln>
            <a:gradFill flip="none" rotWithShape="1">
              <a:gsLst>
                <a:gs pos="0">
                  <a:schemeClr val="accent1">
                    <a:alpha val="0"/>
                  </a:schemeClr>
                </a:gs>
                <a:gs pos="50000">
                  <a:schemeClr val="accent1"/>
                </a:gs>
                <a:gs pos="100000">
                  <a:schemeClr val="accent1">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810BBC1D-6A56-4B4D-9FCC-B5FD2DA8FE0A}"/>
              </a:ext>
            </a:extLst>
          </p:cNvPr>
          <p:cNvCxnSpPr/>
          <p:nvPr userDrawn="1"/>
        </p:nvCxnSpPr>
        <p:spPr bwMode="invGray">
          <a:xfrm>
            <a:off x="6288164" y="1356038"/>
            <a:ext cx="0" cy="4404119"/>
          </a:xfrm>
          <a:prstGeom prst="line">
            <a:avLst/>
          </a:prstGeom>
          <a:ln>
            <a:gradFill flip="none" rotWithShape="1">
              <a:gsLst>
                <a:gs pos="0">
                  <a:schemeClr val="accent1">
                    <a:alpha val="0"/>
                  </a:schemeClr>
                </a:gs>
                <a:gs pos="50000">
                  <a:schemeClr val="accent1"/>
                </a:gs>
                <a:gs pos="100000">
                  <a:schemeClr val="accent1">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04C3338C-CABF-4D14-8545-BBD18F911B01}"/>
              </a:ext>
            </a:extLst>
          </p:cNvPr>
          <p:cNvCxnSpPr/>
          <p:nvPr userDrawn="1"/>
        </p:nvCxnSpPr>
        <p:spPr bwMode="invGray">
          <a:xfrm>
            <a:off x="9278341" y="1356038"/>
            <a:ext cx="0" cy="4404119"/>
          </a:xfrm>
          <a:prstGeom prst="line">
            <a:avLst/>
          </a:prstGeom>
          <a:ln>
            <a:gradFill flip="none" rotWithShape="1">
              <a:gsLst>
                <a:gs pos="0">
                  <a:schemeClr val="accent1">
                    <a:alpha val="0"/>
                  </a:schemeClr>
                </a:gs>
                <a:gs pos="50000">
                  <a:schemeClr val="accent1"/>
                </a:gs>
                <a:gs pos="100000">
                  <a:schemeClr val="accent1">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8" name="Text Placeholder 5">
            <a:extLst>
              <a:ext uri="{FF2B5EF4-FFF2-40B4-BE49-F238E27FC236}">
                <a16:creationId xmlns:a16="http://schemas.microsoft.com/office/drawing/2014/main" xmlns="" id="{5656678E-EDE5-4D8F-A429-5F02485F11C7}"/>
              </a:ext>
            </a:extLst>
          </p:cNvPr>
          <p:cNvSpPr>
            <a:spLocks noGrp="1"/>
          </p:cNvSpPr>
          <p:nvPr>
            <p:ph type="body" sz="quarter" idx="30" hasCustomPrompt="1"/>
          </p:nvPr>
        </p:nvSpPr>
        <p:spPr bwMode="invGray">
          <a:xfrm>
            <a:off x="6422282" y="1354037"/>
            <a:ext cx="2721940" cy="4400759"/>
          </a:xfrm>
        </p:spPr>
        <p:txBody>
          <a:bodyPr lIns="0" tIns="0" rIns="0" bIns="0" anchor="t"/>
          <a:lstStyle>
            <a:lvl1pPr marL="244208" indent="-244208" algn="l">
              <a:buFont typeface="Arial" panose="020B0604020202020204" pitchFamily="34" charset="0"/>
              <a:buChar char="•"/>
              <a:defRPr sz="1500">
                <a:latin typeface="+mn-lt"/>
              </a:defRPr>
            </a:lvl1pPr>
          </a:lstStyle>
          <a:p>
            <a:pPr lvl="0"/>
            <a:r>
              <a:rPr lang="en-US" dirty="0"/>
              <a:t>Text</a:t>
            </a:r>
          </a:p>
        </p:txBody>
      </p:sp>
      <p:sp>
        <p:nvSpPr>
          <p:cNvPr id="11" name="Slide Number Placeholder 5">
            <a:extLst>
              <a:ext uri="{FF2B5EF4-FFF2-40B4-BE49-F238E27FC236}">
                <a16:creationId xmlns:a16="http://schemas.microsoft.com/office/drawing/2014/main" xmlns="" id="{0341155B-2D19-49ED-A8C5-54F9768BE075}"/>
              </a:ext>
            </a:extLst>
          </p:cNvPr>
          <p:cNvSpPr>
            <a:spLocks noGrp="1"/>
          </p:cNvSpPr>
          <p:nvPr>
            <p:ph type="sldNum" sz="quarter" idx="4"/>
          </p:nvPr>
        </p:nvSpPr>
        <p:spPr>
          <a:xfrm>
            <a:off x="313745" y="5978063"/>
            <a:ext cx="610879" cy="272165"/>
          </a:xfrm>
          <a:prstGeom prst="rect">
            <a:avLst/>
          </a:prstGeom>
        </p:spPr>
        <p:txBody>
          <a:bodyPr vert="horz" lIns="122105" tIns="61052" rIns="122105" bIns="61052" rtlCol="0" anchor="ctr"/>
          <a:lstStyle>
            <a:lvl1pPr algn="l">
              <a:defRPr sz="1100">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2741808709"/>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pointers">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xmlns="" id="{EEF578A6-0CF5-4E17-910B-7C67E58AB278}"/>
              </a:ext>
            </a:extLst>
          </p:cNvPr>
          <p:cNvSpPr/>
          <p:nvPr userDrawn="1"/>
        </p:nvSpPr>
        <p:spPr bwMode="invGray">
          <a:xfrm>
            <a:off x="458541" y="1411640"/>
            <a:ext cx="1260158" cy="1152031"/>
          </a:xfrm>
          <a:prstGeom prst="ellipse">
            <a:avLst/>
          </a:prstGeom>
          <a:gradFill flip="none" rotWithShape="1">
            <a:gsLst>
              <a:gs pos="25000">
                <a:schemeClr val="accent1">
                  <a:alpha val="0"/>
                </a:schemeClr>
              </a:gs>
              <a:gs pos="100000">
                <a:schemeClr val="accent1"/>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pPr algn="ctr"/>
            <a:endParaRPr lang="en-US" sz="3700" dirty="0">
              <a:solidFill>
                <a:schemeClr val="tx1"/>
              </a:solidFill>
              <a:latin typeface="+mj-lt"/>
            </a:endParaRPr>
          </a:p>
        </p:txBody>
      </p:sp>
      <p:sp>
        <p:nvSpPr>
          <p:cNvPr id="23" name="Oval 22">
            <a:extLst>
              <a:ext uri="{FF2B5EF4-FFF2-40B4-BE49-F238E27FC236}">
                <a16:creationId xmlns:a16="http://schemas.microsoft.com/office/drawing/2014/main" xmlns="" id="{B4A69D49-88CA-4168-827B-076392BB2441}"/>
              </a:ext>
            </a:extLst>
          </p:cNvPr>
          <p:cNvSpPr/>
          <p:nvPr userDrawn="1"/>
        </p:nvSpPr>
        <p:spPr bwMode="invGray">
          <a:xfrm>
            <a:off x="458541" y="2977756"/>
            <a:ext cx="1260158" cy="1152031"/>
          </a:xfrm>
          <a:prstGeom prst="ellipse">
            <a:avLst/>
          </a:prstGeom>
          <a:gradFill flip="none" rotWithShape="1">
            <a:gsLst>
              <a:gs pos="25000">
                <a:schemeClr val="accent2">
                  <a:alpha val="0"/>
                </a:schemeClr>
              </a:gs>
              <a:gs pos="100000">
                <a:schemeClr val="accent2"/>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pPr algn="ctr"/>
            <a:endParaRPr lang="en-US" sz="3700" dirty="0">
              <a:solidFill>
                <a:schemeClr val="tx1"/>
              </a:solidFill>
              <a:latin typeface="+mj-lt"/>
            </a:endParaRPr>
          </a:p>
        </p:txBody>
      </p:sp>
      <p:sp>
        <p:nvSpPr>
          <p:cNvPr id="25" name="Oval 24">
            <a:extLst>
              <a:ext uri="{FF2B5EF4-FFF2-40B4-BE49-F238E27FC236}">
                <a16:creationId xmlns:a16="http://schemas.microsoft.com/office/drawing/2014/main" xmlns="" id="{6008EED8-CF13-4BA3-9ABC-B01B8D81F6D5}"/>
              </a:ext>
            </a:extLst>
          </p:cNvPr>
          <p:cNvSpPr/>
          <p:nvPr userDrawn="1"/>
        </p:nvSpPr>
        <p:spPr bwMode="invGray">
          <a:xfrm>
            <a:off x="458541" y="4543872"/>
            <a:ext cx="1260158" cy="1152031"/>
          </a:xfrm>
          <a:prstGeom prst="ellipse">
            <a:avLst/>
          </a:prstGeom>
          <a:gradFill flip="none" rotWithShape="1">
            <a:gsLst>
              <a:gs pos="25000">
                <a:schemeClr val="accent3">
                  <a:alpha val="0"/>
                </a:schemeClr>
              </a:gs>
              <a:gs pos="100000">
                <a:schemeClr val="accent3"/>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pPr algn="ctr"/>
            <a:endParaRPr lang="en-US" sz="3700" dirty="0">
              <a:solidFill>
                <a:schemeClr val="tx1"/>
              </a:solidFill>
              <a:latin typeface="+mj-lt"/>
            </a:endParaRPr>
          </a:p>
        </p:txBody>
      </p:sp>
      <p:sp>
        <p:nvSpPr>
          <p:cNvPr id="2" name="Title 1">
            <a:extLst>
              <a:ext uri="{FF2B5EF4-FFF2-40B4-BE49-F238E27FC236}">
                <a16:creationId xmlns:a16="http://schemas.microsoft.com/office/drawing/2014/main" xmlns=""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xmlns="" id="{EA80C96E-3929-4152-AB01-4A8F2872A058}"/>
              </a:ext>
            </a:extLst>
          </p:cNvPr>
          <p:cNvSpPr>
            <a:spLocks noGrp="1"/>
          </p:cNvSpPr>
          <p:nvPr>
            <p:ph type="body" sz="quarter" idx="22" hasCustomPrompt="1"/>
          </p:nvPr>
        </p:nvSpPr>
        <p:spPr bwMode="invGray">
          <a:xfrm>
            <a:off x="313744" y="525945"/>
            <a:ext cx="11820277" cy="548546"/>
          </a:xfrm>
        </p:spPr>
        <p:txBody>
          <a:bodyPr/>
          <a:lstStyle>
            <a:lvl1pPr marL="0" indent="0">
              <a:buNone/>
              <a:defRPr sz="2100">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51" name="Text Placeholder 5">
            <a:extLst>
              <a:ext uri="{FF2B5EF4-FFF2-40B4-BE49-F238E27FC236}">
                <a16:creationId xmlns:a16="http://schemas.microsoft.com/office/drawing/2014/main" xmlns="" id="{1870F207-DAE0-4F9E-BC24-FBAF964B37A7}"/>
              </a:ext>
            </a:extLst>
          </p:cNvPr>
          <p:cNvSpPr>
            <a:spLocks noGrp="1"/>
          </p:cNvSpPr>
          <p:nvPr>
            <p:ph type="body" sz="quarter" idx="13" hasCustomPrompt="1"/>
          </p:nvPr>
        </p:nvSpPr>
        <p:spPr bwMode="invGray">
          <a:xfrm>
            <a:off x="1932303" y="1354037"/>
            <a:ext cx="10207276" cy="1267234"/>
          </a:xfrm>
        </p:spPr>
        <p:txBody>
          <a:bodyPr lIns="0" tIns="0" rIns="0" bIns="0" anchor="ctr"/>
          <a:lstStyle>
            <a:lvl1pPr marL="244208" indent="-244208" algn="l">
              <a:buFont typeface="Arial" panose="020B0604020202020204" pitchFamily="34" charset="0"/>
              <a:buChar char="•"/>
              <a:defRPr sz="1600">
                <a:latin typeface="+mn-lt"/>
              </a:defRPr>
            </a:lvl1pPr>
          </a:lstStyle>
          <a:p>
            <a:pPr lvl="0"/>
            <a:r>
              <a:rPr lang="en-US" dirty="0"/>
              <a:t>Text</a:t>
            </a:r>
          </a:p>
        </p:txBody>
      </p:sp>
      <p:sp>
        <p:nvSpPr>
          <p:cNvPr id="52" name="Text Placeholder 5">
            <a:extLst>
              <a:ext uri="{FF2B5EF4-FFF2-40B4-BE49-F238E27FC236}">
                <a16:creationId xmlns:a16="http://schemas.microsoft.com/office/drawing/2014/main" xmlns="" id="{DB4A13E2-127A-4334-AD45-2634FFD83827}"/>
              </a:ext>
            </a:extLst>
          </p:cNvPr>
          <p:cNvSpPr>
            <a:spLocks noGrp="1"/>
          </p:cNvSpPr>
          <p:nvPr>
            <p:ph type="body" sz="quarter" idx="26" hasCustomPrompt="1"/>
          </p:nvPr>
        </p:nvSpPr>
        <p:spPr bwMode="invGray">
          <a:xfrm>
            <a:off x="1932303" y="2920153"/>
            <a:ext cx="10207276" cy="1267234"/>
          </a:xfrm>
        </p:spPr>
        <p:txBody>
          <a:bodyPr lIns="0" tIns="0" rIns="0" bIns="0" anchor="ctr"/>
          <a:lstStyle>
            <a:lvl1pPr marL="244208" indent="-244208" algn="l">
              <a:buFont typeface="Arial" panose="020B0604020202020204" pitchFamily="34" charset="0"/>
              <a:buChar char="•"/>
              <a:defRPr sz="1600">
                <a:latin typeface="+mn-lt"/>
              </a:defRPr>
            </a:lvl1pPr>
          </a:lstStyle>
          <a:p>
            <a:pPr lvl="0"/>
            <a:r>
              <a:rPr lang="en-US" dirty="0"/>
              <a:t>Text</a:t>
            </a:r>
          </a:p>
        </p:txBody>
      </p:sp>
      <p:sp>
        <p:nvSpPr>
          <p:cNvPr id="53" name="Text Placeholder 5">
            <a:extLst>
              <a:ext uri="{FF2B5EF4-FFF2-40B4-BE49-F238E27FC236}">
                <a16:creationId xmlns:a16="http://schemas.microsoft.com/office/drawing/2014/main" xmlns="" id="{51A44452-CBAC-4F3B-A256-C86AB53549C3}"/>
              </a:ext>
            </a:extLst>
          </p:cNvPr>
          <p:cNvSpPr>
            <a:spLocks noGrp="1"/>
          </p:cNvSpPr>
          <p:nvPr>
            <p:ph type="body" sz="quarter" idx="28" hasCustomPrompt="1"/>
          </p:nvPr>
        </p:nvSpPr>
        <p:spPr bwMode="invGray">
          <a:xfrm>
            <a:off x="1932303" y="4486269"/>
            <a:ext cx="10207276" cy="1267234"/>
          </a:xfrm>
        </p:spPr>
        <p:txBody>
          <a:bodyPr lIns="0" tIns="0" rIns="0" bIns="0" anchor="ctr"/>
          <a:lstStyle>
            <a:lvl1pPr marL="244208" indent="-244208" algn="l">
              <a:buFont typeface="Arial" panose="020B0604020202020204" pitchFamily="34" charset="0"/>
              <a:buChar char="•"/>
              <a:defRPr sz="1600">
                <a:latin typeface="+mn-lt"/>
              </a:defRPr>
            </a:lvl1pPr>
          </a:lstStyle>
          <a:p>
            <a:pPr lvl="0"/>
            <a:r>
              <a:rPr lang="en-US" dirty="0"/>
              <a:t>Text</a:t>
            </a:r>
          </a:p>
        </p:txBody>
      </p:sp>
      <p:sp>
        <p:nvSpPr>
          <p:cNvPr id="26" name="Text Placeholder 5">
            <a:extLst>
              <a:ext uri="{FF2B5EF4-FFF2-40B4-BE49-F238E27FC236}">
                <a16:creationId xmlns:a16="http://schemas.microsoft.com/office/drawing/2014/main" xmlns="" id="{F80B1E3F-4EBE-460F-9AB0-4C8CFFE5BEDE}"/>
              </a:ext>
            </a:extLst>
          </p:cNvPr>
          <p:cNvSpPr>
            <a:spLocks noGrp="1"/>
          </p:cNvSpPr>
          <p:nvPr>
            <p:ph type="body" sz="quarter" idx="35" hasCustomPrompt="1"/>
          </p:nvPr>
        </p:nvSpPr>
        <p:spPr bwMode="invGray">
          <a:xfrm>
            <a:off x="992440" y="1702965"/>
            <a:ext cx="192360" cy="569387"/>
          </a:xfrm>
        </p:spPr>
        <p:txBody>
          <a:bodyPr wrap="none" lIns="0" tIns="0" rIns="0" bIns="0" anchor="ctr">
            <a:spAutoFit/>
          </a:bodyPr>
          <a:lstStyle>
            <a:lvl1pPr marL="0" indent="0" algn="ctr">
              <a:buNone/>
              <a:defRPr sz="3700">
                <a:solidFill>
                  <a:schemeClr val="tx1"/>
                </a:solidFill>
                <a:latin typeface="+mj-lt"/>
              </a:defRPr>
            </a:lvl1pPr>
          </a:lstStyle>
          <a:p>
            <a:pPr lvl="0"/>
            <a:r>
              <a:rPr lang="en-US" dirty="0"/>
              <a:t>1</a:t>
            </a:r>
          </a:p>
        </p:txBody>
      </p:sp>
      <p:sp>
        <p:nvSpPr>
          <p:cNvPr id="28" name="Text Placeholder 5">
            <a:extLst>
              <a:ext uri="{FF2B5EF4-FFF2-40B4-BE49-F238E27FC236}">
                <a16:creationId xmlns:a16="http://schemas.microsoft.com/office/drawing/2014/main" xmlns="" id="{4701CB5E-364C-4C21-BFA4-7310E2F21E11}"/>
              </a:ext>
            </a:extLst>
          </p:cNvPr>
          <p:cNvSpPr>
            <a:spLocks noGrp="1"/>
          </p:cNvSpPr>
          <p:nvPr>
            <p:ph type="body" sz="quarter" idx="36" hasCustomPrompt="1"/>
          </p:nvPr>
        </p:nvSpPr>
        <p:spPr bwMode="invGray">
          <a:xfrm>
            <a:off x="992439" y="3269081"/>
            <a:ext cx="192360" cy="569387"/>
          </a:xfrm>
        </p:spPr>
        <p:txBody>
          <a:bodyPr wrap="none" lIns="0" tIns="0" rIns="0" bIns="0" anchor="ctr">
            <a:spAutoFit/>
          </a:bodyPr>
          <a:lstStyle>
            <a:lvl1pPr marL="0" indent="0" algn="ctr">
              <a:buNone/>
              <a:defRPr sz="3700">
                <a:solidFill>
                  <a:schemeClr val="tx1"/>
                </a:solidFill>
                <a:latin typeface="+mj-lt"/>
              </a:defRPr>
            </a:lvl1pPr>
          </a:lstStyle>
          <a:p>
            <a:pPr lvl="0"/>
            <a:r>
              <a:rPr lang="en-US" dirty="0"/>
              <a:t>2</a:t>
            </a:r>
          </a:p>
        </p:txBody>
      </p:sp>
      <p:sp>
        <p:nvSpPr>
          <p:cNvPr id="31" name="Text Placeholder 5">
            <a:extLst>
              <a:ext uri="{FF2B5EF4-FFF2-40B4-BE49-F238E27FC236}">
                <a16:creationId xmlns:a16="http://schemas.microsoft.com/office/drawing/2014/main" xmlns="" id="{5661BFBD-5CAA-4C36-A3D0-3A86A9BCFCD5}"/>
              </a:ext>
            </a:extLst>
          </p:cNvPr>
          <p:cNvSpPr>
            <a:spLocks noGrp="1"/>
          </p:cNvSpPr>
          <p:nvPr>
            <p:ph type="body" sz="quarter" idx="37" hasCustomPrompt="1"/>
          </p:nvPr>
        </p:nvSpPr>
        <p:spPr bwMode="invGray">
          <a:xfrm>
            <a:off x="992439" y="4835197"/>
            <a:ext cx="192360" cy="569387"/>
          </a:xfrm>
        </p:spPr>
        <p:txBody>
          <a:bodyPr wrap="none" lIns="0" tIns="0" rIns="0" bIns="0" anchor="ctr">
            <a:spAutoFit/>
          </a:bodyPr>
          <a:lstStyle>
            <a:lvl1pPr marL="0" indent="0" algn="ctr">
              <a:buNone/>
              <a:defRPr sz="3700">
                <a:solidFill>
                  <a:schemeClr val="tx1"/>
                </a:solidFill>
                <a:latin typeface="+mj-lt"/>
              </a:defRPr>
            </a:lvl1pPr>
          </a:lstStyle>
          <a:p>
            <a:pPr lvl="0"/>
            <a:r>
              <a:rPr lang="en-US" dirty="0"/>
              <a:t>3</a:t>
            </a:r>
          </a:p>
        </p:txBody>
      </p:sp>
      <p:sp>
        <p:nvSpPr>
          <p:cNvPr id="13" name="Slide Number Placeholder 5">
            <a:extLst>
              <a:ext uri="{FF2B5EF4-FFF2-40B4-BE49-F238E27FC236}">
                <a16:creationId xmlns:a16="http://schemas.microsoft.com/office/drawing/2014/main" xmlns="" id="{B5894463-D529-40B8-926A-EBE214C16C43}"/>
              </a:ext>
            </a:extLst>
          </p:cNvPr>
          <p:cNvSpPr>
            <a:spLocks noGrp="1"/>
          </p:cNvSpPr>
          <p:nvPr>
            <p:ph type="sldNum" sz="quarter" idx="4"/>
          </p:nvPr>
        </p:nvSpPr>
        <p:spPr>
          <a:xfrm>
            <a:off x="313745" y="5978063"/>
            <a:ext cx="610879" cy="272165"/>
          </a:xfrm>
          <a:prstGeom prst="rect">
            <a:avLst/>
          </a:prstGeom>
        </p:spPr>
        <p:txBody>
          <a:bodyPr vert="horz" lIns="122105" tIns="61052" rIns="122105" bIns="61052" rtlCol="0" anchor="ctr"/>
          <a:lstStyle>
            <a:lvl1pPr algn="l">
              <a:defRPr sz="1100">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2710922091"/>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pointers">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xmlns="" id="{EECA5578-48F8-48F0-B63A-6207C42776B7}"/>
              </a:ext>
            </a:extLst>
          </p:cNvPr>
          <p:cNvSpPr/>
          <p:nvPr userDrawn="1"/>
        </p:nvSpPr>
        <p:spPr bwMode="invGray">
          <a:xfrm>
            <a:off x="458541" y="3553575"/>
            <a:ext cx="1260158" cy="1152031"/>
          </a:xfrm>
          <a:prstGeom prst="ellipse">
            <a:avLst/>
          </a:prstGeom>
          <a:gradFill flip="none" rotWithShape="1">
            <a:gsLst>
              <a:gs pos="25000">
                <a:schemeClr val="accent2">
                  <a:alpha val="0"/>
                </a:schemeClr>
              </a:gs>
              <a:gs pos="100000">
                <a:schemeClr val="accent2"/>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pPr algn="ctr"/>
            <a:endParaRPr lang="en-US" sz="3700" dirty="0">
              <a:solidFill>
                <a:schemeClr val="tx1"/>
              </a:solidFill>
              <a:latin typeface="+mj-lt"/>
            </a:endParaRPr>
          </a:p>
        </p:txBody>
      </p:sp>
      <p:sp>
        <p:nvSpPr>
          <p:cNvPr id="23" name="Oval 22">
            <a:extLst>
              <a:ext uri="{FF2B5EF4-FFF2-40B4-BE49-F238E27FC236}">
                <a16:creationId xmlns:a16="http://schemas.microsoft.com/office/drawing/2014/main" xmlns="" id="{5A7ECD16-5800-4004-A2E1-80FD33B55E31}"/>
              </a:ext>
            </a:extLst>
          </p:cNvPr>
          <p:cNvSpPr/>
          <p:nvPr userDrawn="1"/>
        </p:nvSpPr>
        <p:spPr bwMode="invGray">
          <a:xfrm>
            <a:off x="6416762" y="3553575"/>
            <a:ext cx="1260158" cy="1152031"/>
          </a:xfrm>
          <a:prstGeom prst="ellipse">
            <a:avLst/>
          </a:prstGeom>
          <a:gradFill flip="none" rotWithShape="1">
            <a:gsLst>
              <a:gs pos="25000">
                <a:schemeClr val="accent4">
                  <a:alpha val="0"/>
                </a:schemeClr>
              </a:gs>
              <a:gs pos="100000">
                <a:schemeClr val="accent4"/>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pPr algn="ctr"/>
            <a:endParaRPr lang="en-US" sz="3700" dirty="0">
              <a:solidFill>
                <a:schemeClr val="tx1"/>
              </a:solidFill>
              <a:latin typeface="+mj-lt"/>
            </a:endParaRPr>
          </a:p>
        </p:txBody>
      </p:sp>
      <p:sp>
        <p:nvSpPr>
          <p:cNvPr id="25" name="Oval 24">
            <a:extLst>
              <a:ext uri="{FF2B5EF4-FFF2-40B4-BE49-F238E27FC236}">
                <a16:creationId xmlns:a16="http://schemas.microsoft.com/office/drawing/2014/main" xmlns="" id="{E46CDADF-D8FC-4F51-804A-F053CD8807F3}"/>
              </a:ext>
            </a:extLst>
          </p:cNvPr>
          <p:cNvSpPr/>
          <p:nvPr userDrawn="1"/>
        </p:nvSpPr>
        <p:spPr bwMode="invGray">
          <a:xfrm>
            <a:off x="6416762" y="1221115"/>
            <a:ext cx="1260158" cy="1152031"/>
          </a:xfrm>
          <a:prstGeom prst="ellipse">
            <a:avLst/>
          </a:prstGeom>
          <a:gradFill flip="none" rotWithShape="1">
            <a:gsLst>
              <a:gs pos="25000">
                <a:schemeClr val="accent3">
                  <a:alpha val="0"/>
                </a:schemeClr>
              </a:gs>
              <a:gs pos="100000">
                <a:schemeClr val="accent3"/>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pPr algn="ctr"/>
            <a:endParaRPr lang="en-US" sz="3700" dirty="0">
              <a:solidFill>
                <a:schemeClr val="tx1"/>
              </a:solidFill>
              <a:latin typeface="+mj-lt"/>
            </a:endParaRPr>
          </a:p>
        </p:txBody>
      </p:sp>
      <p:sp>
        <p:nvSpPr>
          <p:cNvPr id="26" name="Oval 25">
            <a:extLst>
              <a:ext uri="{FF2B5EF4-FFF2-40B4-BE49-F238E27FC236}">
                <a16:creationId xmlns:a16="http://schemas.microsoft.com/office/drawing/2014/main" xmlns="" id="{9077E065-72E5-4934-9A50-2319553E0BD6}"/>
              </a:ext>
            </a:extLst>
          </p:cNvPr>
          <p:cNvSpPr/>
          <p:nvPr userDrawn="1"/>
        </p:nvSpPr>
        <p:spPr bwMode="invGray">
          <a:xfrm>
            <a:off x="458541" y="1221115"/>
            <a:ext cx="1260158" cy="1152031"/>
          </a:xfrm>
          <a:prstGeom prst="ellipse">
            <a:avLst/>
          </a:prstGeom>
          <a:gradFill flip="none" rotWithShape="1">
            <a:gsLst>
              <a:gs pos="25000">
                <a:schemeClr val="accent1">
                  <a:alpha val="0"/>
                </a:schemeClr>
              </a:gs>
              <a:gs pos="100000">
                <a:schemeClr val="accent1"/>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pPr algn="ctr"/>
            <a:endParaRPr lang="en-US" sz="3700" dirty="0">
              <a:solidFill>
                <a:schemeClr val="tx1"/>
              </a:solidFill>
              <a:latin typeface="+mj-lt"/>
            </a:endParaRPr>
          </a:p>
        </p:txBody>
      </p:sp>
      <p:sp>
        <p:nvSpPr>
          <p:cNvPr id="2" name="Title 1">
            <a:extLst>
              <a:ext uri="{FF2B5EF4-FFF2-40B4-BE49-F238E27FC236}">
                <a16:creationId xmlns:a16="http://schemas.microsoft.com/office/drawing/2014/main" xmlns=""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xmlns="" id="{EA80C96E-3929-4152-AB01-4A8F2872A058}"/>
              </a:ext>
            </a:extLst>
          </p:cNvPr>
          <p:cNvSpPr>
            <a:spLocks noGrp="1"/>
          </p:cNvSpPr>
          <p:nvPr>
            <p:ph type="body" sz="quarter" idx="22" hasCustomPrompt="1"/>
          </p:nvPr>
        </p:nvSpPr>
        <p:spPr bwMode="invGray">
          <a:xfrm>
            <a:off x="313744" y="525945"/>
            <a:ext cx="11820277" cy="548546"/>
          </a:xfrm>
        </p:spPr>
        <p:txBody>
          <a:bodyPr/>
          <a:lstStyle>
            <a:lvl1pPr marL="0" indent="0">
              <a:buNone/>
              <a:defRPr sz="2100">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51" name="Text Placeholder 5">
            <a:extLst>
              <a:ext uri="{FF2B5EF4-FFF2-40B4-BE49-F238E27FC236}">
                <a16:creationId xmlns:a16="http://schemas.microsoft.com/office/drawing/2014/main" xmlns="" id="{1870F207-DAE0-4F9E-BC24-FBAF964B37A7}"/>
              </a:ext>
            </a:extLst>
          </p:cNvPr>
          <p:cNvSpPr>
            <a:spLocks noGrp="1"/>
          </p:cNvSpPr>
          <p:nvPr>
            <p:ph type="body" sz="quarter" idx="13" hasCustomPrompt="1"/>
          </p:nvPr>
        </p:nvSpPr>
        <p:spPr bwMode="invGray">
          <a:xfrm>
            <a:off x="1859604" y="1464805"/>
            <a:ext cx="4284536" cy="1958453"/>
          </a:xfrm>
        </p:spPr>
        <p:txBody>
          <a:bodyPr lIns="0" tIns="0" rIns="0" bIns="0" anchor="t"/>
          <a:lstStyle>
            <a:lvl1pPr marL="244208" indent="-244208" algn="l">
              <a:buFont typeface="Arial" panose="020B0604020202020204" pitchFamily="34" charset="0"/>
              <a:buChar char="•"/>
              <a:defRPr sz="1600">
                <a:latin typeface="+mn-lt"/>
              </a:defRPr>
            </a:lvl1pPr>
          </a:lstStyle>
          <a:p>
            <a:pPr lvl="0"/>
            <a:r>
              <a:rPr lang="en-US" dirty="0"/>
              <a:t>Text</a:t>
            </a:r>
          </a:p>
        </p:txBody>
      </p:sp>
      <p:sp>
        <p:nvSpPr>
          <p:cNvPr id="52" name="Text Placeholder 5">
            <a:extLst>
              <a:ext uri="{FF2B5EF4-FFF2-40B4-BE49-F238E27FC236}">
                <a16:creationId xmlns:a16="http://schemas.microsoft.com/office/drawing/2014/main" xmlns="" id="{DB4A13E2-127A-4334-AD45-2634FFD83827}"/>
              </a:ext>
            </a:extLst>
          </p:cNvPr>
          <p:cNvSpPr>
            <a:spLocks noGrp="1"/>
          </p:cNvSpPr>
          <p:nvPr>
            <p:ph type="body" sz="quarter" idx="26" hasCustomPrompt="1"/>
          </p:nvPr>
        </p:nvSpPr>
        <p:spPr bwMode="invGray">
          <a:xfrm>
            <a:off x="7845016" y="1464805"/>
            <a:ext cx="4284536" cy="1958453"/>
          </a:xfrm>
        </p:spPr>
        <p:txBody>
          <a:bodyPr lIns="0" tIns="0" rIns="0" bIns="0" anchor="t"/>
          <a:lstStyle>
            <a:lvl1pPr marL="244208" indent="-244208" algn="l">
              <a:buFont typeface="Arial" panose="020B0604020202020204" pitchFamily="34" charset="0"/>
              <a:buChar char="•"/>
              <a:defRPr sz="1600">
                <a:latin typeface="+mn-lt"/>
              </a:defRPr>
            </a:lvl1pPr>
          </a:lstStyle>
          <a:p>
            <a:pPr lvl="0"/>
            <a:r>
              <a:rPr lang="en-US" dirty="0"/>
              <a:t>Text</a:t>
            </a:r>
          </a:p>
        </p:txBody>
      </p:sp>
      <p:sp>
        <p:nvSpPr>
          <p:cNvPr id="63" name="Text Placeholder 5">
            <a:extLst>
              <a:ext uri="{FF2B5EF4-FFF2-40B4-BE49-F238E27FC236}">
                <a16:creationId xmlns:a16="http://schemas.microsoft.com/office/drawing/2014/main" xmlns="" id="{25151AA9-F1AE-42EA-81BD-CE6A771801E4}"/>
              </a:ext>
            </a:extLst>
          </p:cNvPr>
          <p:cNvSpPr>
            <a:spLocks noGrp="1"/>
          </p:cNvSpPr>
          <p:nvPr>
            <p:ph type="body" sz="quarter" idx="32" hasCustomPrompt="1"/>
          </p:nvPr>
        </p:nvSpPr>
        <p:spPr bwMode="invGray">
          <a:xfrm>
            <a:off x="1859604" y="3797269"/>
            <a:ext cx="4284536" cy="1958453"/>
          </a:xfrm>
        </p:spPr>
        <p:txBody>
          <a:bodyPr lIns="0" tIns="0" rIns="0" bIns="0" anchor="t"/>
          <a:lstStyle>
            <a:lvl1pPr marL="244208" indent="-244208" algn="l">
              <a:buFont typeface="Arial" panose="020B0604020202020204" pitchFamily="34" charset="0"/>
              <a:buChar char="•"/>
              <a:defRPr sz="1600">
                <a:latin typeface="+mn-lt"/>
              </a:defRPr>
            </a:lvl1pPr>
          </a:lstStyle>
          <a:p>
            <a:pPr lvl="0"/>
            <a:r>
              <a:rPr lang="en-US" dirty="0"/>
              <a:t>Text</a:t>
            </a:r>
          </a:p>
        </p:txBody>
      </p:sp>
      <p:sp>
        <p:nvSpPr>
          <p:cNvPr id="64" name="Text Placeholder 5">
            <a:extLst>
              <a:ext uri="{FF2B5EF4-FFF2-40B4-BE49-F238E27FC236}">
                <a16:creationId xmlns:a16="http://schemas.microsoft.com/office/drawing/2014/main" xmlns="" id="{84591BF7-D684-400E-ADB3-8BA8566583A4}"/>
              </a:ext>
            </a:extLst>
          </p:cNvPr>
          <p:cNvSpPr>
            <a:spLocks noGrp="1"/>
          </p:cNvSpPr>
          <p:nvPr>
            <p:ph type="body" sz="quarter" idx="33" hasCustomPrompt="1"/>
          </p:nvPr>
        </p:nvSpPr>
        <p:spPr bwMode="invGray">
          <a:xfrm>
            <a:off x="7845016" y="3797269"/>
            <a:ext cx="4284536" cy="1958453"/>
          </a:xfrm>
        </p:spPr>
        <p:txBody>
          <a:bodyPr lIns="0" tIns="0" rIns="0" bIns="0" anchor="t"/>
          <a:lstStyle>
            <a:lvl1pPr marL="244208" indent="-244208" algn="l">
              <a:buFont typeface="Arial" panose="020B0604020202020204" pitchFamily="34" charset="0"/>
              <a:buChar char="•"/>
              <a:defRPr sz="1600">
                <a:latin typeface="+mn-lt"/>
              </a:defRPr>
            </a:lvl1pPr>
          </a:lstStyle>
          <a:p>
            <a:pPr lvl="0"/>
            <a:r>
              <a:rPr lang="en-US" dirty="0"/>
              <a:t>Text</a:t>
            </a:r>
          </a:p>
        </p:txBody>
      </p:sp>
      <p:sp>
        <p:nvSpPr>
          <p:cNvPr id="28" name="Text Placeholder 5">
            <a:extLst>
              <a:ext uri="{FF2B5EF4-FFF2-40B4-BE49-F238E27FC236}">
                <a16:creationId xmlns:a16="http://schemas.microsoft.com/office/drawing/2014/main" xmlns="" id="{7D219C71-7DFD-48A6-947F-3615F84EA79D}"/>
              </a:ext>
            </a:extLst>
          </p:cNvPr>
          <p:cNvSpPr>
            <a:spLocks noGrp="1"/>
          </p:cNvSpPr>
          <p:nvPr>
            <p:ph type="body" sz="quarter" idx="35" hasCustomPrompt="1"/>
          </p:nvPr>
        </p:nvSpPr>
        <p:spPr bwMode="invGray">
          <a:xfrm>
            <a:off x="992440" y="1512440"/>
            <a:ext cx="192360" cy="569387"/>
          </a:xfrm>
        </p:spPr>
        <p:txBody>
          <a:bodyPr wrap="none" lIns="0" tIns="0" rIns="0" bIns="0" anchor="ctr">
            <a:spAutoFit/>
          </a:bodyPr>
          <a:lstStyle>
            <a:lvl1pPr marL="0" indent="0" algn="ctr">
              <a:buNone/>
              <a:defRPr sz="3700">
                <a:solidFill>
                  <a:schemeClr val="tx1"/>
                </a:solidFill>
                <a:latin typeface="+mj-lt"/>
              </a:defRPr>
            </a:lvl1pPr>
          </a:lstStyle>
          <a:p>
            <a:pPr lvl="0"/>
            <a:r>
              <a:rPr lang="en-US" dirty="0"/>
              <a:t>1</a:t>
            </a:r>
          </a:p>
        </p:txBody>
      </p:sp>
      <p:sp>
        <p:nvSpPr>
          <p:cNvPr id="31" name="Text Placeholder 5">
            <a:extLst>
              <a:ext uri="{FF2B5EF4-FFF2-40B4-BE49-F238E27FC236}">
                <a16:creationId xmlns:a16="http://schemas.microsoft.com/office/drawing/2014/main" xmlns="" id="{AFEC8A96-BE1D-46F4-B8D3-623534550827}"/>
              </a:ext>
            </a:extLst>
          </p:cNvPr>
          <p:cNvSpPr>
            <a:spLocks noGrp="1"/>
          </p:cNvSpPr>
          <p:nvPr>
            <p:ph type="body" sz="quarter" idx="36" hasCustomPrompt="1"/>
          </p:nvPr>
        </p:nvSpPr>
        <p:spPr bwMode="invGray">
          <a:xfrm>
            <a:off x="992439" y="3844900"/>
            <a:ext cx="192360" cy="569387"/>
          </a:xfrm>
        </p:spPr>
        <p:txBody>
          <a:bodyPr wrap="none" lIns="0" tIns="0" rIns="0" bIns="0" anchor="ctr">
            <a:spAutoFit/>
          </a:bodyPr>
          <a:lstStyle>
            <a:lvl1pPr marL="0" indent="0" algn="ctr">
              <a:buNone/>
              <a:defRPr sz="3700">
                <a:solidFill>
                  <a:schemeClr val="tx1"/>
                </a:solidFill>
                <a:latin typeface="+mj-lt"/>
              </a:defRPr>
            </a:lvl1pPr>
          </a:lstStyle>
          <a:p>
            <a:pPr lvl="0"/>
            <a:r>
              <a:rPr lang="en-US" dirty="0"/>
              <a:t>2</a:t>
            </a:r>
          </a:p>
        </p:txBody>
      </p:sp>
      <p:sp>
        <p:nvSpPr>
          <p:cNvPr id="32" name="Text Placeholder 5">
            <a:extLst>
              <a:ext uri="{FF2B5EF4-FFF2-40B4-BE49-F238E27FC236}">
                <a16:creationId xmlns:a16="http://schemas.microsoft.com/office/drawing/2014/main" xmlns="" id="{AD18C644-4CF1-429A-9B90-F7ED19A34A93}"/>
              </a:ext>
            </a:extLst>
          </p:cNvPr>
          <p:cNvSpPr>
            <a:spLocks noGrp="1"/>
          </p:cNvSpPr>
          <p:nvPr>
            <p:ph type="body" sz="quarter" idx="37" hasCustomPrompt="1"/>
          </p:nvPr>
        </p:nvSpPr>
        <p:spPr bwMode="invGray">
          <a:xfrm>
            <a:off x="6950660" y="1512440"/>
            <a:ext cx="192360" cy="569387"/>
          </a:xfrm>
        </p:spPr>
        <p:txBody>
          <a:bodyPr wrap="none" lIns="0" tIns="0" rIns="0" bIns="0" anchor="ctr">
            <a:spAutoFit/>
          </a:bodyPr>
          <a:lstStyle>
            <a:lvl1pPr marL="0" indent="0" algn="ctr">
              <a:buNone/>
              <a:defRPr sz="3700">
                <a:solidFill>
                  <a:schemeClr val="tx1"/>
                </a:solidFill>
                <a:latin typeface="+mj-lt"/>
              </a:defRPr>
            </a:lvl1pPr>
          </a:lstStyle>
          <a:p>
            <a:pPr lvl="0"/>
            <a:r>
              <a:rPr lang="en-US" dirty="0"/>
              <a:t>3</a:t>
            </a:r>
          </a:p>
        </p:txBody>
      </p:sp>
      <p:sp>
        <p:nvSpPr>
          <p:cNvPr id="33" name="Text Placeholder 5">
            <a:extLst>
              <a:ext uri="{FF2B5EF4-FFF2-40B4-BE49-F238E27FC236}">
                <a16:creationId xmlns:a16="http://schemas.microsoft.com/office/drawing/2014/main" xmlns="" id="{77BF248C-7C12-48A0-9663-31D29549B2F1}"/>
              </a:ext>
            </a:extLst>
          </p:cNvPr>
          <p:cNvSpPr>
            <a:spLocks noGrp="1"/>
          </p:cNvSpPr>
          <p:nvPr>
            <p:ph type="body" sz="quarter" idx="38" hasCustomPrompt="1"/>
          </p:nvPr>
        </p:nvSpPr>
        <p:spPr bwMode="invGray">
          <a:xfrm>
            <a:off x="6950662" y="3844900"/>
            <a:ext cx="192360" cy="569387"/>
          </a:xfrm>
        </p:spPr>
        <p:txBody>
          <a:bodyPr wrap="none" lIns="0" tIns="0" rIns="0" bIns="0" anchor="ctr">
            <a:spAutoFit/>
          </a:bodyPr>
          <a:lstStyle>
            <a:lvl1pPr marL="0" indent="0" algn="ctr">
              <a:buNone/>
              <a:defRPr sz="3700">
                <a:solidFill>
                  <a:schemeClr val="tx1"/>
                </a:solidFill>
                <a:latin typeface="+mj-lt"/>
              </a:defRPr>
            </a:lvl1pPr>
          </a:lstStyle>
          <a:p>
            <a:pPr lvl="0"/>
            <a:r>
              <a:rPr lang="en-US" dirty="0"/>
              <a:t>4</a:t>
            </a:r>
          </a:p>
        </p:txBody>
      </p:sp>
      <p:sp>
        <p:nvSpPr>
          <p:cNvPr id="16" name="Slide Number Placeholder 5">
            <a:extLst>
              <a:ext uri="{FF2B5EF4-FFF2-40B4-BE49-F238E27FC236}">
                <a16:creationId xmlns:a16="http://schemas.microsoft.com/office/drawing/2014/main" xmlns="" id="{5B88C9EE-086C-480A-8380-2FF43EA9AB6C}"/>
              </a:ext>
            </a:extLst>
          </p:cNvPr>
          <p:cNvSpPr>
            <a:spLocks noGrp="1"/>
          </p:cNvSpPr>
          <p:nvPr>
            <p:ph type="sldNum" sz="quarter" idx="4"/>
          </p:nvPr>
        </p:nvSpPr>
        <p:spPr>
          <a:xfrm>
            <a:off x="313745" y="5978063"/>
            <a:ext cx="610879" cy="272165"/>
          </a:xfrm>
          <a:prstGeom prst="rect">
            <a:avLst/>
          </a:prstGeom>
        </p:spPr>
        <p:txBody>
          <a:bodyPr vert="horz" lIns="122105" tIns="61052" rIns="122105" bIns="61052" rtlCol="0" anchor="ctr"/>
          <a:lstStyle>
            <a:lvl1pPr algn="l">
              <a:defRPr sz="1100">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339015690"/>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pointers 2">
    <p:spTree>
      <p:nvGrpSpPr>
        <p:cNvPr id="1" name=""/>
        <p:cNvGrpSpPr/>
        <p:nvPr/>
      </p:nvGrpSpPr>
      <p:grpSpPr>
        <a:xfrm>
          <a:off x="0" y="0"/>
          <a:ext cx="0" cy="0"/>
          <a:chOff x="0" y="0"/>
          <a:chExt cx="0" cy="0"/>
        </a:xfrm>
      </p:grpSpPr>
      <p:sp>
        <p:nvSpPr>
          <p:cNvPr id="38" name="Oval 37">
            <a:extLst>
              <a:ext uri="{FF2B5EF4-FFF2-40B4-BE49-F238E27FC236}">
                <a16:creationId xmlns:a16="http://schemas.microsoft.com/office/drawing/2014/main" xmlns="" id="{8B69CA36-CE59-4393-97E4-CD163469E8A7}"/>
              </a:ext>
            </a:extLst>
          </p:cNvPr>
          <p:cNvSpPr/>
          <p:nvPr userDrawn="1"/>
        </p:nvSpPr>
        <p:spPr bwMode="invGray">
          <a:xfrm>
            <a:off x="458541" y="2500702"/>
            <a:ext cx="1073696" cy="981569"/>
          </a:xfrm>
          <a:prstGeom prst="ellipse">
            <a:avLst/>
          </a:prstGeom>
          <a:gradFill flip="none" rotWithShape="1">
            <a:gsLst>
              <a:gs pos="39800">
                <a:schemeClr val="bg1">
                  <a:alpha val="12000"/>
                </a:schemeClr>
              </a:gs>
              <a:gs pos="0">
                <a:schemeClr val="bg1"/>
              </a:gs>
              <a:gs pos="77000">
                <a:schemeClr val="accent2"/>
              </a:gs>
            </a:gsLst>
            <a:path path="circle">
              <a:fillToRect l="50000" t="50000" r="50000" b="50000"/>
            </a:path>
            <a:tileRect/>
          </a:gra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183157" rtlCol="0" anchor="ctr"/>
          <a:lstStyle/>
          <a:p>
            <a:pPr algn="ctr"/>
            <a:endParaRPr lang="en-US" sz="3700" dirty="0">
              <a:solidFill>
                <a:schemeClr val="tx1"/>
              </a:solidFill>
              <a:latin typeface="+mj-lt"/>
            </a:endParaRPr>
          </a:p>
        </p:txBody>
      </p:sp>
      <p:sp>
        <p:nvSpPr>
          <p:cNvPr id="39" name="Oval 38">
            <a:extLst>
              <a:ext uri="{FF2B5EF4-FFF2-40B4-BE49-F238E27FC236}">
                <a16:creationId xmlns:a16="http://schemas.microsoft.com/office/drawing/2014/main" xmlns="" id="{99A51914-D29A-48D3-A5EB-AB68A7A3F9D9}"/>
              </a:ext>
            </a:extLst>
          </p:cNvPr>
          <p:cNvSpPr/>
          <p:nvPr userDrawn="1"/>
        </p:nvSpPr>
        <p:spPr bwMode="invGray">
          <a:xfrm>
            <a:off x="458541" y="4778589"/>
            <a:ext cx="1073696" cy="981569"/>
          </a:xfrm>
          <a:prstGeom prst="ellipse">
            <a:avLst/>
          </a:prstGeom>
          <a:gradFill flip="none" rotWithShape="1">
            <a:gsLst>
              <a:gs pos="39800">
                <a:schemeClr val="bg1">
                  <a:alpha val="12000"/>
                </a:schemeClr>
              </a:gs>
              <a:gs pos="0">
                <a:schemeClr val="bg1"/>
              </a:gs>
              <a:gs pos="77000">
                <a:schemeClr val="accent4"/>
              </a:gs>
            </a:gsLst>
            <a:path path="circle">
              <a:fillToRect l="50000" t="50000" r="50000" b="50000"/>
            </a:path>
            <a:tileRect/>
          </a:gra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183157" rtlCol="0" anchor="ctr"/>
          <a:lstStyle/>
          <a:p>
            <a:pPr algn="ctr"/>
            <a:endParaRPr lang="en-US" sz="3700" dirty="0">
              <a:solidFill>
                <a:schemeClr val="tx1"/>
              </a:solidFill>
              <a:latin typeface="+mj-lt"/>
            </a:endParaRPr>
          </a:p>
        </p:txBody>
      </p:sp>
      <p:sp>
        <p:nvSpPr>
          <p:cNvPr id="40" name="Oval 39">
            <a:extLst>
              <a:ext uri="{FF2B5EF4-FFF2-40B4-BE49-F238E27FC236}">
                <a16:creationId xmlns:a16="http://schemas.microsoft.com/office/drawing/2014/main" xmlns="" id="{34D19F3C-CD6E-4A54-9827-D89932A9E806}"/>
              </a:ext>
            </a:extLst>
          </p:cNvPr>
          <p:cNvSpPr/>
          <p:nvPr userDrawn="1"/>
        </p:nvSpPr>
        <p:spPr bwMode="invGray">
          <a:xfrm>
            <a:off x="458541" y="3639645"/>
            <a:ext cx="1073696" cy="981569"/>
          </a:xfrm>
          <a:prstGeom prst="ellipse">
            <a:avLst/>
          </a:prstGeom>
          <a:gradFill flip="none" rotWithShape="1">
            <a:gsLst>
              <a:gs pos="39800">
                <a:schemeClr val="bg1">
                  <a:alpha val="12000"/>
                </a:schemeClr>
              </a:gs>
              <a:gs pos="0">
                <a:schemeClr val="bg1"/>
              </a:gs>
              <a:gs pos="77000">
                <a:schemeClr val="accent3"/>
              </a:gs>
            </a:gsLst>
            <a:path path="circle">
              <a:fillToRect l="50000" t="50000" r="50000" b="50000"/>
            </a:path>
            <a:tileRect/>
          </a:gra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183157" rtlCol="0" anchor="ctr"/>
          <a:lstStyle/>
          <a:p>
            <a:pPr algn="ctr"/>
            <a:endParaRPr lang="en-US" sz="3700" dirty="0">
              <a:solidFill>
                <a:schemeClr val="tx1"/>
              </a:solidFill>
              <a:latin typeface="+mj-lt"/>
            </a:endParaRPr>
          </a:p>
        </p:txBody>
      </p:sp>
      <p:sp>
        <p:nvSpPr>
          <p:cNvPr id="2" name="Title 1">
            <a:extLst>
              <a:ext uri="{FF2B5EF4-FFF2-40B4-BE49-F238E27FC236}">
                <a16:creationId xmlns:a16="http://schemas.microsoft.com/office/drawing/2014/main" xmlns=""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xmlns="" id="{EA80C96E-3929-4152-AB01-4A8F2872A058}"/>
              </a:ext>
            </a:extLst>
          </p:cNvPr>
          <p:cNvSpPr>
            <a:spLocks noGrp="1"/>
          </p:cNvSpPr>
          <p:nvPr>
            <p:ph type="body" sz="quarter" idx="22" hasCustomPrompt="1"/>
          </p:nvPr>
        </p:nvSpPr>
        <p:spPr bwMode="invGray">
          <a:xfrm>
            <a:off x="313744" y="525945"/>
            <a:ext cx="11820277" cy="548546"/>
          </a:xfrm>
        </p:spPr>
        <p:txBody>
          <a:bodyPr/>
          <a:lstStyle>
            <a:lvl1pPr marL="0" indent="0">
              <a:buNone/>
              <a:defRPr sz="2100">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22" name="Oval 21">
            <a:extLst>
              <a:ext uri="{FF2B5EF4-FFF2-40B4-BE49-F238E27FC236}">
                <a16:creationId xmlns:a16="http://schemas.microsoft.com/office/drawing/2014/main" xmlns="" id="{77C88163-9478-4FC6-9CAA-991EE3808E7B}"/>
              </a:ext>
            </a:extLst>
          </p:cNvPr>
          <p:cNvSpPr/>
          <p:nvPr userDrawn="1"/>
        </p:nvSpPr>
        <p:spPr bwMode="invGray">
          <a:xfrm>
            <a:off x="458541" y="1357899"/>
            <a:ext cx="1073696" cy="981569"/>
          </a:xfrm>
          <a:prstGeom prst="ellipse">
            <a:avLst/>
          </a:prstGeom>
          <a:gradFill flip="none" rotWithShape="1">
            <a:gsLst>
              <a:gs pos="40000">
                <a:schemeClr val="bg1">
                  <a:alpha val="12000"/>
                </a:schemeClr>
              </a:gs>
              <a:gs pos="0">
                <a:schemeClr val="bg1"/>
              </a:gs>
              <a:gs pos="77000">
                <a:schemeClr val="accent1"/>
              </a:gs>
            </a:gsLst>
            <a:path path="circle">
              <a:fillToRect l="50000" t="50000" r="50000" b="50000"/>
            </a:path>
            <a:tileRect/>
          </a:gra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183157" rtlCol="0" anchor="ctr"/>
          <a:lstStyle/>
          <a:p>
            <a:pPr algn="ctr"/>
            <a:endParaRPr lang="en-US" sz="3700" dirty="0">
              <a:solidFill>
                <a:schemeClr val="tx1"/>
              </a:solidFill>
              <a:latin typeface="+mj-lt"/>
            </a:endParaRPr>
          </a:p>
        </p:txBody>
      </p:sp>
      <p:sp>
        <p:nvSpPr>
          <p:cNvPr id="28" name="Text Placeholder 5">
            <a:extLst>
              <a:ext uri="{FF2B5EF4-FFF2-40B4-BE49-F238E27FC236}">
                <a16:creationId xmlns:a16="http://schemas.microsoft.com/office/drawing/2014/main" xmlns="" id="{15D7A6A0-17BF-4668-B1DB-1152BB7616D4}"/>
              </a:ext>
            </a:extLst>
          </p:cNvPr>
          <p:cNvSpPr>
            <a:spLocks noGrp="1"/>
          </p:cNvSpPr>
          <p:nvPr>
            <p:ph type="body" sz="quarter" idx="35" hasCustomPrompt="1"/>
          </p:nvPr>
        </p:nvSpPr>
        <p:spPr bwMode="invGray">
          <a:xfrm>
            <a:off x="899209" y="1563991"/>
            <a:ext cx="192360" cy="569387"/>
          </a:xfrm>
        </p:spPr>
        <p:txBody>
          <a:bodyPr wrap="none" lIns="0" tIns="0" rIns="0" bIns="0" anchor="ctr">
            <a:spAutoFit/>
          </a:bodyPr>
          <a:lstStyle>
            <a:lvl1pPr marL="0" indent="0" algn="ctr">
              <a:buNone/>
              <a:defRPr sz="3700">
                <a:solidFill>
                  <a:schemeClr val="tx1"/>
                </a:solidFill>
                <a:latin typeface="+mj-lt"/>
              </a:defRPr>
            </a:lvl1pPr>
          </a:lstStyle>
          <a:p>
            <a:pPr lvl="0"/>
            <a:r>
              <a:rPr lang="en-US" dirty="0"/>
              <a:t>1</a:t>
            </a:r>
          </a:p>
        </p:txBody>
      </p:sp>
      <p:sp>
        <p:nvSpPr>
          <p:cNvPr id="31" name="Text Placeholder 5">
            <a:extLst>
              <a:ext uri="{FF2B5EF4-FFF2-40B4-BE49-F238E27FC236}">
                <a16:creationId xmlns:a16="http://schemas.microsoft.com/office/drawing/2014/main" xmlns="" id="{DEC47592-CDD0-4868-BD9F-72EDB7CC8322}"/>
              </a:ext>
            </a:extLst>
          </p:cNvPr>
          <p:cNvSpPr>
            <a:spLocks noGrp="1"/>
          </p:cNvSpPr>
          <p:nvPr>
            <p:ph type="body" sz="quarter" idx="36" hasCustomPrompt="1"/>
          </p:nvPr>
        </p:nvSpPr>
        <p:spPr bwMode="invGray">
          <a:xfrm>
            <a:off x="899207" y="2706793"/>
            <a:ext cx="192360" cy="569387"/>
          </a:xfrm>
        </p:spPr>
        <p:txBody>
          <a:bodyPr wrap="none" lIns="0" tIns="0" rIns="0" bIns="0" anchor="ctr">
            <a:spAutoFit/>
          </a:bodyPr>
          <a:lstStyle>
            <a:lvl1pPr marL="0" indent="0" algn="ctr">
              <a:buNone/>
              <a:defRPr sz="3700">
                <a:solidFill>
                  <a:schemeClr val="tx1"/>
                </a:solidFill>
                <a:latin typeface="+mj-lt"/>
              </a:defRPr>
            </a:lvl1pPr>
          </a:lstStyle>
          <a:p>
            <a:pPr lvl="0"/>
            <a:r>
              <a:rPr lang="en-US" dirty="0"/>
              <a:t>2</a:t>
            </a:r>
          </a:p>
        </p:txBody>
      </p:sp>
      <p:sp>
        <p:nvSpPr>
          <p:cNvPr id="32" name="Text Placeholder 5">
            <a:extLst>
              <a:ext uri="{FF2B5EF4-FFF2-40B4-BE49-F238E27FC236}">
                <a16:creationId xmlns:a16="http://schemas.microsoft.com/office/drawing/2014/main" xmlns="" id="{5C7B62DC-86F4-4502-9466-F3A722AEC63E}"/>
              </a:ext>
            </a:extLst>
          </p:cNvPr>
          <p:cNvSpPr>
            <a:spLocks noGrp="1"/>
          </p:cNvSpPr>
          <p:nvPr>
            <p:ph type="body" sz="quarter" idx="37" hasCustomPrompt="1"/>
          </p:nvPr>
        </p:nvSpPr>
        <p:spPr bwMode="invGray">
          <a:xfrm>
            <a:off x="899207" y="3845737"/>
            <a:ext cx="192360" cy="569387"/>
          </a:xfrm>
        </p:spPr>
        <p:txBody>
          <a:bodyPr wrap="none" lIns="0" tIns="0" rIns="0" bIns="0" anchor="ctr">
            <a:spAutoFit/>
          </a:bodyPr>
          <a:lstStyle>
            <a:lvl1pPr marL="0" indent="0" algn="ctr">
              <a:buNone/>
              <a:defRPr sz="3700">
                <a:solidFill>
                  <a:schemeClr val="tx1"/>
                </a:solidFill>
                <a:latin typeface="+mj-lt"/>
              </a:defRPr>
            </a:lvl1pPr>
          </a:lstStyle>
          <a:p>
            <a:pPr lvl="0"/>
            <a:r>
              <a:rPr lang="en-US" dirty="0"/>
              <a:t>3</a:t>
            </a:r>
          </a:p>
        </p:txBody>
      </p:sp>
      <p:sp>
        <p:nvSpPr>
          <p:cNvPr id="33" name="Text Placeholder 5">
            <a:extLst>
              <a:ext uri="{FF2B5EF4-FFF2-40B4-BE49-F238E27FC236}">
                <a16:creationId xmlns:a16="http://schemas.microsoft.com/office/drawing/2014/main" xmlns="" id="{D27B0307-EDD1-461D-87F5-849AAABA7B18}"/>
              </a:ext>
            </a:extLst>
          </p:cNvPr>
          <p:cNvSpPr>
            <a:spLocks noGrp="1"/>
          </p:cNvSpPr>
          <p:nvPr>
            <p:ph type="body" sz="quarter" idx="38" hasCustomPrompt="1"/>
          </p:nvPr>
        </p:nvSpPr>
        <p:spPr bwMode="invGray">
          <a:xfrm>
            <a:off x="899209" y="4984680"/>
            <a:ext cx="192360" cy="569387"/>
          </a:xfrm>
        </p:spPr>
        <p:txBody>
          <a:bodyPr wrap="none" lIns="0" tIns="0" rIns="0" bIns="0" anchor="ctr">
            <a:spAutoFit/>
          </a:bodyPr>
          <a:lstStyle>
            <a:lvl1pPr marL="0" indent="0" algn="ctr">
              <a:buNone/>
              <a:defRPr sz="3700">
                <a:solidFill>
                  <a:schemeClr val="tx1"/>
                </a:solidFill>
                <a:latin typeface="+mj-lt"/>
              </a:defRPr>
            </a:lvl1pPr>
          </a:lstStyle>
          <a:p>
            <a:pPr lvl="0"/>
            <a:r>
              <a:rPr lang="en-US" dirty="0"/>
              <a:t>4</a:t>
            </a:r>
          </a:p>
        </p:txBody>
      </p:sp>
      <p:sp>
        <p:nvSpPr>
          <p:cNvPr id="34" name="Text Placeholder 5">
            <a:extLst>
              <a:ext uri="{FF2B5EF4-FFF2-40B4-BE49-F238E27FC236}">
                <a16:creationId xmlns:a16="http://schemas.microsoft.com/office/drawing/2014/main" xmlns="" id="{1F762FAA-9C21-4066-9192-FC1DE4FEAB09}"/>
              </a:ext>
            </a:extLst>
          </p:cNvPr>
          <p:cNvSpPr>
            <a:spLocks noGrp="1"/>
          </p:cNvSpPr>
          <p:nvPr>
            <p:ph type="body" sz="quarter" idx="13" hasCustomPrompt="1"/>
          </p:nvPr>
        </p:nvSpPr>
        <p:spPr bwMode="invGray">
          <a:xfrm>
            <a:off x="1744833" y="1359068"/>
            <a:ext cx="10396299" cy="979226"/>
          </a:xfrm>
        </p:spPr>
        <p:txBody>
          <a:bodyPr lIns="0" tIns="0" rIns="0" bIns="0" anchor="ctr"/>
          <a:lstStyle>
            <a:lvl1pPr marL="0" indent="0" algn="l">
              <a:buFont typeface="Arial" panose="020B0604020202020204" pitchFamily="34" charset="0"/>
              <a:buNone/>
              <a:defRPr sz="1600">
                <a:latin typeface="+mn-lt"/>
              </a:defRPr>
            </a:lvl1pPr>
          </a:lstStyle>
          <a:p>
            <a:pPr lvl="0"/>
            <a:r>
              <a:rPr lang="en-US" dirty="0"/>
              <a:t>Text</a:t>
            </a:r>
          </a:p>
        </p:txBody>
      </p:sp>
      <p:sp>
        <p:nvSpPr>
          <p:cNvPr id="35" name="Text Placeholder 5">
            <a:extLst>
              <a:ext uri="{FF2B5EF4-FFF2-40B4-BE49-F238E27FC236}">
                <a16:creationId xmlns:a16="http://schemas.microsoft.com/office/drawing/2014/main" xmlns="" id="{42EFFB73-47C6-4A28-BD0B-C885575AE15C}"/>
              </a:ext>
            </a:extLst>
          </p:cNvPr>
          <p:cNvSpPr>
            <a:spLocks noGrp="1"/>
          </p:cNvSpPr>
          <p:nvPr>
            <p:ph type="body" sz="quarter" idx="39" hasCustomPrompt="1"/>
          </p:nvPr>
        </p:nvSpPr>
        <p:spPr bwMode="invGray">
          <a:xfrm>
            <a:off x="1744833" y="2499689"/>
            <a:ext cx="10396299" cy="979226"/>
          </a:xfrm>
        </p:spPr>
        <p:txBody>
          <a:bodyPr lIns="0" tIns="0" rIns="0" bIns="0" anchor="ctr"/>
          <a:lstStyle>
            <a:lvl1pPr marL="0" indent="0" algn="l">
              <a:buFont typeface="Arial" panose="020B0604020202020204" pitchFamily="34" charset="0"/>
              <a:buNone/>
              <a:defRPr sz="1600">
                <a:latin typeface="+mn-lt"/>
              </a:defRPr>
            </a:lvl1pPr>
          </a:lstStyle>
          <a:p>
            <a:pPr lvl="0"/>
            <a:r>
              <a:rPr lang="en-US" dirty="0"/>
              <a:t>Text</a:t>
            </a:r>
          </a:p>
        </p:txBody>
      </p:sp>
      <p:sp>
        <p:nvSpPr>
          <p:cNvPr id="36" name="Text Placeholder 5">
            <a:extLst>
              <a:ext uri="{FF2B5EF4-FFF2-40B4-BE49-F238E27FC236}">
                <a16:creationId xmlns:a16="http://schemas.microsoft.com/office/drawing/2014/main" xmlns="" id="{B03CF380-C024-4E2C-8056-0E78DD8C9318}"/>
              </a:ext>
            </a:extLst>
          </p:cNvPr>
          <p:cNvSpPr>
            <a:spLocks noGrp="1"/>
          </p:cNvSpPr>
          <p:nvPr>
            <p:ph type="body" sz="quarter" idx="40" hasCustomPrompt="1"/>
          </p:nvPr>
        </p:nvSpPr>
        <p:spPr bwMode="invGray">
          <a:xfrm>
            <a:off x="1744833" y="3640309"/>
            <a:ext cx="10396299" cy="979226"/>
          </a:xfrm>
        </p:spPr>
        <p:txBody>
          <a:bodyPr lIns="0" tIns="0" rIns="0" bIns="0" anchor="ctr"/>
          <a:lstStyle>
            <a:lvl1pPr marL="0" indent="0" algn="l">
              <a:buFont typeface="Arial" panose="020B0604020202020204" pitchFamily="34" charset="0"/>
              <a:buNone/>
              <a:defRPr sz="1600">
                <a:latin typeface="+mn-lt"/>
              </a:defRPr>
            </a:lvl1pPr>
          </a:lstStyle>
          <a:p>
            <a:pPr lvl="0"/>
            <a:r>
              <a:rPr lang="en-US" dirty="0"/>
              <a:t>Text</a:t>
            </a:r>
          </a:p>
        </p:txBody>
      </p:sp>
      <p:sp>
        <p:nvSpPr>
          <p:cNvPr id="37" name="Text Placeholder 5">
            <a:extLst>
              <a:ext uri="{FF2B5EF4-FFF2-40B4-BE49-F238E27FC236}">
                <a16:creationId xmlns:a16="http://schemas.microsoft.com/office/drawing/2014/main" xmlns="" id="{53462861-EF4E-4EFC-8601-5C62CE30AB66}"/>
              </a:ext>
            </a:extLst>
          </p:cNvPr>
          <p:cNvSpPr>
            <a:spLocks noGrp="1"/>
          </p:cNvSpPr>
          <p:nvPr>
            <p:ph type="body" sz="quarter" idx="41" hasCustomPrompt="1"/>
          </p:nvPr>
        </p:nvSpPr>
        <p:spPr bwMode="invGray">
          <a:xfrm>
            <a:off x="1744833" y="4779758"/>
            <a:ext cx="10396299" cy="979226"/>
          </a:xfrm>
        </p:spPr>
        <p:txBody>
          <a:bodyPr lIns="0" tIns="0" rIns="0" bIns="0" anchor="ctr"/>
          <a:lstStyle>
            <a:lvl1pPr marL="0" indent="0" algn="l">
              <a:buFont typeface="Arial" panose="020B0604020202020204" pitchFamily="34" charset="0"/>
              <a:buNone/>
              <a:defRPr sz="1600">
                <a:latin typeface="+mn-lt"/>
              </a:defRPr>
            </a:lvl1pPr>
          </a:lstStyle>
          <a:p>
            <a:pPr lvl="0"/>
            <a:r>
              <a:rPr lang="en-US" dirty="0"/>
              <a:t>Text</a:t>
            </a:r>
          </a:p>
        </p:txBody>
      </p:sp>
      <p:sp>
        <p:nvSpPr>
          <p:cNvPr id="16" name="Slide Number Placeholder 5">
            <a:extLst>
              <a:ext uri="{FF2B5EF4-FFF2-40B4-BE49-F238E27FC236}">
                <a16:creationId xmlns:a16="http://schemas.microsoft.com/office/drawing/2014/main" xmlns="" id="{FC45DD8E-521A-4FC7-8643-56015F911E69}"/>
              </a:ext>
            </a:extLst>
          </p:cNvPr>
          <p:cNvSpPr>
            <a:spLocks noGrp="1"/>
          </p:cNvSpPr>
          <p:nvPr>
            <p:ph type="sldNum" sz="quarter" idx="4"/>
          </p:nvPr>
        </p:nvSpPr>
        <p:spPr>
          <a:xfrm>
            <a:off x="313745" y="5978063"/>
            <a:ext cx="610879" cy="272165"/>
          </a:xfrm>
          <a:prstGeom prst="rect">
            <a:avLst/>
          </a:prstGeom>
        </p:spPr>
        <p:txBody>
          <a:bodyPr vert="horz" lIns="122105" tIns="61052" rIns="122105" bIns="61052" rtlCol="0" anchor="ctr"/>
          <a:lstStyle>
            <a:lvl1pPr algn="l">
              <a:defRPr sz="1100">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3653396101"/>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titles">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xmlns="" id="{863FB3A0-AAAC-4191-B457-22FBE9D6EC4E}"/>
              </a:ext>
            </a:extLst>
          </p:cNvPr>
          <p:cNvSpPr txBox="1"/>
          <p:nvPr userDrawn="1"/>
        </p:nvSpPr>
        <p:spPr bwMode="invGray">
          <a:xfrm>
            <a:off x="446307" y="1361256"/>
            <a:ext cx="5733717" cy="691219"/>
          </a:xfrm>
          <a:prstGeom prst="rect">
            <a:avLst/>
          </a:prstGeom>
          <a:gradFill flip="none" rotWithShape="1">
            <a:gsLst>
              <a:gs pos="0">
                <a:schemeClr val="accent1">
                  <a:alpha val="0"/>
                </a:schemeClr>
              </a:gs>
              <a:gs pos="100000">
                <a:schemeClr val="accent1"/>
              </a:gs>
            </a:gsLst>
            <a:lin ang="16200000" scaled="1"/>
            <a:tileRect/>
          </a:gradFill>
        </p:spPr>
        <p:txBody>
          <a:bodyPr wrap="none" lIns="0" tIns="122105" rIns="0" bIns="0" rtlCol="0" anchor="t" anchorCtr="0">
            <a:noAutofit/>
          </a:bodyPr>
          <a:lstStyle/>
          <a:p>
            <a:pPr algn="ctr"/>
            <a:endParaRPr lang="en-US" sz="2100" dirty="0">
              <a:latin typeface="+mj-lt"/>
            </a:endParaRPr>
          </a:p>
        </p:txBody>
      </p:sp>
      <p:sp>
        <p:nvSpPr>
          <p:cNvPr id="28" name="TextBox 27">
            <a:extLst>
              <a:ext uri="{FF2B5EF4-FFF2-40B4-BE49-F238E27FC236}">
                <a16:creationId xmlns:a16="http://schemas.microsoft.com/office/drawing/2014/main" xmlns="" id="{88644FCC-2D7D-4A92-A351-05D1EECE4B58}"/>
              </a:ext>
            </a:extLst>
          </p:cNvPr>
          <p:cNvSpPr txBox="1"/>
          <p:nvPr userDrawn="1"/>
        </p:nvSpPr>
        <p:spPr bwMode="invGray">
          <a:xfrm>
            <a:off x="6400685" y="1361256"/>
            <a:ext cx="5733717" cy="691219"/>
          </a:xfrm>
          <a:prstGeom prst="rect">
            <a:avLst/>
          </a:prstGeom>
          <a:gradFill flip="none" rotWithShape="1">
            <a:gsLst>
              <a:gs pos="0">
                <a:schemeClr val="accent4">
                  <a:alpha val="0"/>
                </a:schemeClr>
              </a:gs>
              <a:gs pos="100000">
                <a:schemeClr val="accent4"/>
              </a:gs>
            </a:gsLst>
            <a:lin ang="16200000" scaled="1"/>
            <a:tileRect/>
          </a:gradFill>
        </p:spPr>
        <p:txBody>
          <a:bodyPr wrap="none" lIns="0" tIns="122105" rIns="0" bIns="0" rtlCol="0" anchor="t" anchorCtr="0">
            <a:noAutofit/>
          </a:bodyPr>
          <a:lstStyle/>
          <a:p>
            <a:pPr algn="ctr"/>
            <a:endParaRPr lang="en-US" sz="2100" dirty="0">
              <a:latin typeface="+mj-lt"/>
            </a:endParaRPr>
          </a:p>
        </p:txBody>
      </p:sp>
      <p:sp>
        <p:nvSpPr>
          <p:cNvPr id="26" name="Text Placeholder 5">
            <a:extLst>
              <a:ext uri="{FF2B5EF4-FFF2-40B4-BE49-F238E27FC236}">
                <a16:creationId xmlns:a16="http://schemas.microsoft.com/office/drawing/2014/main" xmlns="" id="{DED1562F-7727-42AD-B83F-B500F206D106}"/>
              </a:ext>
            </a:extLst>
          </p:cNvPr>
          <p:cNvSpPr>
            <a:spLocks noGrp="1"/>
          </p:cNvSpPr>
          <p:nvPr>
            <p:ph type="body" sz="quarter" idx="27" hasCustomPrompt="1"/>
          </p:nvPr>
        </p:nvSpPr>
        <p:spPr bwMode="invGray">
          <a:xfrm>
            <a:off x="6400685" y="1361256"/>
            <a:ext cx="5733717" cy="691219"/>
          </a:xfrm>
        </p:spPr>
        <p:txBody>
          <a:bodyPr lIns="122105" tIns="61052" rIns="122105" bIns="61052" anchor="ctr"/>
          <a:lstStyle>
            <a:lvl1pPr marL="0" indent="0" algn="ctr">
              <a:buNone/>
              <a:defRPr sz="1900">
                <a:solidFill>
                  <a:schemeClr val="tx1"/>
                </a:solidFill>
                <a:latin typeface="+mj-lt"/>
              </a:defRPr>
            </a:lvl1pPr>
          </a:lstStyle>
          <a:p>
            <a:pPr lvl="0"/>
            <a:r>
              <a:rPr lang="en-US" dirty="0"/>
              <a:t>Title</a:t>
            </a:r>
          </a:p>
        </p:txBody>
      </p:sp>
      <p:sp>
        <p:nvSpPr>
          <p:cNvPr id="25" name="Text Placeholder 5">
            <a:extLst>
              <a:ext uri="{FF2B5EF4-FFF2-40B4-BE49-F238E27FC236}">
                <a16:creationId xmlns:a16="http://schemas.microsoft.com/office/drawing/2014/main" xmlns="" id="{1AD75614-E53F-4AA5-8BD7-EF0EB52F42D3}"/>
              </a:ext>
            </a:extLst>
          </p:cNvPr>
          <p:cNvSpPr>
            <a:spLocks noGrp="1"/>
          </p:cNvSpPr>
          <p:nvPr>
            <p:ph type="body" sz="quarter" idx="23" hasCustomPrompt="1"/>
          </p:nvPr>
        </p:nvSpPr>
        <p:spPr bwMode="invGray">
          <a:xfrm>
            <a:off x="446307" y="1361256"/>
            <a:ext cx="5733717" cy="691219"/>
          </a:xfrm>
        </p:spPr>
        <p:txBody>
          <a:bodyPr lIns="122105" tIns="61052" rIns="122105" bIns="61052" anchor="ctr"/>
          <a:lstStyle>
            <a:lvl1pPr marL="0" indent="0" algn="ctr">
              <a:buNone/>
              <a:defRPr sz="1900">
                <a:solidFill>
                  <a:schemeClr val="tx1"/>
                </a:solidFill>
                <a:latin typeface="+mj-lt"/>
              </a:defRPr>
            </a:lvl1pPr>
          </a:lstStyle>
          <a:p>
            <a:pPr lvl="0"/>
            <a:r>
              <a:rPr lang="en-US" dirty="0"/>
              <a:t>Title</a:t>
            </a:r>
          </a:p>
        </p:txBody>
      </p:sp>
      <p:sp>
        <p:nvSpPr>
          <p:cNvPr id="2" name="Title 1">
            <a:extLst>
              <a:ext uri="{FF2B5EF4-FFF2-40B4-BE49-F238E27FC236}">
                <a16:creationId xmlns:a16="http://schemas.microsoft.com/office/drawing/2014/main" xmlns=""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xmlns="" id="{EA80C96E-3929-4152-AB01-4A8F2872A058}"/>
              </a:ext>
            </a:extLst>
          </p:cNvPr>
          <p:cNvSpPr>
            <a:spLocks noGrp="1"/>
          </p:cNvSpPr>
          <p:nvPr>
            <p:ph type="body" sz="quarter" idx="22" hasCustomPrompt="1"/>
          </p:nvPr>
        </p:nvSpPr>
        <p:spPr bwMode="invGray">
          <a:xfrm>
            <a:off x="313744" y="525945"/>
            <a:ext cx="11820277" cy="548546"/>
          </a:xfrm>
        </p:spPr>
        <p:txBody>
          <a:bodyPr/>
          <a:lstStyle>
            <a:lvl1pPr marL="0" indent="0">
              <a:buNone/>
              <a:defRPr sz="2100">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51" name="Text Placeholder 5">
            <a:extLst>
              <a:ext uri="{FF2B5EF4-FFF2-40B4-BE49-F238E27FC236}">
                <a16:creationId xmlns:a16="http://schemas.microsoft.com/office/drawing/2014/main" xmlns="" id="{1870F207-DAE0-4F9E-BC24-FBAF964B37A7}"/>
              </a:ext>
            </a:extLst>
          </p:cNvPr>
          <p:cNvSpPr>
            <a:spLocks noGrp="1"/>
          </p:cNvSpPr>
          <p:nvPr>
            <p:ph type="body" sz="quarter" idx="13" hasCustomPrompt="1"/>
          </p:nvPr>
        </p:nvSpPr>
        <p:spPr bwMode="invGray">
          <a:xfrm>
            <a:off x="441930" y="2160061"/>
            <a:ext cx="5733717" cy="3594337"/>
          </a:xfrm>
        </p:spPr>
        <p:txBody>
          <a:bodyPr lIns="0" tIns="0" rIns="0" bIns="0" anchor="t"/>
          <a:lstStyle>
            <a:lvl1pPr marL="244208" indent="-244208" algn="l">
              <a:buFont typeface="Arial" panose="020B0604020202020204" pitchFamily="34" charset="0"/>
              <a:buChar char="•"/>
              <a:defRPr sz="1600">
                <a:latin typeface="+mn-lt"/>
              </a:defRPr>
            </a:lvl1pPr>
          </a:lstStyle>
          <a:p>
            <a:pPr lvl="0"/>
            <a:r>
              <a:rPr lang="en-US" dirty="0"/>
              <a:t>Text</a:t>
            </a:r>
          </a:p>
        </p:txBody>
      </p:sp>
      <p:sp>
        <p:nvSpPr>
          <p:cNvPr id="52" name="Text Placeholder 5">
            <a:extLst>
              <a:ext uri="{FF2B5EF4-FFF2-40B4-BE49-F238E27FC236}">
                <a16:creationId xmlns:a16="http://schemas.microsoft.com/office/drawing/2014/main" xmlns="" id="{DB4A13E2-127A-4334-AD45-2634FFD83827}"/>
              </a:ext>
            </a:extLst>
          </p:cNvPr>
          <p:cNvSpPr>
            <a:spLocks noGrp="1"/>
          </p:cNvSpPr>
          <p:nvPr>
            <p:ph type="body" sz="quarter" idx="26" hasCustomPrompt="1"/>
          </p:nvPr>
        </p:nvSpPr>
        <p:spPr bwMode="invGray">
          <a:xfrm>
            <a:off x="6400685" y="2160061"/>
            <a:ext cx="5733717" cy="3594337"/>
          </a:xfrm>
        </p:spPr>
        <p:txBody>
          <a:bodyPr lIns="0" tIns="0" rIns="0" bIns="0" anchor="t"/>
          <a:lstStyle>
            <a:lvl1pPr marL="244208" indent="-244208" algn="l">
              <a:buFont typeface="Arial" panose="020B0604020202020204" pitchFamily="34" charset="0"/>
              <a:buChar char="•"/>
              <a:defRPr sz="1600">
                <a:latin typeface="+mn-lt"/>
              </a:defRPr>
            </a:lvl1pPr>
          </a:lstStyle>
          <a:p>
            <a:pPr lvl="0"/>
            <a:r>
              <a:rPr lang="en-US" dirty="0"/>
              <a:t>Text</a:t>
            </a:r>
          </a:p>
        </p:txBody>
      </p:sp>
      <p:sp>
        <p:nvSpPr>
          <p:cNvPr id="10" name="Slide Number Placeholder 5">
            <a:extLst>
              <a:ext uri="{FF2B5EF4-FFF2-40B4-BE49-F238E27FC236}">
                <a16:creationId xmlns:a16="http://schemas.microsoft.com/office/drawing/2014/main" xmlns="" id="{9C296829-B007-4877-AE09-73B1F39F5E93}"/>
              </a:ext>
            </a:extLst>
          </p:cNvPr>
          <p:cNvSpPr>
            <a:spLocks noGrp="1"/>
          </p:cNvSpPr>
          <p:nvPr>
            <p:ph type="sldNum" sz="quarter" idx="4"/>
          </p:nvPr>
        </p:nvSpPr>
        <p:spPr>
          <a:xfrm>
            <a:off x="313745" y="5978063"/>
            <a:ext cx="610879" cy="272165"/>
          </a:xfrm>
          <a:prstGeom prst="rect">
            <a:avLst/>
          </a:prstGeom>
        </p:spPr>
        <p:txBody>
          <a:bodyPr vert="horz" lIns="122105" tIns="61052" rIns="122105" bIns="61052" rtlCol="0" anchor="ctr"/>
          <a:lstStyle>
            <a:lvl1pPr algn="l">
              <a:defRPr sz="1100">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3165108620"/>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titles with ic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xmlns="" id="{EA80C96E-3929-4152-AB01-4A8F2872A058}"/>
              </a:ext>
            </a:extLst>
          </p:cNvPr>
          <p:cNvSpPr>
            <a:spLocks noGrp="1"/>
          </p:cNvSpPr>
          <p:nvPr>
            <p:ph type="body" sz="quarter" idx="22" hasCustomPrompt="1"/>
          </p:nvPr>
        </p:nvSpPr>
        <p:spPr bwMode="invGray">
          <a:xfrm>
            <a:off x="313744" y="525945"/>
            <a:ext cx="11820277" cy="548546"/>
          </a:xfrm>
        </p:spPr>
        <p:txBody>
          <a:bodyPr/>
          <a:lstStyle>
            <a:lvl1pPr marL="0" indent="0">
              <a:buNone/>
              <a:defRPr sz="2100">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22" name="Oval 21">
            <a:extLst>
              <a:ext uri="{FF2B5EF4-FFF2-40B4-BE49-F238E27FC236}">
                <a16:creationId xmlns:a16="http://schemas.microsoft.com/office/drawing/2014/main" xmlns="" id="{492926B3-0432-465B-B08E-8EBDD7F5CD8C}"/>
              </a:ext>
            </a:extLst>
          </p:cNvPr>
          <p:cNvSpPr/>
          <p:nvPr userDrawn="1"/>
        </p:nvSpPr>
        <p:spPr bwMode="invGray">
          <a:xfrm>
            <a:off x="458541" y="1353590"/>
            <a:ext cx="1260158" cy="1152031"/>
          </a:xfrm>
          <a:prstGeom prst="ellipse">
            <a:avLst/>
          </a:prstGeom>
          <a:gradFill flip="none" rotWithShape="1">
            <a:gsLst>
              <a:gs pos="25000">
                <a:schemeClr val="accent1">
                  <a:alpha val="0"/>
                </a:schemeClr>
              </a:gs>
              <a:gs pos="100000">
                <a:schemeClr val="accent1"/>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pPr algn="ctr"/>
            <a:endParaRPr lang="en-US" sz="1600" dirty="0">
              <a:solidFill>
                <a:schemeClr val="tx1"/>
              </a:solidFill>
            </a:endParaRPr>
          </a:p>
        </p:txBody>
      </p:sp>
      <p:sp>
        <p:nvSpPr>
          <p:cNvPr id="23" name="Oval 22">
            <a:extLst>
              <a:ext uri="{FF2B5EF4-FFF2-40B4-BE49-F238E27FC236}">
                <a16:creationId xmlns:a16="http://schemas.microsoft.com/office/drawing/2014/main" xmlns="" id="{3C01C190-F20E-4DD7-928E-DBC8A845999E}"/>
              </a:ext>
            </a:extLst>
          </p:cNvPr>
          <p:cNvSpPr/>
          <p:nvPr userDrawn="1"/>
        </p:nvSpPr>
        <p:spPr bwMode="invGray">
          <a:xfrm>
            <a:off x="6421138" y="1354037"/>
            <a:ext cx="1260158" cy="1152031"/>
          </a:xfrm>
          <a:prstGeom prst="ellipse">
            <a:avLst/>
          </a:prstGeom>
          <a:gradFill flip="none" rotWithShape="1">
            <a:gsLst>
              <a:gs pos="25000">
                <a:schemeClr val="accent2">
                  <a:alpha val="0"/>
                </a:schemeClr>
              </a:gs>
              <a:gs pos="100000">
                <a:schemeClr val="accent2"/>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pPr algn="ctr"/>
            <a:endParaRPr lang="en-US" sz="1600" dirty="0">
              <a:solidFill>
                <a:schemeClr val="tx1"/>
              </a:solidFill>
              <a:latin typeface="+mn-lt"/>
            </a:endParaRPr>
          </a:p>
        </p:txBody>
      </p:sp>
      <p:sp>
        <p:nvSpPr>
          <p:cNvPr id="25" name="Text Placeholder 5">
            <a:extLst>
              <a:ext uri="{FF2B5EF4-FFF2-40B4-BE49-F238E27FC236}">
                <a16:creationId xmlns:a16="http://schemas.microsoft.com/office/drawing/2014/main" xmlns="" id="{A3E71761-1385-4F8B-99E0-968B9C3EC323}"/>
              </a:ext>
            </a:extLst>
          </p:cNvPr>
          <p:cNvSpPr>
            <a:spLocks noGrp="1"/>
          </p:cNvSpPr>
          <p:nvPr>
            <p:ph type="body" sz="quarter" idx="13" hasCustomPrompt="1"/>
          </p:nvPr>
        </p:nvSpPr>
        <p:spPr bwMode="invGray">
          <a:xfrm>
            <a:off x="1932309" y="2082518"/>
            <a:ext cx="4234129" cy="3677638"/>
          </a:xfrm>
        </p:spPr>
        <p:txBody>
          <a:bodyPr lIns="0" tIns="0" rIns="0" bIns="0" anchor="t"/>
          <a:lstStyle>
            <a:lvl1pPr marL="0" indent="0" algn="l">
              <a:buFont typeface="Arial" panose="020B0604020202020204" pitchFamily="34" charset="0"/>
              <a:buNone/>
              <a:defRPr sz="1900">
                <a:latin typeface="+mn-lt"/>
              </a:defRPr>
            </a:lvl1pPr>
          </a:lstStyle>
          <a:p>
            <a:pPr lvl="0"/>
            <a:r>
              <a:rPr lang="en-US" dirty="0"/>
              <a:t>Text</a:t>
            </a:r>
          </a:p>
        </p:txBody>
      </p:sp>
      <p:sp>
        <p:nvSpPr>
          <p:cNvPr id="26" name="Text Placeholder 5">
            <a:extLst>
              <a:ext uri="{FF2B5EF4-FFF2-40B4-BE49-F238E27FC236}">
                <a16:creationId xmlns:a16="http://schemas.microsoft.com/office/drawing/2014/main" xmlns="" id="{B78D1D2F-1CF6-41FD-9735-9990D3D90235}"/>
              </a:ext>
            </a:extLst>
          </p:cNvPr>
          <p:cNvSpPr>
            <a:spLocks noGrp="1"/>
          </p:cNvSpPr>
          <p:nvPr>
            <p:ph type="body" sz="quarter" idx="49" hasCustomPrompt="1"/>
          </p:nvPr>
        </p:nvSpPr>
        <p:spPr bwMode="invGray">
          <a:xfrm>
            <a:off x="1932309" y="1354038"/>
            <a:ext cx="4234129" cy="639862"/>
          </a:xfrm>
        </p:spPr>
        <p:txBody>
          <a:bodyPr lIns="0" tIns="0" rIns="0" bIns="0" anchor="ctr"/>
          <a:lstStyle>
            <a:lvl1pPr marL="0" indent="0" algn="l">
              <a:buFont typeface="Arial" panose="020B0604020202020204" pitchFamily="34" charset="0"/>
              <a:buNone/>
              <a:defRPr sz="2100">
                <a:solidFill>
                  <a:schemeClr val="accent1"/>
                </a:solidFill>
                <a:latin typeface="+mj-lt"/>
              </a:defRPr>
            </a:lvl1pPr>
          </a:lstStyle>
          <a:p>
            <a:pPr lvl="0"/>
            <a:r>
              <a:rPr lang="en-US" dirty="0"/>
              <a:t>Title</a:t>
            </a:r>
          </a:p>
        </p:txBody>
      </p:sp>
      <p:sp>
        <p:nvSpPr>
          <p:cNvPr id="28" name="Text Placeholder 5">
            <a:extLst>
              <a:ext uri="{FF2B5EF4-FFF2-40B4-BE49-F238E27FC236}">
                <a16:creationId xmlns:a16="http://schemas.microsoft.com/office/drawing/2014/main" xmlns="" id="{05C714B7-D051-4A10-9F71-625D90671EBC}"/>
              </a:ext>
            </a:extLst>
          </p:cNvPr>
          <p:cNvSpPr>
            <a:spLocks noGrp="1"/>
          </p:cNvSpPr>
          <p:nvPr>
            <p:ph type="body" sz="quarter" idx="50" hasCustomPrompt="1"/>
          </p:nvPr>
        </p:nvSpPr>
        <p:spPr bwMode="invGray">
          <a:xfrm>
            <a:off x="7898332" y="2082518"/>
            <a:ext cx="4234129" cy="3677638"/>
          </a:xfrm>
        </p:spPr>
        <p:txBody>
          <a:bodyPr lIns="0" tIns="0" rIns="0" bIns="0" anchor="t"/>
          <a:lstStyle>
            <a:lvl1pPr marL="0" indent="0" algn="l">
              <a:buFont typeface="Arial" panose="020B0604020202020204" pitchFamily="34" charset="0"/>
              <a:buNone/>
              <a:defRPr sz="1900">
                <a:latin typeface="+mn-lt"/>
              </a:defRPr>
            </a:lvl1pPr>
          </a:lstStyle>
          <a:p>
            <a:pPr lvl="0"/>
            <a:r>
              <a:rPr lang="en-US" dirty="0"/>
              <a:t>Text</a:t>
            </a:r>
          </a:p>
        </p:txBody>
      </p:sp>
      <p:sp>
        <p:nvSpPr>
          <p:cNvPr id="31" name="Text Placeholder 5">
            <a:extLst>
              <a:ext uri="{FF2B5EF4-FFF2-40B4-BE49-F238E27FC236}">
                <a16:creationId xmlns:a16="http://schemas.microsoft.com/office/drawing/2014/main" xmlns="" id="{4E246567-4A4A-470F-B439-18388B24BB96}"/>
              </a:ext>
            </a:extLst>
          </p:cNvPr>
          <p:cNvSpPr>
            <a:spLocks noGrp="1"/>
          </p:cNvSpPr>
          <p:nvPr>
            <p:ph type="body" sz="quarter" idx="51" hasCustomPrompt="1"/>
          </p:nvPr>
        </p:nvSpPr>
        <p:spPr bwMode="invGray">
          <a:xfrm>
            <a:off x="7898332" y="1354038"/>
            <a:ext cx="4234129" cy="639862"/>
          </a:xfrm>
        </p:spPr>
        <p:txBody>
          <a:bodyPr lIns="0" tIns="0" rIns="0" bIns="0" anchor="ctr"/>
          <a:lstStyle>
            <a:lvl1pPr marL="0" indent="0" algn="l">
              <a:buFont typeface="Arial" panose="020B0604020202020204" pitchFamily="34" charset="0"/>
              <a:buNone/>
              <a:defRPr sz="2100">
                <a:solidFill>
                  <a:schemeClr val="accent2"/>
                </a:solidFill>
                <a:latin typeface="+mj-lt"/>
              </a:defRPr>
            </a:lvl1pPr>
          </a:lstStyle>
          <a:p>
            <a:pPr lvl="0"/>
            <a:r>
              <a:rPr lang="en-US" dirty="0"/>
              <a:t>Title</a:t>
            </a:r>
          </a:p>
        </p:txBody>
      </p:sp>
      <p:sp>
        <p:nvSpPr>
          <p:cNvPr id="32" name="Text Placeholder 5">
            <a:extLst>
              <a:ext uri="{FF2B5EF4-FFF2-40B4-BE49-F238E27FC236}">
                <a16:creationId xmlns:a16="http://schemas.microsoft.com/office/drawing/2014/main" xmlns="" id="{1431687D-F746-4CC0-A749-0A90B9472E6D}"/>
              </a:ext>
            </a:extLst>
          </p:cNvPr>
          <p:cNvSpPr>
            <a:spLocks noGrp="1"/>
          </p:cNvSpPr>
          <p:nvPr>
            <p:ph type="body" sz="quarter" idx="35" hasCustomPrompt="1"/>
          </p:nvPr>
        </p:nvSpPr>
        <p:spPr bwMode="invGray">
          <a:xfrm>
            <a:off x="953167" y="1806495"/>
            <a:ext cx="270907" cy="246221"/>
          </a:xfrm>
        </p:spPr>
        <p:txBody>
          <a:bodyPr wrap="none" lIns="0" tIns="0" rIns="0" bIns="0" anchor="ctr">
            <a:spAutoFit/>
          </a:bodyPr>
          <a:lstStyle>
            <a:lvl1pPr marL="0" indent="0" algn="ctr">
              <a:buNone/>
              <a:defRPr sz="1600">
                <a:solidFill>
                  <a:schemeClr val="tx1"/>
                </a:solidFill>
                <a:latin typeface="+mn-lt"/>
              </a:defRPr>
            </a:lvl1pPr>
          </a:lstStyle>
          <a:p>
            <a:pPr lvl="0"/>
            <a:r>
              <a:rPr lang="en-US" dirty="0"/>
              <a:t>Icon</a:t>
            </a:r>
          </a:p>
        </p:txBody>
      </p:sp>
      <p:sp>
        <p:nvSpPr>
          <p:cNvPr id="33" name="Text Placeholder 5">
            <a:extLst>
              <a:ext uri="{FF2B5EF4-FFF2-40B4-BE49-F238E27FC236}">
                <a16:creationId xmlns:a16="http://schemas.microsoft.com/office/drawing/2014/main" xmlns="" id="{20883FF7-9702-4473-8FF2-A940DC42E300}"/>
              </a:ext>
            </a:extLst>
          </p:cNvPr>
          <p:cNvSpPr>
            <a:spLocks noGrp="1"/>
          </p:cNvSpPr>
          <p:nvPr>
            <p:ph type="body" sz="quarter" idx="52" hasCustomPrompt="1"/>
          </p:nvPr>
        </p:nvSpPr>
        <p:spPr bwMode="invGray">
          <a:xfrm>
            <a:off x="6915764" y="1806943"/>
            <a:ext cx="270907" cy="246221"/>
          </a:xfrm>
        </p:spPr>
        <p:txBody>
          <a:bodyPr wrap="none" lIns="0" tIns="0" rIns="0" bIns="0" anchor="ctr">
            <a:spAutoFit/>
          </a:bodyPr>
          <a:lstStyle>
            <a:lvl1pPr marL="0" indent="0" algn="ctr">
              <a:buNone/>
              <a:defRPr sz="1600">
                <a:solidFill>
                  <a:schemeClr val="tx1"/>
                </a:solidFill>
                <a:latin typeface="+mn-lt"/>
              </a:defRPr>
            </a:lvl1pPr>
          </a:lstStyle>
          <a:p>
            <a:pPr lvl="0"/>
            <a:r>
              <a:rPr lang="en-US" dirty="0"/>
              <a:t>Icon</a:t>
            </a:r>
          </a:p>
        </p:txBody>
      </p:sp>
      <p:sp>
        <p:nvSpPr>
          <p:cNvPr id="12" name="Slide Number Placeholder 5">
            <a:extLst>
              <a:ext uri="{FF2B5EF4-FFF2-40B4-BE49-F238E27FC236}">
                <a16:creationId xmlns:a16="http://schemas.microsoft.com/office/drawing/2014/main" xmlns="" id="{9E456788-4F8C-4D00-9D01-69182047EB6C}"/>
              </a:ext>
            </a:extLst>
          </p:cNvPr>
          <p:cNvSpPr>
            <a:spLocks noGrp="1"/>
          </p:cNvSpPr>
          <p:nvPr>
            <p:ph type="sldNum" sz="quarter" idx="4"/>
          </p:nvPr>
        </p:nvSpPr>
        <p:spPr>
          <a:xfrm>
            <a:off x="313745" y="5978063"/>
            <a:ext cx="610879" cy="272165"/>
          </a:xfrm>
          <a:prstGeom prst="rect">
            <a:avLst/>
          </a:prstGeom>
        </p:spPr>
        <p:txBody>
          <a:bodyPr vert="horz" lIns="122105" tIns="61052" rIns="122105" bIns="61052" rtlCol="0" anchor="ctr"/>
          <a:lstStyle>
            <a:lvl1pPr algn="l">
              <a:defRPr sz="1100">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2761756056"/>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x 3 Titles with ic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xmlns="" id="{EA80C96E-3929-4152-AB01-4A8F2872A058}"/>
              </a:ext>
            </a:extLst>
          </p:cNvPr>
          <p:cNvSpPr>
            <a:spLocks noGrp="1"/>
          </p:cNvSpPr>
          <p:nvPr>
            <p:ph type="body" sz="quarter" idx="22" hasCustomPrompt="1"/>
          </p:nvPr>
        </p:nvSpPr>
        <p:spPr bwMode="invGray">
          <a:xfrm>
            <a:off x="313744" y="525945"/>
            <a:ext cx="11820277" cy="548546"/>
          </a:xfrm>
        </p:spPr>
        <p:txBody>
          <a:bodyPr/>
          <a:lstStyle>
            <a:lvl1pPr marL="0" indent="0">
              <a:buNone/>
              <a:defRPr sz="2100">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22" name="Oval 21">
            <a:extLst>
              <a:ext uri="{FF2B5EF4-FFF2-40B4-BE49-F238E27FC236}">
                <a16:creationId xmlns:a16="http://schemas.microsoft.com/office/drawing/2014/main" xmlns="" id="{7CBA39B7-A27E-460A-A6B5-9655C6FFF37E}"/>
              </a:ext>
            </a:extLst>
          </p:cNvPr>
          <p:cNvSpPr/>
          <p:nvPr userDrawn="1"/>
        </p:nvSpPr>
        <p:spPr bwMode="invGray">
          <a:xfrm>
            <a:off x="446306" y="1855380"/>
            <a:ext cx="1260158" cy="1152031"/>
          </a:xfrm>
          <a:prstGeom prst="ellipse">
            <a:avLst/>
          </a:prstGeom>
          <a:gradFill flip="none" rotWithShape="1">
            <a:gsLst>
              <a:gs pos="25000">
                <a:schemeClr val="accent1">
                  <a:alpha val="0"/>
                </a:schemeClr>
              </a:gs>
              <a:gs pos="100000">
                <a:schemeClr val="accent1"/>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pPr algn="ctr"/>
            <a:endParaRPr lang="en-US" sz="1900" dirty="0">
              <a:solidFill>
                <a:schemeClr val="tx1"/>
              </a:solidFill>
            </a:endParaRPr>
          </a:p>
        </p:txBody>
      </p:sp>
      <p:sp>
        <p:nvSpPr>
          <p:cNvPr id="23" name="Oval 22">
            <a:extLst>
              <a:ext uri="{FF2B5EF4-FFF2-40B4-BE49-F238E27FC236}">
                <a16:creationId xmlns:a16="http://schemas.microsoft.com/office/drawing/2014/main" xmlns="" id="{5FC3F0C6-F095-4B53-B6C1-F06866F554AC}"/>
              </a:ext>
            </a:extLst>
          </p:cNvPr>
          <p:cNvSpPr/>
          <p:nvPr userDrawn="1"/>
        </p:nvSpPr>
        <p:spPr bwMode="invGray">
          <a:xfrm>
            <a:off x="446306" y="3231752"/>
            <a:ext cx="1260158" cy="1152031"/>
          </a:xfrm>
          <a:prstGeom prst="ellipse">
            <a:avLst/>
          </a:prstGeom>
          <a:gradFill flip="none" rotWithShape="1">
            <a:gsLst>
              <a:gs pos="25000">
                <a:schemeClr val="accent2">
                  <a:alpha val="0"/>
                </a:schemeClr>
              </a:gs>
              <a:gs pos="100000">
                <a:schemeClr val="accent2"/>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pPr algn="ctr"/>
            <a:endParaRPr lang="en-US" sz="1900" dirty="0">
              <a:solidFill>
                <a:schemeClr val="tx1"/>
              </a:solidFill>
            </a:endParaRPr>
          </a:p>
        </p:txBody>
      </p:sp>
      <p:sp>
        <p:nvSpPr>
          <p:cNvPr id="25" name="Oval 24">
            <a:extLst>
              <a:ext uri="{FF2B5EF4-FFF2-40B4-BE49-F238E27FC236}">
                <a16:creationId xmlns:a16="http://schemas.microsoft.com/office/drawing/2014/main" xmlns="" id="{5482D622-AAA7-4A97-BDC5-77F70D964AD9}"/>
              </a:ext>
            </a:extLst>
          </p:cNvPr>
          <p:cNvSpPr/>
          <p:nvPr userDrawn="1"/>
        </p:nvSpPr>
        <p:spPr bwMode="invGray">
          <a:xfrm>
            <a:off x="446306" y="4608126"/>
            <a:ext cx="1260158" cy="1152031"/>
          </a:xfrm>
          <a:prstGeom prst="ellipse">
            <a:avLst/>
          </a:prstGeom>
          <a:gradFill flip="none" rotWithShape="1">
            <a:gsLst>
              <a:gs pos="25000">
                <a:schemeClr val="accent3">
                  <a:alpha val="0"/>
                </a:schemeClr>
              </a:gs>
              <a:gs pos="100000">
                <a:schemeClr val="accent3"/>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pPr algn="ctr"/>
            <a:endParaRPr lang="en-US" sz="1900" dirty="0">
              <a:solidFill>
                <a:schemeClr val="tx1"/>
              </a:solidFill>
            </a:endParaRPr>
          </a:p>
        </p:txBody>
      </p:sp>
      <p:sp>
        <p:nvSpPr>
          <p:cNvPr id="26" name="Text Placeholder 5">
            <a:extLst>
              <a:ext uri="{FF2B5EF4-FFF2-40B4-BE49-F238E27FC236}">
                <a16:creationId xmlns:a16="http://schemas.microsoft.com/office/drawing/2014/main" xmlns="" id="{A928ED84-7A49-4862-BEAE-26655C61FF1A}"/>
              </a:ext>
            </a:extLst>
          </p:cNvPr>
          <p:cNvSpPr>
            <a:spLocks noGrp="1"/>
          </p:cNvSpPr>
          <p:nvPr>
            <p:ph type="body" sz="quarter" idx="35" hasCustomPrompt="1"/>
          </p:nvPr>
        </p:nvSpPr>
        <p:spPr bwMode="invGray">
          <a:xfrm>
            <a:off x="940932" y="2308284"/>
            <a:ext cx="270907" cy="246221"/>
          </a:xfrm>
        </p:spPr>
        <p:txBody>
          <a:bodyPr wrap="none" lIns="0" tIns="0" rIns="0" bIns="0" anchor="ctr">
            <a:spAutoFit/>
          </a:bodyPr>
          <a:lstStyle>
            <a:lvl1pPr marL="0" indent="0" algn="ctr">
              <a:buNone/>
              <a:defRPr sz="1600">
                <a:solidFill>
                  <a:schemeClr val="tx1"/>
                </a:solidFill>
                <a:latin typeface="+mn-lt"/>
              </a:defRPr>
            </a:lvl1pPr>
          </a:lstStyle>
          <a:p>
            <a:pPr lvl="0"/>
            <a:r>
              <a:rPr lang="en-US" dirty="0"/>
              <a:t>Icon</a:t>
            </a:r>
          </a:p>
        </p:txBody>
      </p:sp>
      <p:sp>
        <p:nvSpPr>
          <p:cNvPr id="28" name="Text Placeholder 5">
            <a:extLst>
              <a:ext uri="{FF2B5EF4-FFF2-40B4-BE49-F238E27FC236}">
                <a16:creationId xmlns:a16="http://schemas.microsoft.com/office/drawing/2014/main" xmlns="" id="{AD86F44B-927D-45F9-B0F8-129711914423}"/>
              </a:ext>
            </a:extLst>
          </p:cNvPr>
          <p:cNvSpPr>
            <a:spLocks noGrp="1"/>
          </p:cNvSpPr>
          <p:nvPr>
            <p:ph type="body" sz="quarter" idx="36" hasCustomPrompt="1"/>
          </p:nvPr>
        </p:nvSpPr>
        <p:spPr bwMode="invGray">
          <a:xfrm>
            <a:off x="940932" y="3684659"/>
            <a:ext cx="270907" cy="246221"/>
          </a:xfrm>
        </p:spPr>
        <p:txBody>
          <a:bodyPr wrap="none" lIns="0" tIns="0" rIns="0" bIns="0" anchor="ctr">
            <a:spAutoFit/>
          </a:bodyPr>
          <a:lstStyle>
            <a:lvl1pPr marL="0" indent="0" algn="ctr">
              <a:buNone/>
              <a:defRPr sz="1600">
                <a:solidFill>
                  <a:schemeClr val="tx1"/>
                </a:solidFill>
                <a:latin typeface="+mn-lt"/>
              </a:defRPr>
            </a:lvl1pPr>
          </a:lstStyle>
          <a:p>
            <a:pPr lvl="0"/>
            <a:r>
              <a:rPr lang="en-US" dirty="0"/>
              <a:t>Icon</a:t>
            </a:r>
          </a:p>
        </p:txBody>
      </p:sp>
      <p:sp>
        <p:nvSpPr>
          <p:cNvPr id="31" name="Text Placeholder 5">
            <a:extLst>
              <a:ext uri="{FF2B5EF4-FFF2-40B4-BE49-F238E27FC236}">
                <a16:creationId xmlns:a16="http://schemas.microsoft.com/office/drawing/2014/main" xmlns="" id="{3D4CCDE1-9A12-4E71-91A0-C086E94A12C6}"/>
              </a:ext>
            </a:extLst>
          </p:cNvPr>
          <p:cNvSpPr>
            <a:spLocks noGrp="1"/>
          </p:cNvSpPr>
          <p:nvPr>
            <p:ph type="body" sz="quarter" idx="37" hasCustomPrompt="1"/>
          </p:nvPr>
        </p:nvSpPr>
        <p:spPr bwMode="invGray">
          <a:xfrm>
            <a:off x="940932" y="5061030"/>
            <a:ext cx="270907" cy="246221"/>
          </a:xfrm>
        </p:spPr>
        <p:txBody>
          <a:bodyPr wrap="none" lIns="0" tIns="0" rIns="0" bIns="0" anchor="ctr">
            <a:spAutoFit/>
          </a:bodyPr>
          <a:lstStyle>
            <a:lvl1pPr marL="0" indent="0" algn="ctr">
              <a:buNone/>
              <a:defRPr sz="1600">
                <a:solidFill>
                  <a:schemeClr val="tx1"/>
                </a:solidFill>
                <a:latin typeface="+mn-lt"/>
              </a:defRPr>
            </a:lvl1pPr>
          </a:lstStyle>
          <a:p>
            <a:pPr lvl="0"/>
            <a:r>
              <a:rPr lang="en-US" dirty="0"/>
              <a:t>Icon</a:t>
            </a:r>
          </a:p>
        </p:txBody>
      </p:sp>
      <p:sp>
        <p:nvSpPr>
          <p:cNvPr id="32" name="Text Placeholder 5">
            <a:extLst>
              <a:ext uri="{FF2B5EF4-FFF2-40B4-BE49-F238E27FC236}">
                <a16:creationId xmlns:a16="http://schemas.microsoft.com/office/drawing/2014/main" xmlns="" id="{5CFD6443-4873-4FD2-A44B-75D2F65DFEBB}"/>
              </a:ext>
            </a:extLst>
          </p:cNvPr>
          <p:cNvSpPr>
            <a:spLocks noGrp="1"/>
          </p:cNvSpPr>
          <p:nvPr>
            <p:ph type="body" sz="quarter" idx="23" hasCustomPrompt="1"/>
          </p:nvPr>
        </p:nvSpPr>
        <p:spPr bwMode="invGray">
          <a:xfrm>
            <a:off x="1902352" y="1361256"/>
            <a:ext cx="4284536" cy="576016"/>
          </a:xfrm>
        </p:spPr>
        <p:txBody>
          <a:bodyPr lIns="0" tIns="0" rIns="0" bIns="0" anchor="t"/>
          <a:lstStyle>
            <a:lvl1pPr marL="0" indent="0" algn="l">
              <a:buNone/>
              <a:defRPr sz="2100">
                <a:solidFill>
                  <a:schemeClr val="accent1"/>
                </a:solidFill>
                <a:latin typeface="+mj-lt"/>
              </a:defRPr>
            </a:lvl1pPr>
          </a:lstStyle>
          <a:p>
            <a:pPr lvl="0"/>
            <a:r>
              <a:rPr lang="en-US" dirty="0"/>
              <a:t>Title</a:t>
            </a:r>
          </a:p>
        </p:txBody>
      </p:sp>
      <p:sp>
        <p:nvSpPr>
          <p:cNvPr id="33" name="Text Placeholder 5">
            <a:extLst>
              <a:ext uri="{FF2B5EF4-FFF2-40B4-BE49-F238E27FC236}">
                <a16:creationId xmlns:a16="http://schemas.microsoft.com/office/drawing/2014/main" xmlns="" id="{6465BC5F-0FDA-4FAF-B829-BE36F8384D4F}"/>
              </a:ext>
            </a:extLst>
          </p:cNvPr>
          <p:cNvSpPr>
            <a:spLocks noGrp="1"/>
          </p:cNvSpPr>
          <p:nvPr>
            <p:ph type="body" sz="quarter" idx="13" hasCustomPrompt="1"/>
          </p:nvPr>
        </p:nvSpPr>
        <p:spPr bwMode="invGray">
          <a:xfrm>
            <a:off x="1897976" y="2038208"/>
            <a:ext cx="4284536" cy="1152031"/>
          </a:xfrm>
        </p:spPr>
        <p:txBody>
          <a:bodyPr lIns="0" tIns="0" rIns="0" bIns="0" anchor="t"/>
          <a:lstStyle>
            <a:lvl1pPr marL="244208" indent="-244208" algn="l">
              <a:buFont typeface="Arial" panose="020B0604020202020204" pitchFamily="34" charset="0"/>
              <a:buChar char="•"/>
              <a:defRPr sz="1600">
                <a:latin typeface="+mn-lt"/>
              </a:defRPr>
            </a:lvl1pPr>
          </a:lstStyle>
          <a:p>
            <a:pPr lvl="0"/>
            <a:r>
              <a:rPr lang="en-US" dirty="0"/>
              <a:t>Text</a:t>
            </a:r>
          </a:p>
        </p:txBody>
      </p:sp>
      <p:sp>
        <p:nvSpPr>
          <p:cNvPr id="34" name="Text Placeholder 5">
            <a:extLst>
              <a:ext uri="{FF2B5EF4-FFF2-40B4-BE49-F238E27FC236}">
                <a16:creationId xmlns:a16="http://schemas.microsoft.com/office/drawing/2014/main" xmlns="" id="{72B57244-34E1-4D4E-BC3F-DA97EE6A0C7A}"/>
              </a:ext>
            </a:extLst>
          </p:cNvPr>
          <p:cNvSpPr>
            <a:spLocks noGrp="1"/>
          </p:cNvSpPr>
          <p:nvPr>
            <p:ph type="body" sz="quarter" idx="38" hasCustomPrompt="1"/>
          </p:nvPr>
        </p:nvSpPr>
        <p:spPr bwMode="invGray">
          <a:xfrm>
            <a:off x="1897976" y="3317629"/>
            <a:ext cx="4284536" cy="1152031"/>
          </a:xfrm>
        </p:spPr>
        <p:txBody>
          <a:bodyPr lIns="0" tIns="0" rIns="0" bIns="0" anchor="t"/>
          <a:lstStyle>
            <a:lvl1pPr marL="244208" indent="-244208" algn="l">
              <a:buFont typeface="Arial" panose="020B0604020202020204" pitchFamily="34" charset="0"/>
              <a:buChar char="•"/>
              <a:defRPr sz="1600">
                <a:latin typeface="+mn-lt"/>
              </a:defRPr>
            </a:lvl1pPr>
          </a:lstStyle>
          <a:p>
            <a:pPr lvl="0"/>
            <a:r>
              <a:rPr lang="en-US" dirty="0"/>
              <a:t>Text</a:t>
            </a:r>
          </a:p>
        </p:txBody>
      </p:sp>
      <p:sp>
        <p:nvSpPr>
          <p:cNvPr id="35" name="Text Placeholder 5">
            <a:extLst>
              <a:ext uri="{FF2B5EF4-FFF2-40B4-BE49-F238E27FC236}">
                <a16:creationId xmlns:a16="http://schemas.microsoft.com/office/drawing/2014/main" xmlns="" id="{4A9BD519-8AC3-4B0A-A46D-CA604EED86F0}"/>
              </a:ext>
            </a:extLst>
          </p:cNvPr>
          <p:cNvSpPr>
            <a:spLocks noGrp="1"/>
          </p:cNvSpPr>
          <p:nvPr>
            <p:ph type="body" sz="quarter" idx="39" hasCustomPrompt="1"/>
          </p:nvPr>
        </p:nvSpPr>
        <p:spPr bwMode="invGray">
          <a:xfrm>
            <a:off x="1897976" y="4597050"/>
            <a:ext cx="4284536" cy="1152031"/>
          </a:xfrm>
        </p:spPr>
        <p:txBody>
          <a:bodyPr lIns="0" tIns="0" rIns="0" bIns="0" anchor="t"/>
          <a:lstStyle>
            <a:lvl1pPr marL="244208" indent="-244208" algn="l">
              <a:buFont typeface="Arial" panose="020B0604020202020204" pitchFamily="34" charset="0"/>
              <a:buChar char="•"/>
              <a:defRPr sz="1600">
                <a:latin typeface="+mn-lt"/>
              </a:defRPr>
            </a:lvl1pPr>
          </a:lstStyle>
          <a:p>
            <a:pPr lvl="0"/>
            <a:r>
              <a:rPr lang="en-US" dirty="0"/>
              <a:t>Text</a:t>
            </a:r>
          </a:p>
        </p:txBody>
      </p:sp>
      <p:sp>
        <p:nvSpPr>
          <p:cNvPr id="36" name="Oval 35">
            <a:extLst>
              <a:ext uri="{FF2B5EF4-FFF2-40B4-BE49-F238E27FC236}">
                <a16:creationId xmlns:a16="http://schemas.microsoft.com/office/drawing/2014/main" xmlns="" id="{653C653F-6252-473E-B62E-C6A5150C1DFA}"/>
              </a:ext>
            </a:extLst>
          </p:cNvPr>
          <p:cNvSpPr/>
          <p:nvPr userDrawn="1"/>
        </p:nvSpPr>
        <p:spPr bwMode="invGray">
          <a:xfrm>
            <a:off x="6393819" y="1855380"/>
            <a:ext cx="1260158" cy="1152031"/>
          </a:xfrm>
          <a:prstGeom prst="ellipse">
            <a:avLst/>
          </a:prstGeom>
          <a:gradFill flip="none" rotWithShape="1">
            <a:gsLst>
              <a:gs pos="25000">
                <a:schemeClr val="accent1">
                  <a:alpha val="0"/>
                </a:schemeClr>
              </a:gs>
              <a:gs pos="100000">
                <a:schemeClr val="accent1"/>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pPr algn="ctr"/>
            <a:endParaRPr lang="en-US" sz="1900" dirty="0">
              <a:solidFill>
                <a:schemeClr val="tx1"/>
              </a:solidFill>
            </a:endParaRPr>
          </a:p>
        </p:txBody>
      </p:sp>
      <p:sp>
        <p:nvSpPr>
          <p:cNvPr id="37" name="Oval 36">
            <a:extLst>
              <a:ext uri="{FF2B5EF4-FFF2-40B4-BE49-F238E27FC236}">
                <a16:creationId xmlns:a16="http://schemas.microsoft.com/office/drawing/2014/main" xmlns="" id="{CD69C3EE-16E1-49C9-8B87-2E9502AEBCC8}"/>
              </a:ext>
            </a:extLst>
          </p:cNvPr>
          <p:cNvSpPr/>
          <p:nvPr userDrawn="1"/>
        </p:nvSpPr>
        <p:spPr bwMode="invGray">
          <a:xfrm>
            <a:off x="6393819" y="3231752"/>
            <a:ext cx="1260158" cy="1152031"/>
          </a:xfrm>
          <a:prstGeom prst="ellipse">
            <a:avLst/>
          </a:prstGeom>
          <a:gradFill flip="none" rotWithShape="1">
            <a:gsLst>
              <a:gs pos="25000">
                <a:schemeClr val="accent2">
                  <a:alpha val="0"/>
                </a:schemeClr>
              </a:gs>
              <a:gs pos="100000">
                <a:schemeClr val="accent2"/>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pPr algn="ctr"/>
            <a:endParaRPr lang="en-US" sz="1900" dirty="0">
              <a:solidFill>
                <a:schemeClr val="tx1"/>
              </a:solidFill>
            </a:endParaRPr>
          </a:p>
        </p:txBody>
      </p:sp>
      <p:sp>
        <p:nvSpPr>
          <p:cNvPr id="38" name="Oval 37">
            <a:extLst>
              <a:ext uri="{FF2B5EF4-FFF2-40B4-BE49-F238E27FC236}">
                <a16:creationId xmlns:a16="http://schemas.microsoft.com/office/drawing/2014/main" xmlns="" id="{D7241A9D-9908-43FA-8421-ED87D89C5FB8}"/>
              </a:ext>
            </a:extLst>
          </p:cNvPr>
          <p:cNvSpPr/>
          <p:nvPr userDrawn="1"/>
        </p:nvSpPr>
        <p:spPr bwMode="invGray">
          <a:xfrm>
            <a:off x="6393819" y="4608126"/>
            <a:ext cx="1260158" cy="1152031"/>
          </a:xfrm>
          <a:prstGeom prst="ellipse">
            <a:avLst/>
          </a:prstGeom>
          <a:gradFill flip="none" rotWithShape="1">
            <a:gsLst>
              <a:gs pos="25000">
                <a:schemeClr val="accent3">
                  <a:alpha val="0"/>
                </a:schemeClr>
              </a:gs>
              <a:gs pos="100000">
                <a:schemeClr val="accent3"/>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pPr algn="ctr"/>
            <a:endParaRPr lang="en-US" sz="1900" dirty="0">
              <a:solidFill>
                <a:schemeClr val="tx1"/>
              </a:solidFill>
            </a:endParaRPr>
          </a:p>
        </p:txBody>
      </p:sp>
      <p:sp>
        <p:nvSpPr>
          <p:cNvPr id="39" name="Text Placeholder 5">
            <a:extLst>
              <a:ext uri="{FF2B5EF4-FFF2-40B4-BE49-F238E27FC236}">
                <a16:creationId xmlns:a16="http://schemas.microsoft.com/office/drawing/2014/main" xmlns="" id="{097B0B3E-3C6C-4A63-86FE-2CD17083A07D}"/>
              </a:ext>
            </a:extLst>
          </p:cNvPr>
          <p:cNvSpPr>
            <a:spLocks noGrp="1"/>
          </p:cNvSpPr>
          <p:nvPr>
            <p:ph type="body" sz="quarter" idx="40" hasCustomPrompt="1"/>
          </p:nvPr>
        </p:nvSpPr>
        <p:spPr bwMode="invGray">
          <a:xfrm>
            <a:off x="6888445" y="2308284"/>
            <a:ext cx="270907" cy="246221"/>
          </a:xfrm>
        </p:spPr>
        <p:txBody>
          <a:bodyPr wrap="none" lIns="0" tIns="0" rIns="0" bIns="0" anchor="ctr">
            <a:spAutoFit/>
          </a:bodyPr>
          <a:lstStyle>
            <a:lvl1pPr marL="0" indent="0" algn="ctr">
              <a:buNone/>
              <a:defRPr sz="1600">
                <a:solidFill>
                  <a:schemeClr val="tx1"/>
                </a:solidFill>
                <a:latin typeface="+mn-lt"/>
              </a:defRPr>
            </a:lvl1pPr>
          </a:lstStyle>
          <a:p>
            <a:pPr lvl="0"/>
            <a:r>
              <a:rPr lang="en-US" dirty="0"/>
              <a:t>Icon</a:t>
            </a:r>
          </a:p>
        </p:txBody>
      </p:sp>
      <p:sp>
        <p:nvSpPr>
          <p:cNvPr id="40" name="Text Placeholder 5">
            <a:extLst>
              <a:ext uri="{FF2B5EF4-FFF2-40B4-BE49-F238E27FC236}">
                <a16:creationId xmlns:a16="http://schemas.microsoft.com/office/drawing/2014/main" xmlns="" id="{B401FB5F-38F7-49F3-9FC5-121C5D58D572}"/>
              </a:ext>
            </a:extLst>
          </p:cNvPr>
          <p:cNvSpPr>
            <a:spLocks noGrp="1"/>
          </p:cNvSpPr>
          <p:nvPr>
            <p:ph type="body" sz="quarter" idx="41" hasCustomPrompt="1"/>
          </p:nvPr>
        </p:nvSpPr>
        <p:spPr bwMode="invGray">
          <a:xfrm>
            <a:off x="6888445" y="3684659"/>
            <a:ext cx="270907" cy="246221"/>
          </a:xfrm>
        </p:spPr>
        <p:txBody>
          <a:bodyPr wrap="none" lIns="0" tIns="0" rIns="0" bIns="0" anchor="ctr">
            <a:spAutoFit/>
          </a:bodyPr>
          <a:lstStyle>
            <a:lvl1pPr marL="0" indent="0" algn="ctr">
              <a:buNone/>
              <a:defRPr sz="1600">
                <a:solidFill>
                  <a:schemeClr val="tx1"/>
                </a:solidFill>
                <a:latin typeface="+mn-lt"/>
              </a:defRPr>
            </a:lvl1pPr>
          </a:lstStyle>
          <a:p>
            <a:pPr lvl="0"/>
            <a:r>
              <a:rPr lang="en-US" dirty="0"/>
              <a:t>Icon</a:t>
            </a:r>
          </a:p>
        </p:txBody>
      </p:sp>
      <p:sp>
        <p:nvSpPr>
          <p:cNvPr id="41" name="Text Placeholder 5">
            <a:extLst>
              <a:ext uri="{FF2B5EF4-FFF2-40B4-BE49-F238E27FC236}">
                <a16:creationId xmlns:a16="http://schemas.microsoft.com/office/drawing/2014/main" xmlns="" id="{2A463556-916F-4946-B18E-76F98E8B7407}"/>
              </a:ext>
            </a:extLst>
          </p:cNvPr>
          <p:cNvSpPr>
            <a:spLocks noGrp="1"/>
          </p:cNvSpPr>
          <p:nvPr>
            <p:ph type="body" sz="quarter" idx="42" hasCustomPrompt="1"/>
          </p:nvPr>
        </p:nvSpPr>
        <p:spPr bwMode="invGray">
          <a:xfrm>
            <a:off x="6888445" y="5061030"/>
            <a:ext cx="270907" cy="246221"/>
          </a:xfrm>
        </p:spPr>
        <p:txBody>
          <a:bodyPr wrap="none" lIns="0" tIns="0" rIns="0" bIns="0" anchor="ctr">
            <a:spAutoFit/>
          </a:bodyPr>
          <a:lstStyle>
            <a:lvl1pPr marL="0" indent="0" algn="ctr">
              <a:buNone/>
              <a:defRPr sz="1600">
                <a:solidFill>
                  <a:schemeClr val="tx1"/>
                </a:solidFill>
                <a:latin typeface="+mn-lt"/>
              </a:defRPr>
            </a:lvl1pPr>
          </a:lstStyle>
          <a:p>
            <a:pPr lvl="0"/>
            <a:r>
              <a:rPr lang="en-US" dirty="0"/>
              <a:t>Icon</a:t>
            </a:r>
          </a:p>
        </p:txBody>
      </p:sp>
      <p:sp>
        <p:nvSpPr>
          <p:cNvPr id="42" name="Text Placeholder 5">
            <a:extLst>
              <a:ext uri="{FF2B5EF4-FFF2-40B4-BE49-F238E27FC236}">
                <a16:creationId xmlns:a16="http://schemas.microsoft.com/office/drawing/2014/main" xmlns="" id="{7550C26B-0501-4388-9887-63FDE0D22CF5}"/>
              </a:ext>
            </a:extLst>
          </p:cNvPr>
          <p:cNvSpPr>
            <a:spLocks noGrp="1"/>
          </p:cNvSpPr>
          <p:nvPr>
            <p:ph type="body" sz="quarter" idx="43" hasCustomPrompt="1"/>
          </p:nvPr>
        </p:nvSpPr>
        <p:spPr bwMode="invGray">
          <a:xfrm>
            <a:off x="7849866" y="1361256"/>
            <a:ext cx="4284536" cy="576016"/>
          </a:xfrm>
        </p:spPr>
        <p:txBody>
          <a:bodyPr lIns="0" tIns="0" rIns="0" bIns="0" anchor="t"/>
          <a:lstStyle>
            <a:lvl1pPr marL="0" indent="0" algn="l">
              <a:buNone/>
              <a:defRPr sz="2100">
                <a:solidFill>
                  <a:schemeClr val="accent4"/>
                </a:solidFill>
                <a:latin typeface="+mj-lt"/>
              </a:defRPr>
            </a:lvl1pPr>
          </a:lstStyle>
          <a:p>
            <a:pPr lvl="0"/>
            <a:r>
              <a:rPr lang="en-US" dirty="0"/>
              <a:t>Title</a:t>
            </a:r>
          </a:p>
        </p:txBody>
      </p:sp>
      <p:sp>
        <p:nvSpPr>
          <p:cNvPr id="43" name="Text Placeholder 5">
            <a:extLst>
              <a:ext uri="{FF2B5EF4-FFF2-40B4-BE49-F238E27FC236}">
                <a16:creationId xmlns:a16="http://schemas.microsoft.com/office/drawing/2014/main" xmlns="" id="{0521E56C-E85D-4D25-AEEA-02E586184A73}"/>
              </a:ext>
            </a:extLst>
          </p:cNvPr>
          <p:cNvSpPr>
            <a:spLocks noGrp="1"/>
          </p:cNvSpPr>
          <p:nvPr>
            <p:ph type="body" sz="quarter" idx="44" hasCustomPrompt="1"/>
          </p:nvPr>
        </p:nvSpPr>
        <p:spPr bwMode="invGray">
          <a:xfrm>
            <a:off x="7845489" y="2038208"/>
            <a:ext cx="4284536" cy="1152031"/>
          </a:xfrm>
        </p:spPr>
        <p:txBody>
          <a:bodyPr lIns="0" tIns="0" rIns="0" bIns="0" anchor="t"/>
          <a:lstStyle>
            <a:lvl1pPr marL="244208" indent="-244208" algn="l">
              <a:buFont typeface="Arial" panose="020B0604020202020204" pitchFamily="34" charset="0"/>
              <a:buChar char="•"/>
              <a:defRPr sz="1600">
                <a:latin typeface="+mn-lt"/>
              </a:defRPr>
            </a:lvl1pPr>
          </a:lstStyle>
          <a:p>
            <a:pPr lvl="0"/>
            <a:r>
              <a:rPr lang="en-US" dirty="0"/>
              <a:t>Text</a:t>
            </a:r>
          </a:p>
        </p:txBody>
      </p:sp>
      <p:sp>
        <p:nvSpPr>
          <p:cNvPr id="44" name="Text Placeholder 5">
            <a:extLst>
              <a:ext uri="{FF2B5EF4-FFF2-40B4-BE49-F238E27FC236}">
                <a16:creationId xmlns:a16="http://schemas.microsoft.com/office/drawing/2014/main" xmlns="" id="{C955E9A9-80A2-4F02-B594-AADA02FE063E}"/>
              </a:ext>
            </a:extLst>
          </p:cNvPr>
          <p:cNvSpPr>
            <a:spLocks noGrp="1"/>
          </p:cNvSpPr>
          <p:nvPr>
            <p:ph type="body" sz="quarter" idx="45" hasCustomPrompt="1"/>
          </p:nvPr>
        </p:nvSpPr>
        <p:spPr bwMode="invGray">
          <a:xfrm>
            <a:off x="7845489" y="3317629"/>
            <a:ext cx="4284536" cy="1152031"/>
          </a:xfrm>
        </p:spPr>
        <p:txBody>
          <a:bodyPr lIns="0" tIns="0" rIns="0" bIns="0" anchor="t"/>
          <a:lstStyle>
            <a:lvl1pPr marL="244208" indent="-244208" algn="l">
              <a:buFont typeface="Arial" panose="020B0604020202020204" pitchFamily="34" charset="0"/>
              <a:buChar char="•"/>
              <a:defRPr sz="1600">
                <a:latin typeface="+mn-lt"/>
              </a:defRPr>
            </a:lvl1pPr>
          </a:lstStyle>
          <a:p>
            <a:pPr lvl="0"/>
            <a:r>
              <a:rPr lang="en-US" dirty="0"/>
              <a:t>Text</a:t>
            </a:r>
          </a:p>
        </p:txBody>
      </p:sp>
      <p:sp>
        <p:nvSpPr>
          <p:cNvPr id="45" name="Text Placeholder 5">
            <a:extLst>
              <a:ext uri="{FF2B5EF4-FFF2-40B4-BE49-F238E27FC236}">
                <a16:creationId xmlns:a16="http://schemas.microsoft.com/office/drawing/2014/main" xmlns="" id="{C1F76ED5-4BF3-46CC-A650-BC77DB17084A}"/>
              </a:ext>
            </a:extLst>
          </p:cNvPr>
          <p:cNvSpPr>
            <a:spLocks noGrp="1"/>
          </p:cNvSpPr>
          <p:nvPr>
            <p:ph type="body" sz="quarter" idx="46" hasCustomPrompt="1"/>
          </p:nvPr>
        </p:nvSpPr>
        <p:spPr bwMode="invGray">
          <a:xfrm>
            <a:off x="7845489" y="4597050"/>
            <a:ext cx="4284536" cy="1152031"/>
          </a:xfrm>
        </p:spPr>
        <p:txBody>
          <a:bodyPr lIns="0" tIns="0" rIns="0" bIns="0" anchor="t"/>
          <a:lstStyle>
            <a:lvl1pPr marL="244208" indent="-244208" algn="l">
              <a:buFont typeface="Arial" panose="020B0604020202020204" pitchFamily="34" charset="0"/>
              <a:buChar char="•"/>
              <a:defRPr sz="1600">
                <a:latin typeface="+mn-lt"/>
              </a:defRPr>
            </a:lvl1pPr>
          </a:lstStyle>
          <a:p>
            <a:pPr lvl="0"/>
            <a:r>
              <a:rPr lang="en-US" dirty="0"/>
              <a:t>Text</a:t>
            </a:r>
          </a:p>
        </p:txBody>
      </p:sp>
      <p:sp>
        <p:nvSpPr>
          <p:cNvPr id="24" name="Slide Number Placeholder 5">
            <a:extLst>
              <a:ext uri="{FF2B5EF4-FFF2-40B4-BE49-F238E27FC236}">
                <a16:creationId xmlns:a16="http://schemas.microsoft.com/office/drawing/2014/main" xmlns="" id="{A01D282D-1B73-4B14-B913-A2738CCE9C2F}"/>
              </a:ext>
            </a:extLst>
          </p:cNvPr>
          <p:cNvSpPr>
            <a:spLocks noGrp="1"/>
          </p:cNvSpPr>
          <p:nvPr>
            <p:ph type="sldNum" sz="quarter" idx="4"/>
          </p:nvPr>
        </p:nvSpPr>
        <p:spPr>
          <a:xfrm>
            <a:off x="313745" y="5978063"/>
            <a:ext cx="610879" cy="272165"/>
          </a:xfrm>
          <a:prstGeom prst="rect">
            <a:avLst/>
          </a:prstGeom>
        </p:spPr>
        <p:txBody>
          <a:bodyPr vert="horz" lIns="122105" tIns="61052" rIns="122105" bIns="61052" rtlCol="0" anchor="ctr"/>
          <a:lstStyle>
            <a:lvl1pPr algn="l">
              <a:defRPr sz="1100">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2823316583"/>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our titles with numbers">
    <p:spTree>
      <p:nvGrpSpPr>
        <p:cNvPr id="1" name=""/>
        <p:cNvGrpSpPr/>
        <p:nvPr/>
      </p:nvGrpSpPr>
      <p:grpSpPr>
        <a:xfrm>
          <a:off x="0" y="0"/>
          <a:ext cx="0" cy="0"/>
          <a:chOff x="0" y="0"/>
          <a:chExt cx="0" cy="0"/>
        </a:xfrm>
      </p:grpSpPr>
      <p:sp>
        <p:nvSpPr>
          <p:cNvPr id="28" name="Diamond 27">
            <a:extLst>
              <a:ext uri="{FF2B5EF4-FFF2-40B4-BE49-F238E27FC236}">
                <a16:creationId xmlns:a16="http://schemas.microsoft.com/office/drawing/2014/main" xmlns="" id="{D647EE49-82E3-4DA9-BA5D-DF952F6318D3}"/>
              </a:ext>
            </a:extLst>
          </p:cNvPr>
          <p:cNvSpPr/>
          <p:nvPr userDrawn="1"/>
        </p:nvSpPr>
        <p:spPr bwMode="invGray">
          <a:xfrm>
            <a:off x="5123218" y="2502578"/>
            <a:ext cx="2324563" cy="2125107"/>
          </a:xfrm>
          <a:prstGeom prst="diamond">
            <a:avLst/>
          </a:prstGeom>
          <a:noFill/>
          <a:ln w="19050">
            <a:solidFill>
              <a:schemeClr val="accent6">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pPr algn="ctr"/>
            <a:endParaRPr lang="en-US" dirty="0"/>
          </a:p>
        </p:txBody>
      </p:sp>
      <p:sp>
        <p:nvSpPr>
          <p:cNvPr id="2" name="Title 1">
            <a:extLst>
              <a:ext uri="{FF2B5EF4-FFF2-40B4-BE49-F238E27FC236}">
                <a16:creationId xmlns:a16="http://schemas.microsoft.com/office/drawing/2014/main" xmlns=""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xmlns="" id="{EA80C96E-3929-4152-AB01-4A8F2872A058}"/>
              </a:ext>
            </a:extLst>
          </p:cNvPr>
          <p:cNvSpPr>
            <a:spLocks noGrp="1"/>
          </p:cNvSpPr>
          <p:nvPr>
            <p:ph type="body" sz="quarter" idx="22" hasCustomPrompt="1"/>
          </p:nvPr>
        </p:nvSpPr>
        <p:spPr bwMode="invGray">
          <a:xfrm>
            <a:off x="313744" y="525945"/>
            <a:ext cx="11820277" cy="548546"/>
          </a:xfrm>
        </p:spPr>
        <p:txBody>
          <a:bodyPr/>
          <a:lstStyle>
            <a:lvl1pPr marL="0" indent="0">
              <a:buNone/>
              <a:defRPr sz="2100">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22" name="Oval 21">
            <a:extLst>
              <a:ext uri="{FF2B5EF4-FFF2-40B4-BE49-F238E27FC236}">
                <a16:creationId xmlns:a16="http://schemas.microsoft.com/office/drawing/2014/main" xmlns="" id="{2F259ADB-D31C-4678-B56E-8C1A040D3936}"/>
              </a:ext>
            </a:extLst>
          </p:cNvPr>
          <p:cNvSpPr/>
          <p:nvPr userDrawn="1"/>
        </p:nvSpPr>
        <p:spPr bwMode="invGray">
          <a:xfrm rot="5400000">
            <a:off x="6326556" y="3474202"/>
            <a:ext cx="1346455" cy="1472830"/>
          </a:xfrm>
          <a:prstGeom prst="ellipse">
            <a:avLst/>
          </a:prstGeom>
          <a:gradFill>
            <a:gsLst>
              <a:gs pos="0">
                <a:schemeClr val="accent2"/>
              </a:gs>
              <a:gs pos="58000">
                <a:schemeClr val="bg1"/>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pPr algn="ctr"/>
            <a:endParaRPr lang="en-US" dirty="0"/>
          </a:p>
        </p:txBody>
      </p:sp>
      <p:sp>
        <p:nvSpPr>
          <p:cNvPr id="23" name="Oval 22">
            <a:extLst>
              <a:ext uri="{FF2B5EF4-FFF2-40B4-BE49-F238E27FC236}">
                <a16:creationId xmlns:a16="http://schemas.microsoft.com/office/drawing/2014/main" xmlns="" id="{78ED4925-A51C-41FB-B448-144821E0E698}"/>
              </a:ext>
            </a:extLst>
          </p:cNvPr>
          <p:cNvSpPr/>
          <p:nvPr userDrawn="1"/>
        </p:nvSpPr>
        <p:spPr bwMode="invGray">
          <a:xfrm>
            <a:off x="6256802" y="2245056"/>
            <a:ext cx="1472830" cy="1346455"/>
          </a:xfrm>
          <a:prstGeom prst="ellipse">
            <a:avLst/>
          </a:prstGeom>
          <a:gradFill>
            <a:gsLst>
              <a:gs pos="0">
                <a:schemeClr val="accent1"/>
              </a:gs>
              <a:gs pos="58000">
                <a:schemeClr val="bg1"/>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pPr algn="ctr"/>
            <a:endParaRPr lang="en-US" dirty="0"/>
          </a:p>
        </p:txBody>
      </p:sp>
      <p:sp>
        <p:nvSpPr>
          <p:cNvPr id="25" name="Oval 24">
            <a:extLst>
              <a:ext uri="{FF2B5EF4-FFF2-40B4-BE49-F238E27FC236}">
                <a16:creationId xmlns:a16="http://schemas.microsoft.com/office/drawing/2014/main" xmlns="" id="{BCE02FE3-DCC2-4DAB-BB88-F5E7B81E86EF}"/>
              </a:ext>
            </a:extLst>
          </p:cNvPr>
          <p:cNvSpPr/>
          <p:nvPr userDrawn="1"/>
        </p:nvSpPr>
        <p:spPr bwMode="invGray">
          <a:xfrm rot="16200000" flipH="1">
            <a:off x="4912160" y="3468202"/>
            <a:ext cx="1346455" cy="1472830"/>
          </a:xfrm>
          <a:prstGeom prst="ellipse">
            <a:avLst/>
          </a:prstGeom>
          <a:gradFill>
            <a:gsLst>
              <a:gs pos="0">
                <a:schemeClr val="accent3"/>
              </a:gs>
              <a:gs pos="58000">
                <a:schemeClr val="bg1"/>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pPr algn="ctr"/>
            <a:endParaRPr lang="en-US" dirty="0"/>
          </a:p>
        </p:txBody>
      </p:sp>
      <p:sp>
        <p:nvSpPr>
          <p:cNvPr id="26" name="Oval 25">
            <a:extLst>
              <a:ext uri="{FF2B5EF4-FFF2-40B4-BE49-F238E27FC236}">
                <a16:creationId xmlns:a16="http://schemas.microsoft.com/office/drawing/2014/main" xmlns="" id="{0708E8DB-73F0-4E36-BB08-D76CD25BDE19}"/>
              </a:ext>
            </a:extLst>
          </p:cNvPr>
          <p:cNvSpPr/>
          <p:nvPr userDrawn="1"/>
        </p:nvSpPr>
        <p:spPr bwMode="invGray">
          <a:xfrm flipH="1">
            <a:off x="4865382" y="2254055"/>
            <a:ext cx="1472830" cy="1346455"/>
          </a:xfrm>
          <a:prstGeom prst="ellipse">
            <a:avLst/>
          </a:prstGeom>
          <a:gradFill>
            <a:gsLst>
              <a:gs pos="0">
                <a:schemeClr val="accent4"/>
              </a:gs>
              <a:gs pos="58000">
                <a:schemeClr val="bg1"/>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pPr algn="ctr"/>
            <a:endParaRPr lang="en-US" dirty="0"/>
          </a:p>
        </p:txBody>
      </p:sp>
      <p:sp>
        <p:nvSpPr>
          <p:cNvPr id="31" name="Text Placeholder 5">
            <a:extLst>
              <a:ext uri="{FF2B5EF4-FFF2-40B4-BE49-F238E27FC236}">
                <a16:creationId xmlns:a16="http://schemas.microsoft.com/office/drawing/2014/main" xmlns="" id="{D686D3A1-D555-4836-BDB4-AA547069B54A}"/>
              </a:ext>
            </a:extLst>
          </p:cNvPr>
          <p:cNvSpPr>
            <a:spLocks noGrp="1"/>
          </p:cNvSpPr>
          <p:nvPr>
            <p:ph type="body" sz="quarter" idx="35" hasCustomPrompt="1"/>
          </p:nvPr>
        </p:nvSpPr>
        <p:spPr bwMode="invGray">
          <a:xfrm>
            <a:off x="5318882" y="2448164"/>
            <a:ext cx="166712" cy="492443"/>
          </a:xfrm>
        </p:spPr>
        <p:txBody>
          <a:bodyPr wrap="none" lIns="0" tIns="0" rIns="0" bIns="0" anchor="ctr">
            <a:spAutoFit/>
          </a:bodyPr>
          <a:lstStyle>
            <a:lvl1pPr marL="0" indent="0" algn="ctr">
              <a:buNone/>
              <a:defRPr sz="3200">
                <a:solidFill>
                  <a:schemeClr val="tx1"/>
                </a:solidFill>
                <a:latin typeface="+mj-lt"/>
              </a:defRPr>
            </a:lvl1pPr>
          </a:lstStyle>
          <a:p>
            <a:pPr lvl="0"/>
            <a:r>
              <a:rPr lang="en-US" dirty="0"/>
              <a:t>4</a:t>
            </a:r>
          </a:p>
        </p:txBody>
      </p:sp>
      <p:sp>
        <p:nvSpPr>
          <p:cNvPr id="32" name="Text Placeholder 5">
            <a:extLst>
              <a:ext uri="{FF2B5EF4-FFF2-40B4-BE49-F238E27FC236}">
                <a16:creationId xmlns:a16="http://schemas.microsoft.com/office/drawing/2014/main" xmlns="" id="{DE9DF25D-2CC5-43CE-8BB0-FF8BA97B2636}"/>
              </a:ext>
            </a:extLst>
          </p:cNvPr>
          <p:cNvSpPr>
            <a:spLocks noGrp="1"/>
          </p:cNvSpPr>
          <p:nvPr>
            <p:ph type="body" sz="quarter" idx="36" hasCustomPrompt="1"/>
          </p:nvPr>
        </p:nvSpPr>
        <p:spPr bwMode="invGray">
          <a:xfrm>
            <a:off x="5476324" y="3116137"/>
            <a:ext cx="1618351" cy="831531"/>
          </a:xfrm>
        </p:spPr>
        <p:txBody>
          <a:bodyPr wrap="none" lIns="0" tIns="0" rIns="0" bIns="0" anchor="ctr">
            <a:noAutofit/>
          </a:bodyPr>
          <a:lstStyle>
            <a:lvl1pPr marL="0" indent="0" algn="ctr">
              <a:buNone/>
              <a:defRPr sz="2400">
                <a:solidFill>
                  <a:schemeClr val="tx1"/>
                </a:solidFill>
                <a:latin typeface="+mj-lt"/>
              </a:defRPr>
            </a:lvl1pPr>
          </a:lstStyle>
          <a:p>
            <a:pPr lvl="0"/>
            <a:r>
              <a:rPr lang="en-US" dirty="0"/>
              <a:t>Text</a:t>
            </a:r>
          </a:p>
        </p:txBody>
      </p:sp>
      <p:sp>
        <p:nvSpPr>
          <p:cNvPr id="33" name="Text Placeholder 5">
            <a:extLst>
              <a:ext uri="{FF2B5EF4-FFF2-40B4-BE49-F238E27FC236}">
                <a16:creationId xmlns:a16="http://schemas.microsoft.com/office/drawing/2014/main" xmlns="" id="{B04C66A7-2AC5-4BB4-AA67-9FEE4F390519}"/>
              </a:ext>
            </a:extLst>
          </p:cNvPr>
          <p:cNvSpPr>
            <a:spLocks noGrp="1"/>
          </p:cNvSpPr>
          <p:nvPr>
            <p:ph type="body" sz="quarter" idx="37" hasCustomPrompt="1"/>
          </p:nvPr>
        </p:nvSpPr>
        <p:spPr bwMode="invGray">
          <a:xfrm>
            <a:off x="5318883" y="4089607"/>
            <a:ext cx="166712" cy="492443"/>
          </a:xfrm>
        </p:spPr>
        <p:txBody>
          <a:bodyPr wrap="none" lIns="0" tIns="0" rIns="0" bIns="0" anchor="ctr">
            <a:spAutoFit/>
          </a:bodyPr>
          <a:lstStyle>
            <a:lvl1pPr marL="0" indent="0" algn="ctr">
              <a:buNone/>
              <a:defRPr sz="3200">
                <a:solidFill>
                  <a:schemeClr val="tx1"/>
                </a:solidFill>
                <a:latin typeface="+mj-lt"/>
              </a:defRPr>
            </a:lvl1pPr>
          </a:lstStyle>
          <a:p>
            <a:pPr lvl="0"/>
            <a:r>
              <a:rPr lang="en-US" dirty="0"/>
              <a:t>3</a:t>
            </a:r>
          </a:p>
        </p:txBody>
      </p:sp>
      <p:sp>
        <p:nvSpPr>
          <p:cNvPr id="34" name="Text Placeholder 5">
            <a:extLst>
              <a:ext uri="{FF2B5EF4-FFF2-40B4-BE49-F238E27FC236}">
                <a16:creationId xmlns:a16="http://schemas.microsoft.com/office/drawing/2014/main" xmlns="" id="{2ADA71F5-7129-400C-B0DF-AC357FF32F31}"/>
              </a:ext>
            </a:extLst>
          </p:cNvPr>
          <p:cNvSpPr>
            <a:spLocks noGrp="1"/>
          </p:cNvSpPr>
          <p:nvPr>
            <p:ph type="body" sz="quarter" idx="38" hasCustomPrompt="1"/>
          </p:nvPr>
        </p:nvSpPr>
        <p:spPr bwMode="invGray">
          <a:xfrm>
            <a:off x="7166158" y="2448164"/>
            <a:ext cx="166712" cy="492443"/>
          </a:xfrm>
        </p:spPr>
        <p:txBody>
          <a:bodyPr wrap="none" lIns="0" tIns="0" rIns="0" bIns="0" anchor="ctr">
            <a:spAutoFit/>
          </a:bodyPr>
          <a:lstStyle>
            <a:lvl1pPr marL="0" indent="0" algn="ctr">
              <a:buNone/>
              <a:defRPr sz="3200">
                <a:solidFill>
                  <a:schemeClr val="tx1"/>
                </a:solidFill>
                <a:latin typeface="+mj-lt"/>
              </a:defRPr>
            </a:lvl1pPr>
          </a:lstStyle>
          <a:p>
            <a:pPr lvl="0"/>
            <a:r>
              <a:rPr lang="en-US" dirty="0"/>
              <a:t>1</a:t>
            </a:r>
          </a:p>
        </p:txBody>
      </p:sp>
      <p:sp>
        <p:nvSpPr>
          <p:cNvPr id="35" name="Text Placeholder 5">
            <a:extLst>
              <a:ext uri="{FF2B5EF4-FFF2-40B4-BE49-F238E27FC236}">
                <a16:creationId xmlns:a16="http://schemas.microsoft.com/office/drawing/2014/main" xmlns="" id="{9728EC26-22D9-446A-858E-1380646BEC8D}"/>
              </a:ext>
            </a:extLst>
          </p:cNvPr>
          <p:cNvSpPr>
            <a:spLocks noGrp="1"/>
          </p:cNvSpPr>
          <p:nvPr>
            <p:ph type="body" sz="quarter" idx="39" hasCustomPrompt="1"/>
          </p:nvPr>
        </p:nvSpPr>
        <p:spPr bwMode="invGray">
          <a:xfrm>
            <a:off x="7166159" y="4089607"/>
            <a:ext cx="166712" cy="492443"/>
          </a:xfrm>
        </p:spPr>
        <p:txBody>
          <a:bodyPr wrap="none" lIns="0" tIns="0" rIns="0" bIns="0" anchor="ctr">
            <a:spAutoFit/>
          </a:bodyPr>
          <a:lstStyle>
            <a:lvl1pPr marL="0" indent="0" algn="ctr">
              <a:buNone/>
              <a:defRPr sz="3200">
                <a:solidFill>
                  <a:schemeClr val="tx1"/>
                </a:solidFill>
                <a:latin typeface="+mj-lt"/>
              </a:defRPr>
            </a:lvl1pPr>
          </a:lstStyle>
          <a:p>
            <a:pPr lvl="0"/>
            <a:r>
              <a:rPr lang="en-US" dirty="0"/>
              <a:t>2</a:t>
            </a:r>
          </a:p>
        </p:txBody>
      </p:sp>
      <p:sp>
        <p:nvSpPr>
          <p:cNvPr id="44" name="Text Placeholder 5">
            <a:extLst>
              <a:ext uri="{FF2B5EF4-FFF2-40B4-BE49-F238E27FC236}">
                <a16:creationId xmlns:a16="http://schemas.microsoft.com/office/drawing/2014/main" xmlns="" id="{B228C6B8-C454-4F13-B085-2826A647087E}"/>
              </a:ext>
            </a:extLst>
          </p:cNvPr>
          <p:cNvSpPr>
            <a:spLocks noGrp="1"/>
          </p:cNvSpPr>
          <p:nvPr>
            <p:ph type="body" sz="quarter" idx="13" hasCustomPrompt="1"/>
          </p:nvPr>
        </p:nvSpPr>
        <p:spPr bwMode="invGray">
          <a:xfrm>
            <a:off x="441930" y="1816666"/>
            <a:ext cx="4158520" cy="1661584"/>
          </a:xfrm>
        </p:spPr>
        <p:txBody>
          <a:bodyPr lIns="0" tIns="0" rIns="0" bIns="0" anchor="t"/>
          <a:lstStyle>
            <a:lvl1pPr marL="0" indent="0" algn="l">
              <a:buFont typeface="Arial" panose="020B0604020202020204" pitchFamily="34" charset="0"/>
              <a:buNone/>
              <a:defRPr sz="1600">
                <a:latin typeface="+mn-lt"/>
              </a:defRPr>
            </a:lvl1pPr>
          </a:lstStyle>
          <a:p>
            <a:pPr lvl="0"/>
            <a:r>
              <a:rPr lang="en-US" dirty="0"/>
              <a:t>Text</a:t>
            </a:r>
          </a:p>
        </p:txBody>
      </p:sp>
      <p:sp>
        <p:nvSpPr>
          <p:cNvPr id="45" name="Text Placeholder 5">
            <a:extLst>
              <a:ext uri="{FF2B5EF4-FFF2-40B4-BE49-F238E27FC236}">
                <a16:creationId xmlns:a16="http://schemas.microsoft.com/office/drawing/2014/main" xmlns="" id="{59DE835B-E0E7-4904-B71F-7A45A531F3E4}"/>
              </a:ext>
            </a:extLst>
          </p:cNvPr>
          <p:cNvSpPr>
            <a:spLocks noGrp="1"/>
          </p:cNvSpPr>
          <p:nvPr>
            <p:ph type="body" sz="quarter" idx="49" hasCustomPrompt="1"/>
          </p:nvPr>
        </p:nvSpPr>
        <p:spPr bwMode="invGray">
          <a:xfrm>
            <a:off x="441930" y="1354037"/>
            <a:ext cx="4158520" cy="440473"/>
          </a:xfrm>
        </p:spPr>
        <p:txBody>
          <a:bodyPr lIns="0" tIns="0" rIns="0" bIns="0" anchor="ctr"/>
          <a:lstStyle>
            <a:lvl1pPr marL="0" indent="0" algn="l">
              <a:buFont typeface="Arial" panose="020B0604020202020204" pitchFamily="34" charset="0"/>
              <a:buNone/>
              <a:defRPr sz="1900">
                <a:solidFill>
                  <a:schemeClr val="accent4"/>
                </a:solidFill>
                <a:latin typeface="+mj-lt"/>
              </a:defRPr>
            </a:lvl1pPr>
          </a:lstStyle>
          <a:p>
            <a:pPr lvl="0"/>
            <a:r>
              <a:rPr lang="en-US" dirty="0"/>
              <a:t>Title</a:t>
            </a:r>
          </a:p>
        </p:txBody>
      </p:sp>
      <p:sp>
        <p:nvSpPr>
          <p:cNvPr id="46" name="Text Placeholder 5">
            <a:extLst>
              <a:ext uri="{FF2B5EF4-FFF2-40B4-BE49-F238E27FC236}">
                <a16:creationId xmlns:a16="http://schemas.microsoft.com/office/drawing/2014/main" xmlns="" id="{FFE36F5A-6540-404B-BAC3-45490143A4BB}"/>
              </a:ext>
            </a:extLst>
          </p:cNvPr>
          <p:cNvSpPr>
            <a:spLocks noGrp="1"/>
          </p:cNvSpPr>
          <p:nvPr>
            <p:ph type="body" sz="quarter" idx="50" hasCustomPrompt="1"/>
          </p:nvPr>
        </p:nvSpPr>
        <p:spPr bwMode="invGray">
          <a:xfrm>
            <a:off x="441930" y="4098573"/>
            <a:ext cx="4158520" cy="1661584"/>
          </a:xfrm>
        </p:spPr>
        <p:txBody>
          <a:bodyPr lIns="0" tIns="0" rIns="0" bIns="0" anchor="t"/>
          <a:lstStyle>
            <a:lvl1pPr marL="0" indent="0" algn="l">
              <a:buFont typeface="Arial" panose="020B0604020202020204" pitchFamily="34" charset="0"/>
              <a:buNone/>
              <a:defRPr sz="1600">
                <a:latin typeface="+mn-lt"/>
              </a:defRPr>
            </a:lvl1pPr>
          </a:lstStyle>
          <a:p>
            <a:pPr lvl="0"/>
            <a:r>
              <a:rPr lang="en-US" dirty="0"/>
              <a:t>Text</a:t>
            </a:r>
          </a:p>
        </p:txBody>
      </p:sp>
      <p:sp>
        <p:nvSpPr>
          <p:cNvPr id="49" name="Text Placeholder 5">
            <a:extLst>
              <a:ext uri="{FF2B5EF4-FFF2-40B4-BE49-F238E27FC236}">
                <a16:creationId xmlns:a16="http://schemas.microsoft.com/office/drawing/2014/main" xmlns="" id="{37E674A5-D356-4589-8349-70F08635D01D}"/>
              </a:ext>
            </a:extLst>
          </p:cNvPr>
          <p:cNvSpPr>
            <a:spLocks noGrp="1"/>
          </p:cNvSpPr>
          <p:nvPr>
            <p:ph type="body" sz="quarter" idx="51" hasCustomPrompt="1"/>
          </p:nvPr>
        </p:nvSpPr>
        <p:spPr bwMode="invGray">
          <a:xfrm>
            <a:off x="441930" y="3635944"/>
            <a:ext cx="4158520" cy="440473"/>
          </a:xfrm>
        </p:spPr>
        <p:txBody>
          <a:bodyPr lIns="0" tIns="0" rIns="0" bIns="0" anchor="ctr"/>
          <a:lstStyle>
            <a:lvl1pPr marL="0" marR="0" indent="0" algn="l" defTabSz="1221045" rtl="0" eaLnBrk="1" fontAlgn="auto" latinLnBrk="0" hangingPunct="1">
              <a:lnSpc>
                <a:spcPct val="100000"/>
              </a:lnSpc>
              <a:spcBef>
                <a:spcPts val="0"/>
              </a:spcBef>
              <a:spcAft>
                <a:spcPts val="534"/>
              </a:spcAft>
              <a:buClr>
                <a:srgbClr val="FFFFFF"/>
              </a:buClr>
              <a:buSzPct val="100000"/>
              <a:buFont typeface="Arial" panose="020B0604020202020204" pitchFamily="34" charset="0"/>
              <a:buNone/>
              <a:tabLst/>
              <a:defRPr sz="1900">
                <a:solidFill>
                  <a:schemeClr val="accent3"/>
                </a:solidFill>
                <a:latin typeface="+mj-lt"/>
              </a:defRPr>
            </a:lvl1pPr>
          </a:lstStyle>
          <a:p>
            <a:pPr lvl="0"/>
            <a:r>
              <a:rPr lang="en-US" dirty="0"/>
              <a:t>Title</a:t>
            </a:r>
          </a:p>
        </p:txBody>
      </p:sp>
      <p:sp>
        <p:nvSpPr>
          <p:cNvPr id="50" name="Text Placeholder 5">
            <a:extLst>
              <a:ext uri="{FF2B5EF4-FFF2-40B4-BE49-F238E27FC236}">
                <a16:creationId xmlns:a16="http://schemas.microsoft.com/office/drawing/2014/main" xmlns="" id="{C34FA53B-F531-4886-B345-0ECF29DACF5A}"/>
              </a:ext>
            </a:extLst>
          </p:cNvPr>
          <p:cNvSpPr>
            <a:spLocks noGrp="1"/>
          </p:cNvSpPr>
          <p:nvPr>
            <p:ph type="body" sz="quarter" idx="52" hasCustomPrompt="1"/>
          </p:nvPr>
        </p:nvSpPr>
        <p:spPr bwMode="invGray">
          <a:xfrm>
            <a:off x="7975882" y="1816666"/>
            <a:ext cx="4158520" cy="1661584"/>
          </a:xfrm>
        </p:spPr>
        <p:txBody>
          <a:bodyPr lIns="0" tIns="0" rIns="0" bIns="0" anchor="t"/>
          <a:lstStyle>
            <a:lvl1pPr marL="0" indent="0" algn="r">
              <a:buFont typeface="Arial" panose="020B0604020202020204" pitchFamily="34" charset="0"/>
              <a:buNone/>
              <a:defRPr sz="1600">
                <a:latin typeface="+mn-lt"/>
              </a:defRPr>
            </a:lvl1pPr>
          </a:lstStyle>
          <a:p>
            <a:pPr lvl="0"/>
            <a:r>
              <a:rPr lang="en-US" dirty="0"/>
              <a:t>Text</a:t>
            </a:r>
          </a:p>
        </p:txBody>
      </p:sp>
      <p:sp>
        <p:nvSpPr>
          <p:cNvPr id="54" name="Text Placeholder 5">
            <a:extLst>
              <a:ext uri="{FF2B5EF4-FFF2-40B4-BE49-F238E27FC236}">
                <a16:creationId xmlns:a16="http://schemas.microsoft.com/office/drawing/2014/main" xmlns="" id="{94B3C364-5411-4916-A935-D899A61821A4}"/>
              </a:ext>
            </a:extLst>
          </p:cNvPr>
          <p:cNvSpPr>
            <a:spLocks noGrp="1"/>
          </p:cNvSpPr>
          <p:nvPr>
            <p:ph type="body" sz="quarter" idx="53" hasCustomPrompt="1"/>
          </p:nvPr>
        </p:nvSpPr>
        <p:spPr bwMode="invGray">
          <a:xfrm>
            <a:off x="7975882" y="1354037"/>
            <a:ext cx="4158520" cy="440473"/>
          </a:xfrm>
        </p:spPr>
        <p:txBody>
          <a:bodyPr lIns="0" tIns="0" rIns="0" bIns="0" anchor="ctr"/>
          <a:lstStyle>
            <a:lvl1pPr marL="0" indent="0" algn="r">
              <a:buFont typeface="Arial" panose="020B0604020202020204" pitchFamily="34" charset="0"/>
              <a:buNone/>
              <a:defRPr sz="1900">
                <a:solidFill>
                  <a:schemeClr val="accent1"/>
                </a:solidFill>
                <a:latin typeface="+mj-lt"/>
              </a:defRPr>
            </a:lvl1pPr>
          </a:lstStyle>
          <a:p>
            <a:pPr lvl="0"/>
            <a:r>
              <a:rPr lang="en-US" dirty="0"/>
              <a:t>Title</a:t>
            </a:r>
          </a:p>
        </p:txBody>
      </p:sp>
      <p:sp>
        <p:nvSpPr>
          <p:cNvPr id="55" name="Text Placeholder 5">
            <a:extLst>
              <a:ext uri="{FF2B5EF4-FFF2-40B4-BE49-F238E27FC236}">
                <a16:creationId xmlns:a16="http://schemas.microsoft.com/office/drawing/2014/main" xmlns="" id="{6704B853-92BC-4755-8429-4E8BF0F67255}"/>
              </a:ext>
            </a:extLst>
          </p:cNvPr>
          <p:cNvSpPr>
            <a:spLocks noGrp="1"/>
          </p:cNvSpPr>
          <p:nvPr>
            <p:ph type="body" sz="quarter" idx="54" hasCustomPrompt="1"/>
          </p:nvPr>
        </p:nvSpPr>
        <p:spPr bwMode="invGray">
          <a:xfrm>
            <a:off x="7975882" y="4098573"/>
            <a:ext cx="4158520" cy="1661584"/>
          </a:xfrm>
        </p:spPr>
        <p:txBody>
          <a:bodyPr lIns="0" tIns="0" rIns="0" bIns="0" anchor="t"/>
          <a:lstStyle>
            <a:lvl1pPr marL="0" indent="0" algn="r">
              <a:buFont typeface="Arial" panose="020B0604020202020204" pitchFamily="34" charset="0"/>
              <a:buNone/>
              <a:defRPr sz="1600">
                <a:latin typeface="+mn-lt"/>
              </a:defRPr>
            </a:lvl1pPr>
          </a:lstStyle>
          <a:p>
            <a:pPr lvl="0"/>
            <a:r>
              <a:rPr lang="en-US" dirty="0"/>
              <a:t>Text</a:t>
            </a:r>
          </a:p>
        </p:txBody>
      </p:sp>
      <p:sp>
        <p:nvSpPr>
          <p:cNvPr id="56" name="Text Placeholder 5">
            <a:extLst>
              <a:ext uri="{FF2B5EF4-FFF2-40B4-BE49-F238E27FC236}">
                <a16:creationId xmlns:a16="http://schemas.microsoft.com/office/drawing/2014/main" xmlns="" id="{10F7BB3B-070D-44D0-8532-22A766ECACC4}"/>
              </a:ext>
            </a:extLst>
          </p:cNvPr>
          <p:cNvSpPr>
            <a:spLocks noGrp="1"/>
          </p:cNvSpPr>
          <p:nvPr>
            <p:ph type="body" sz="quarter" idx="55" hasCustomPrompt="1"/>
          </p:nvPr>
        </p:nvSpPr>
        <p:spPr bwMode="invGray">
          <a:xfrm>
            <a:off x="7975882" y="3635944"/>
            <a:ext cx="4158520" cy="440473"/>
          </a:xfrm>
        </p:spPr>
        <p:txBody>
          <a:bodyPr lIns="0" tIns="0" rIns="0" bIns="0" anchor="ctr"/>
          <a:lstStyle>
            <a:lvl1pPr marL="0" indent="0" algn="r">
              <a:buFont typeface="Arial" panose="020B0604020202020204" pitchFamily="34" charset="0"/>
              <a:buNone/>
              <a:defRPr sz="1900">
                <a:solidFill>
                  <a:schemeClr val="accent2"/>
                </a:solidFill>
                <a:latin typeface="+mj-lt"/>
              </a:defRPr>
            </a:lvl1pPr>
          </a:lstStyle>
          <a:p>
            <a:pPr lvl="0"/>
            <a:r>
              <a:rPr lang="en-US" dirty="0"/>
              <a:t>Title</a:t>
            </a:r>
          </a:p>
        </p:txBody>
      </p:sp>
      <p:sp>
        <p:nvSpPr>
          <p:cNvPr id="24" name="Slide Number Placeholder 5">
            <a:extLst>
              <a:ext uri="{FF2B5EF4-FFF2-40B4-BE49-F238E27FC236}">
                <a16:creationId xmlns:a16="http://schemas.microsoft.com/office/drawing/2014/main" xmlns="" id="{46F0B77D-73F4-4212-9FED-B7200E122021}"/>
              </a:ext>
            </a:extLst>
          </p:cNvPr>
          <p:cNvSpPr>
            <a:spLocks noGrp="1"/>
          </p:cNvSpPr>
          <p:nvPr>
            <p:ph type="sldNum" sz="quarter" idx="4"/>
          </p:nvPr>
        </p:nvSpPr>
        <p:spPr>
          <a:xfrm>
            <a:off x="313745" y="5978063"/>
            <a:ext cx="610879" cy="272165"/>
          </a:xfrm>
          <a:prstGeom prst="rect">
            <a:avLst/>
          </a:prstGeom>
        </p:spPr>
        <p:txBody>
          <a:bodyPr vert="horz" lIns="122105" tIns="61052" rIns="122105" bIns="61052" rtlCol="0" anchor="ctr"/>
          <a:lstStyle>
            <a:lvl1pPr algn="l">
              <a:defRPr sz="1100">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98891788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invGray">
          <a:xfrm>
            <a:off x="313745" y="1244221"/>
            <a:ext cx="11815355" cy="4515934"/>
          </a:xfrm>
          <a:prstGeom prst="rect">
            <a:avLst/>
          </a:prstGeom>
        </p:spPr>
        <p:txBody>
          <a:bodyPr/>
          <a:lstStyle>
            <a:lvl1pPr>
              <a:buClr>
                <a:schemeClr val="tx1"/>
              </a:buClr>
              <a:defRPr/>
            </a:lvl1pPr>
            <a:lvl2pPr>
              <a:buClr>
                <a:schemeClr val="tx1"/>
              </a:buClr>
              <a:defRPr/>
            </a:lvl2pPr>
            <a:lvl3pPr>
              <a:buClr>
                <a:schemeClr val="tx1"/>
              </a:buClr>
              <a:defRPr/>
            </a:lvl3pPr>
            <a:lvl4pPr>
              <a:buClr>
                <a:schemeClr val="tx1"/>
              </a:buClr>
              <a:defRPr/>
            </a:lvl4pPr>
          </a:lstStyle>
          <a:p>
            <a:pPr lvl="0"/>
            <a:r>
              <a:rPr lang="nl-NL" dirty="0"/>
              <a:t>Paragraph 01 (Raleway Medium 14 pt)</a:t>
            </a:r>
          </a:p>
          <a:p>
            <a:pPr lvl="1"/>
            <a:r>
              <a:rPr lang="nl-NL" dirty="0"/>
              <a:t>Paragraph 02 (Raleway Light 12 pt)</a:t>
            </a:r>
          </a:p>
          <a:p>
            <a:pPr lvl="2"/>
            <a:r>
              <a:rPr lang="nl-NL" dirty="0"/>
              <a:t>Paragraph 03 (Raleway Light 11 pt)</a:t>
            </a:r>
          </a:p>
          <a:p>
            <a:pPr lvl="3"/>
            <a:r>
              <a:rPr lang="en-US" dirty="0"/>
              <a:t>Paragraph 04 (</a:t>
            </a:r>
            <a:r>
              <a:rPr lang="en-US" dirty="0" err="1"/>
              <a:t>Raleway</a:t>
            </a:r>
            <a:r>
              <a:rPr lang="en-US" dirty="0"/>
              <a:t> Light 10 </a:t>
            </a:r>
            <a:r>
              <a:rPr lang="en-US" dirty="0" err="1"/>
              <a:t>pt</a:t>
            </a:r>
            <a:r>
              <a:rPr lang="en-US" dirty="0"/>
              <a:t>)</a:t>
            </a:r>
            <a:endParaRPr lang="nl-NL" dirty="0"/>
          </a:p>
        </p:txBody>
      </p:sp>
      <p:sp>
        <p:nvSpPr>
          <p:cNvPr id="2" name="Title 1">
            <a:extLst>
              <a:ext uri="{FF2B5EF4-FFF2-40B4-BE49-F238E27FC236}">
                <a16:creationId xmlns:a16="http://schemas.microsoft.com/office/drawing/2014/main" xmlns="" id="{FBE39E19-1AC4-4742-8B2F-2B2F1EDFECDA}"/>
              </a:ext>
            </a:extLst>
          </p:cNvPr>
          <p:cNvSpPr>
            <a:spLocks noGrp="1"/>
          </p:cNvSpPr>
          <p:nvPr>
            <p:ph type="title" hasCustomPrompt="1"/>
          </p:nvPr>
        </p:nvSpPr>
        <p:spPr bwMode="invGray">
          <a:xfrm>
            <a:off x="313745" y="155567"/>
            <a:ext cx="11820277" cy="918924"/>
          </a:xfrm>
        </p:spPr>
        <p:txBody>
          <a:bodyPr/>
          <a:lstStyle/>
          <a:p>
            <a:r>
              <a:rPr lang="en-US" dirty="0"/>
              <a:t>Title in </a:t>
            </a:r>
            <a:r>
              <a:rPr lang="en-US" dirty="0" err="1"/>
              <a:t>Raleway</a:t>
            </a:r>
            <a:r>
              <a:rPr lang="en-US" dirty="0"/>
              <a:t> </a:t>
            </a:r>
            <a:r>
              <a:rPr lang="en-US" dirty="0" err="1"/>
              <a:t>SemiBold</a:t>
            </a:r>
            <a:r>
              <a:rPr lang="en-US" dirty="0"/>
              <a:t> 20pt</a:t>
            </a:r>
          </a:p>
        </p:txBody>
      </p:sp>
      <p:sp>
        <p:nvSpPr>
          <p:cNvPr id="5" name="Text Placeholder 4">
            <a:extLst>
              <a:ext uri="{FF2B5EF4-FFF2-40B4-BE49-F238E27FC236}">
                <a16:creationId xmlns:a16="http://schemas.microsoft.com/office/drawing/2014/main" xmlns="" id="{2A828D06-72A4-4FF4-BF9E-BC6ACDD1042A}"/>
              </a:ext>
            </a:extLst>
          </p:cNvPr>
          <p:cNvSpPr>
            <a:spLocks noGrp="1"/>
          </p:cNvSpPr>
          <p:nvPr>
            <p:ph type="body" sz="quarter" idx="10" hasCustomPrompt="1"/>
          </p:nvPr>
        </p:nvSpPr>
        <p:spPr bwMode="invGray">
          <a:xfrm>
            <a:off x="313744" y="525945"/>
            <a:ext cx="11820277" cy="548546"/>
          </a:xfrm>
        </p:spPr>
        <p:txBody>
          <a:bodyPr/>
          <a:lstStyle>
            <a:lvl1pPr marL="0" indent="0">
              <a:buNone/>
              <a:defRPr sz="2100">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6" name="Slide Number Placeholder 5">
            <a:extLst>
              <a:ext uri="{FF2B5EF4-FFF2-40B4-BE49-F238E27FC236}">
                <a16:creationId xmlns:a16="http://schemas.microsoft.com/office/drawing/2014/main" xmlns="" id="{F3D4A5A4-87F8-4B71-9F6D-A04E29EB32AE}"/>
              </a:ext>
            </a:extLst>
          </p:cNvPr>
          <p:cNvSpPr>
            <a:spLocks noGrp="1"/>
          </p:cNvSpPr>
          <p:nvPr>
            <p:ph type="sldNum" sz="quarter" idx="4"/>
          </p:nvPr>
        </p:nvSpPr>
        <p:spPr>
          <a:xfrm>
            <a:off x="313745" y="5978063"/>
            <a:ext cx="610879" cy="272165"/>
          </a:xfrm>
          <a:prstGeom prst="rect">
            <a:avLst/>
          </a:prstGeom>
        </p:spPr>
        <p:txBody>
          <a:bodyPr vert="horz" lIns="122105" tIns="61052" rIns="122105" bIns="61052" rtlCol="0" anchor="ctr"/>
          <a:lstStyle>
            <a:lvl1pPr algn="l">
              <a:defRPr sz="1100">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1915248483"/>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ight titles">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xmlns="" id="{360A106C-7E83-4E97-8AE0-90E2885456BF}"/>
              </a:ext>
            </a:extLst>
          </p:cNvPr>
          <p:cNvCxnSpPr>
            <a:cxnSpLocks/>
          </p:cNvCxnSpPr>
          <p:nvPr userDrawn="1"/>
        </p:nvCxnSpPr>
        <p:spPr bwMode="invGray">
          <a:xfrm flipV="1">
            <a:off x="441932" y="3558097"/>
            <a:ext cx="11704588" cy="1"/>
          </a:xfrm>
          <a:prstGeom prst="line">
            <a:avLst/>
          </a:prstGeom>
          <a:ln>
            <a:gradFill flip="none" rotWithShape="1">
              <a:gsLst>
                <a:gs pos="0">
                  <a:schemeClr val="accent1">
                    <a:alpha val="0"/>
                  </a:schemeClr>
                </a:gs>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EB0A45B7-0313-483B-AE78-7E39674CD89A}"/>
              </a:ext>
            </a:extLst>
          </p:cNvPr>
          <p:cNvCxnSpPr/>
          <p:nvPr userDrawn="1"/>
        </p:nvCxnSpPr>
        <p:spPr bwMode="invGray">
          <a:xfrm>
            <a:off x="3306389" y="1356038"/>
            <a:ext cx="0" cy="4404119"/>
          </a:xfrm>
          <a:prstGeom prst="line">
            <a:avLst/>
          </a:prstGeom>
          <a:ln>
            <a:gradFill flip="none" rotWithShape="1">
              <a:gsLst>
                <a:gs pos="0">
                  <a:schemeClr val="accent1">
                    <a:alpha val="0"/>
                  </a:schemeClr>
                </a:gs>
                <a:gs pos="50000">
                  <a:schemeClr val="accent1"/>
                </a:gs>
                <a:gs pos="100000">
                  <a:schemeClr val="accent1">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27F9E84B-B0C7-4FEB-B8C8-B5137DF9BA2F}"/>
              </a:ext>
            </a:extLst>
          </p:cNvPr>
          <p:cNvCxnSpPr/>
          <p:nvPr userDrawn="1"/>
        </p:nvCxnSpPr>
        <p:spPr bwMode="invGray">
          <a:xfrm>
            <a:off x="6288164" y="1356038"/>
            <a:ext cx="0" cy="4404119"/>
          </a:xfrm>
          <a:prstGeom prst="line">
            <a:avLst/>
          </a:prstGeom>
          <a:ln>
            <a:gradFill flip="none" rotWithShape="1">
              <a:gsLst>
                <a:gs pos="0">
                  <a:schemeClr val="accent1">
                    <a:alpha val="0"/>
                  </a:schemeClr>
                </a:gs>
                <a:gs pos="50000">
                  <a:schemeClr val="accent1"/>
                </a:gs>
                <a:gs pos="100000">
                  <a:schemeClr val="accent1">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56746778-1213-402F-A56D-B7A31D93C456}"/>
              </a:ext>
            </a:extLst>
          </p:cNvPr>
          <p:cNvCxnSpPr/>
          <p:nvPr userDrawn="1"/>
        </p:nvCxnSpPr>
        <p:spPr bwMode="invGray">
          <a:xfrm>
            <a:off x="9269940" y="1356038"/>
            <a:ext cx="0" cy="4404119"/>
          </a:xfrm>
          <a:prstGeom prst="line">
            <a:avLst/>
          </a:prstGeom>
          <a:ln>
            <a:gradFill flip="none" rotWithShape="1">
              <a:gsLst>
                <a:gs pos="0">
                  <a:schemeClr val="accent1">
                    <a:alpha val="0"/>
                  </a:schemeClr>
                </a:gs>
                <a:gs pos="50000">
                  <a:schemeClr val="accent1"/>
                </a:gs>
                <a:gs pos="100000">
                  <a:schemeClr val="accent1">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9" name="Text Placeholder 4">
            <a:extLst>
              <a:ext uri="{FF2B5EF4-FFF2-40B4-BE49-F238E27FC236}">
                <a16:creationId xmlns:a16="http://schemas.microsoft.com/office/drawing/2014/main" xmlns="" id="{EA80C96E-3929-4152-AB01-4A8F2872A058}"/>
              </a:ext>
            </a:extLst>
          </p:cNvPr>
          <p:cNvSpPr>
            <a:spLocks noGrp="1"/>
          </p:cNvSpPr>
          <p:nvPr>
            <p:ph type="body" sz="quarter" idx="22" hasCustomPrompt="1"/>
          </p:nvPr>
        </p:nvSpPr>
        <p:spPr bwMode="invGray">
          <a:xfrm>
            <a:off x="313744" y="525945"/>
            <a:ext cx="11820277" cy="548546"/>
          </a:xfrm>
        </p:spPr>
        <p:txBody>
          <a:bodyPr/>
          <a:lstStyle>
            <a:lvl1pPr marL="0" indent="0">
              <a:buNone/>
              <a:defRPr sz="2100">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51" name="Text Placeholder 5">
            <a:extLst>
              <a:ext uri="{FF2B5EF4-FFF2-40B4-BE49-F238E27FC236}">
                <a16:creationId xmlns:a16="http://schemas.microsoft.com/office/drawing/2014/main" xmlns="" id="{1870F207-DAE0-4F9E-BC24-FBAF964B37A7}"/>
              </a:ext>
            </a:extLst>
          </p:cNvPr>
          <p:cNvSpPr>
            <a:spLocks noGrp="1"/>
          </p:cNvSpPr>
          <p:nvPr>
            <p:ph type="body" sz="quarter" idx="13" hasCustomPrompt="1"/>
          </p:nvPr>
        </p:nvSpPr>
        <p:spPr bwMode="invGray">
          <a:xfrm>
            <a:off x="441930" y="1354037"/>
            <a:ext cx="2747143" cy="2073656"/>
          </a:xfrm>
        </p:spPr>
        <p:txBody>
          <a:bodyPr lIns="0" tIns="0" rIns="0" bIns="0" anchor="t"/>
          <a:lstStyle>
            <a:lvl1pPr marL="0" indent="0" algn="l">
              <a:buFont typeface="Arial" panose="020B0604020202020204" pitchFamily="34" charset="0"/>
              <a:buNone/>
              <a:defRPr sz="1500">
                <a:latin typeface="+mn-lt"/>
              </a:defRPr>
            </a:lvl1pPr>
          </a:lstStyle>
          <a:p>
            <a:pPr lvl="0"/>
            <a:r>
              <a:rPr lang="en-US" dirty="0"/>
              <a:t>Text</a:t>
            </a:r>
          </a:p>
        </p:txBody>
      </p:sp>
      <p:sp>
        <p:nvSpPr>
          <p:cNvPr id="52" name="Text Placeholder 5">
            <a:extLst>
              <a:ext uri="{FF2B5EF4-FFF2-40B4-BE49-F238E27FC236}">
                <a16:creationId xmlns:a16="http://schemas.microsoft.com/office/drawing/2014/main" xmlns="" id="{DB4A13E2-127A-4334-AD45-2634FFD83827}"/>
              </a:ext>
            </a:extLst>
          </p:cNvPr>
          <p:cNvSpPr>
            <a:spLocks noGrp="1"/>
          </p:cNvSpPr>
          <p:nvPr>
            <p:ph type="body" sz="quarter" idx="26" hasCustomPrompt="1"/>
          </p:nvPr>
        </p:nvSpPr>
        <p:spPr bwMode="invGray">
          <a:xfrm>
            <a:off x="3423705" y="1354037"/>
            <a:ext cx="2747143" cy="2073656"/>
          </a:xfrm>
        </p:spPr>
        <p:txBody>
          <a:bodyPr lIns="0" tIns="0" rIns="0" bIns="0" anchor="t"/>
          <a:lstStyle>
            <a:lvl1pPr marL="0" indent="0" algn="l">
              <a:buFont typeface="Arial" panose="020B0604020202020204" pitchFamily="34" charset="0"/>
              <a:buNone/>
              <a:defRPr sz="1500">
                <a:latin typeface="+mn-lt"/>
              </a:defRPr>
            </a:lvl1pPr>
          </a:lstStyle>
          <a:p>
            <a:pPr lvl="0"/>
            <a:r>
              <a:rPr lang="en-US" dirty="0"/>
              <a:t>Text</a:t>
            </a:r>
          </a:p>
        </p:txBody>
      </p:sp>
      <p:sp>
        <p:nvSpPr>
          <p:cNvPr id="53" name="Text Placeholder 5">
            <a:extLst>
              <a:ext uri="{FF2B5EF4-FFF2-40B4-BE49-F238E27FC236}">
                <a16:creationId xmlns:a16="http://schemas.microsoft.com/office/drawing/2014/main" xmlns="" id="{51A44452-CBAC-4F3B-A256-C86AB53549C3}"/>
              </a:ext>
            </a:extLst>
          </p:cNvPr>
          <p:cNvSpPr>
            <a:spLocks noGrp="1"/>
          </p:cNvSpPr>
          <p:nvPr>
            <p:ph type="body" sz="quarter" idx="28" hasCustomPrompt="1"/>
          </p:nvPr>
        </p:nvSpPr>
        <p:spPr bwMode="invGray">
          <a:xfrm>
            <a:off x="6405481" y="1354037"/>
            <a:ext cx="2747143" cy="2073656"/>
          </a:xfrm>
        </p:spPr>
        <p:txBody>
          <a:bodyPr lIns="0" tIns="0" rIns="0" bIns="0" anchor="t"/>
          <a:lstStyle>
            <a:lvl1pPr marL="0" indent="0" algn="l">
              <a:buFont typeface="Arial" panose="020B0604020202020204" pitchFamily="34" charset="0"/>
              <a:buNone/>
              <a:defRPr sz="1500">
                <a:latin typeface="+mn-lt"/>
              </a:defRPr>
            </a:lvl1pPr>
          </a:lstStyle>
          <a:p>
            <a:pPr lvl="0"/>
            <a:r>
              <a:rPr lang="en-US" dirty="0"/>
              <a:t>Text</a:t>
            </a:r>
          </a:p>
        </p:txBody>
      </p:sp>
      <p:sp>
        <p:nvSpPr>
          <p:cNvPr id="63" name="Text Placeholder 5">
            <a:extLst>
              <a:ext uri="{FF2B5EF4-FFF2-40B4-BE49-F238E27FC236}">
                <a16:creationId xmlns:a16="http://schemas.microsoft.com/office/drawing/2014/main" xmlns="" id="{25151AA9-F1AE-42EA-81BD-CE6A771801E4}"/>
              </a:ext>
            </a:extLst>
          </p:cNvPr>
          <p:cNvSpPr>
            <a:spLocks noGrp="1"/>
          </p:cNvSpPr>
          <p:nvPr>
            <p:ph type="body" sz="quarter" idx="32" hasCustomPrompt="1"/>
          </p:nvPr>
        </p:nvSpPr>
        <p:spPr bwMode="invGray">
          <a:xfrm>
            <a:off x="441930" y="3686500"/>
            <a:ext cx="2747143" cy="2073656"/>
          </a:xfrm>
        </p:spPr>
        <p:txBody>
          <a:bodyPr lIns="0" tIns="0" rIns="0" bIns="0" anchor="t"/>
          <a:lstStyle>
            <a:lvl1pPr marL="0" indent="0" algn="l">
              <a:buFont typeface="Arial" panose="020B0604020202020204" pitchFamily="34" charset="0"/>
              <a:buNone/>
              <a:defRPr sz="1500">
                <a:latin typeface="+mn-lt"/>
              </a:defRPr>
            </a:lvl1pPr>
          </a:lstStyle>
          <a:p>
            <a:pPr lvl="0"/>
            <a:r>
              <a:rPr lang="en-US" dirty="0"/>
              <a:t>Text</a:t>
            </a:r>
          </a:p>
        </p:txBody>
      </p:sp>
      <p:sp>
        <p:nvSpPr>
          <p:cNvPr id="64" name="Text Placeholder 5">
            <a:extLst>
              <a:ext uri="{FF2B5EF4-FFF2-40B4-BE49-F238E27FC236}">
                <a16:creationId xmlns:a16="http://schemas.microsoft.com/office/drawing/2014/main" xmlns="" id="{84591BF7-D684-400E-ADB3-8BA8566583A4}"/>
              </a:ext>
            </a:extLst>
          </p:cNvPr>
          <p:cNvSpPr>
            <a:spLocks noGrp="1"/>
          </p:cNvSpPr>
          <p:nvPr>
            <p:ph type="body" sz="quarter" idx="33" hasCustomPrompt="1"/>
          </p:nvPr>
        </p:nvSpPr>
        <p:spPr bwMode="invGray">
          <a:xfrm>
            <a:off x="3423706" y="3686500"/>
            <a:ext cx="2747143" cy="2073656"/>
          </a:xfrm>
        </p:spPr>
        <p:txBody>
          <a:bodyPr lIns="0" tIns="0" rIns="0" bIns="0" anchor="t"/>
          <a:lstStyle>
            <a:lvl1pPr marL="0" indent="0" algn="l">
              <a:buFont typeface="Arial" panose="020B0604020202020204" pitchFamily="34" charset="0"/>
              <a:buNone/>
              <a:defRPr sz="1500">
                <a:latin typeface="+mn-lt"/>
              </a:defRPr>
            </a:lvl1pPr>
          </a:lstStyle>
          <a:p>
            <a:pPr lvl="0"/>
            <a:r>
              <a:rPr lang="en-US" dirty="0"/>
              <a:t>Text</a:t>
            </a:r>
          </a:p>
        </p:txBody>
      </p:sp>
      <p:sp>
        <p:nvSpPr>
          <p:cNvPr id="65" name="Text Placeholder 5">
            <a:extLst>
              <a:ext uri="{FF2B5EF4-FFF2-40B4-BE49-F238E27FC236}">
                <a16:creationId xmlns:a16="http://schemas.microsoft.com/office/drawing/2014/main" xmlns="" id="{0621D659-92B1-4C6E-BA9E-340B7DE5A15D}"/>
              </a:ext>
            </a:extLst>
          </p:cNvPr>
          <p:cNvSpPr>
            <a:spLocks noGrp="1"/>
          </p:cNvSpPr>
          <p:nvPr>
            <p:ph type="body" sz="quarter" idx="34" hasCustomPrompt="1"/>
          </p:nvPr>
        </p:nvSpPr>
        <p:spPr bwMode="invGray">
          <a:xfrm>
            <a:off x="6405482" y="3686500"/>
            <a:ext cx="2747143" cy="2073656"/>
          </a:xfrm>
        </p:spPr>
        <p:txBody>
          <a:bodyPr lIns="0" tIns="0" rIns="0" bIns="0" anchor="t"/>
          <a:lstStyle>
            <a:lvl1pPr marL="0" indent="0" algn="l">
              <a:buFont typeface="Arial" panose="020B0604020202020204" pitchFamily="34" charset="0"/>
              <a:buNone/>
              <a:defRPr sz="1500">
                <a:latin typeface="+mn-lt"/>
              </a:defRPr>
            </a:lvl1pPr>
          </a:lstStyle>
          <a:p>
            <a:pPr lvl="0"/>
            <a:r>
              <a:rPr lang="en-US" dirty="0"/>
              <a:t>Text</a:t>
            </a:r>
          </a:p>
        </p:txBody>
      </p:sp>
      <p:sp>
        <p:nvSpPr>
          <p:cNvPr id="28" name="Text Placeholder 5">
            <a:extLst>
              <a:ext uri="{FF2B5EF4-FFF2-40B4-BE49-F238E27FC236}">
                <a16:creationId xmlns:a16="http://schemas.microsoft.com/office/drawing/2014/main" xmlns="" id="{04D45D0F-ACD9-4F42-B26B-D669974F0A30}"/>
              </a:ext>
            </a:extLst>
          </p:cNvPr>
          <p:cNvSpPr>
            <a:spLocks noGrp="1"/>
          </p:cNvSpPr>
          <p:nvPr>
            <p:ph type="body" sz="quarter" idx="35" hasCustomPrompt="1"/>
          </p:nvPr>
        </p:nvSpPr>
        <p:spPr bwMode="invGray">
          <a:xfrm>
            <a:off x="9387258" y="1354037"/>
            <a:ext cx="2747143" cy="2073656"/>
          </a:xfrm>
        </p:spPr>
        <p:txBody>
          <a:bodyPr lIns="0" tIns="0" rIns="0" bIns="0" anchor="t"/>
          <a:lstStyle>
            <a:lvl1pPr marL="0" indent="0" algn="l">
              <a:buFont typeface="Arial" panose="020B0604020202020204" pitchFamily="34" charset="0"/>
              <a:buNone/>
              <a:defRPr sz="1500">
                <a:latin typeface="+mn-lt"/>
              </a:defRPr>
            </a:lvl1pPr>
          </a:lstStyle>
          <a:p>
            <a:pPr lvl="0"/>
            <a:r>
              <a:rPr lang="en-US" dirty="0"/>
              <a:t>Text</a:t>
            </a:r>
          </a:p>
        </p:txBody>
      </p:sp>
      <p:sp>
        <p:nvSpPr>
          <p:cNvPr id="31" name="Text Placeholder 5">
            <a:extLst>
              <a:ext uri="{FF2B5EF4-FFF2-40B4-BE49-F238E27FC236}">
                <a16:creationId xmlns:a16="http://schemas.microsoft.com/office/drawing/2014/main" xmlns="" id="{EC0D2291-4990-48EB-AB3C-41113664CF1A}"/>
              </a:ext>
            </a:extLst>
          </p:cNvPr>
          <p:cNvSpPr>
            <a:spLocks noGrp="1"/>
          </p:cNvSpPr>
          <p:nvPr>
            <p:ph type="body" sz="quarter" idx="36" hasCustomPrompt="1"/>
          </p:nvPr>
        </p:nvSpPr>
        <p:spPr bwMode="invGray">
          <a:xfrm>
            <a:off x="9387258" y="3686500"/>
            <a:ext cx="2747143" cy="2073656"/>
          </a:xfrm>
        </p:spPr>
        <p:txBody>
          <a:bodyPr lIns="0" tIns="0" rIns="0" bIns="0" anchor="t"/>
          <a:lstStyle>
            <a:lvl1pPr marL="0" indent="0" algn="l">
              <a:buFont typeface="Arial" panose="020B0604020202020204" pitchFamily="34" charset="0"/>
              <a:buNone/>
              <a:defRPr sz="1500">
                <a:latin typeface="+mn-lt"/>
              </a:defRPr>
            </a:lvl1pPr>
          </a:lstStyle>
          <a:p>
            <a:pPr lvl="0"/>
            <a:r>
              <a:rPr lang="en-US" dirty="0"/>
              <a:t>Text</a:t>
            </a:r>
          </a:p>
        </p:txBody>
      </p:sp>
      <p:sp>
        <p:nvSpPr>
          <p:cNvPr id="16" name="Slide Number Placeholder 5">
            <a:extLst>
              <a:ext uri="{FF2B5EF4-FFF2-40B4-BE49-F238E27FC236}">
                <a16:creationId xmlns:a16="http://schemas.microsoft.com/office/drawing/2014/main" xmlns="" id="{9F0BDF4D-B31D-40E0-B8F8-A6ACCD40B224}"/>
              </a:ext>
            </a:extLst>
          </p:cNvPr>
          <p:cNvSpPr>
            <a:spLocks noGrp="1"/>
          </p:cNvSpPr>
          <p:nvPr>
            <p:ph type="sldNum" sz="quarter" idx="4"/>
          </p:nvPr>
        </p:nvSpPr>
        <p:spPr>
          <a:xfrm>
            <a:off x="313745" y="5978063"/>
            <a:ext cx="610879" cy="272165"/>
          </a:xfrm>
          <a:prstGeom prst="rect">
            <a:avLst/>
          </a:prstGeom>
        </p:spPr>
        <p:txBody>
          <a:bodyPr vert="horz" lIns="122105" tIns="61052" rIns="122105" bIns="61052" rtlCol="0" anchor="ctr"/>
          <a:lstStyle>
            <a:lvl1pPr algn="l">
              <a:defRPr sz="1100">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654363253"/>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9C3DED43-0142-4050-A466-2CBA34767972}"/>
              </a:ext>
            </a:extLst>
          </p:cNvPr>
          <p:cNvGrpSpPr/>
          <p:nvPr userDrawn="1"/>
        </p:nvGrpSpPr>
        <p:grpSpPr bwMode="invGray">
          <a:xfrm>
            <a:off x="6405801" y="881860"/>
            <a:ext cx="5522686" cy="4337395"/>
            <a:chOff x="6531873" y="1076325"/>
            <a:chExt cx="2283515" cy="1961747"/>
          </a:xfrm>
        </p:grpSpPr>
        <p:sp>
          <p:nvSpPr>
            <p:cNvPr id="9" name="Oval 8">
              <a:extLst>
                <a:ext uri="{FF2B5EF4-FFF2-40B4-BE49-F238E27FC236}">
                  <a16:creationId xmlns:a16="http://schemas.microsoft.com/office/drawing/2014/main" xmlns="" id="{5F76AA89-46A0-4F89-9889-A7EC03C7017E}"/>
                </a:ext>
              </a:extLst>
            </p:cNvPr>
            <p:cNvSpPr/>
            <p:nvPr/>
          </p:nvSpPr>
          <p:spPr bwMode="invGray">
            <a:xfrm>
              <a:off x="7320724" y="1076325"/>
              <a:ext cx="1494664" cy="1494664"/>
            </a:xfrm>
            <a:prstGeom prst="ellipse">
              <a:avLst/>
            </a:prstGeom>
            <a:gradFill flip="none" rotWithShape="1">
              <a:gsLst>
                <a:gs pos="0">
                  <a:schemeClr val="accent4"/>
                </a:gs>
                <a:gs pos="100000">
                  <a:schemeClr val="accent4">
                    <a:alpha val="7000"/>
                  </a:schemeClr>
                </a:gs>
              </a:gsLst>
              <a:lin ang="10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xmlns="" id="{33144C66-4A5F-4742-9750-9354819ED9D7}"/>
                </a:ext>
              </a:extLst>
            </p:cNvPr>
            <p:cNvSpPr/>
            <p:nvPr/>
          </p:nvSpPr>
          <p:spPr bwMode="invGray">
            <a:xfrm>
              <a:off x="6531873" y="1543408"/>
              <a:ext cx="1494664" cy="1494664"/>
            </a:xfrm>
            <a:prstGeom prst="ellipse">
              <a:avLst/>
            </a:prstGeom>
            <a:gradFill flip="none" rotWithShape="1">
              <a:gsLst>
                <a:gs pos="0">
                  <a:schemeClr val="accent1"/>
                </a:gs>
                <a:gs pos="100000">
                  <a:schemeClr val="accent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ext Placeholder 6">
            <a:extLst>
              <a:ext uri="{FF2B5EF4-FFF2-40B4-BE49-F238E27FC236}">
                <a16:creationId xmlns:a16="http://schemas.microsoft.com/office/drawing/2014/main" xmlns="" id="{4CB743F7-1E51-4231-BDBC-00E9E84244C3}"/>
              </a:ext>
            </a:extLst>
          </p:cNvPr>
          <p:cNvSpPr>
            <a:spLocks noGrp="1"/>
          </p:cNvSpPr>
          <p:nvPr>
            <p:ph type="body" sz="quarter" idx="10" hasCustomPrompt="1"/>
          </p:nvPr>
        </p:nvSpPr>
        <p:spPr bwMode="invGray">
          <a:xfrm>
            <a:off x="1365170" y="2397884"/>
            <a:ext cx="5128142" cy="1355509"/>
          </a:xfrm>
        </p:spPr>
        <p:txBody>
          <a:bodyPr lIns="0" tIns="0" rIns="0" bIns="0"/>
          <a:lstStyle>
            <a:lvl1pPr marL="0" indent="0">
              <a:buNone/>
              <a:defRPr sz="3700"/>
            </a:lvl1pPr>
          </a:lstStyle>
          <a:p>
            <a:pPr lvl="0"/>
            <a:r>
              <a:rPr lang="en-US" dirty="0"/>
              <a:t>Chapter Title</a:t>
            </a:r>
          </a:p>
        </p:txBody>
      </p:sp>
      <p:sp>
        <p:nvSpPr>
          <p:cNvPr id="6" name="Text Placeholder 6">
            <a:extLst>
              <a:ext uri="{FF2B5EF4-FFF2-40B4-BE49-F238E27FC236}">
                <a16:creationId xmlns:a16="http://schemas.microsoft.com/office/drawing/2014/main" xmlns="" id="{16BFB1D5-0A8B-432B-BC50-7C8FF108FF2F}"/>
              </a:ext>
            </a:extLst>
          </p:cNvPr>
          <p:cNvSpPr>
            <a:spLocks noGrp="1"/>
          </p:cNvSpPr>
          <p:nvPr>
            <p:ph type="body" sz="quarter" idx="16" hasCustomPrompt="1"/>
          </p:nvPr>
        </p:nvSpPr>
        <p:spPr bwMode="invGray">
          <a:xfrm>
            <a:off x="450210" y="2397885"/>
            <a:ext cx="461665" cy="569387"/>
          </a:xfrm>
        </p:spPr>
        <p:txBody>
          <a:bodyPr wrap="none" lIns="0" tIns="0" rIns="0" bIns="0">
            <a:spAutoFit/>
          </a:bodyPr>
          <a:lstStyle>
            <a:lvl1pPr marL="0" indent="0">
              <a:buNone/>
              <a:defRPr sz="3700">
                <a:solidFill>
                  <a:schemeClr val="accent1"/>
                </a:solidFill>
                <a:latin typeface="+mj-lt"/>
              </a:defRPr>
            </a:lvl1pPr>
          </a:lstStyle>
          <a:p>
            <a:pPr lvl="0"/>
            <a:r>
              <a:rPr lang="en-US" dirty="0"/>
              <a:t>01.</a:t>
            </a:r>
          </a:p>
        </p:txBody>
      </p:sp>
      <p:pic>
        <p:nvPicPr>
          <p:cNvPr id="11" name="Picture 10">
            <a:extLst>
              <a:ext uri="{FF2B5EF4-FFF2-40B4-BE49-F238E27FC236}">
                <a16:creationId xmlns:a16="http://schemas.microsoft.com/office/drawing/2014/main" xmlns="" id="{882437D3-80A3-4FDE-B55F-75100383D8F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1259376" y="5915934"/>
            <a:ext cx="892617" cy="267382"/>
          </a:xfrm>
          <a:prstGeom prst="rect">
            <a:avLst/>
          </a:prstGeom>
        </p:spPr>
      </p:pic>
    </p:spTree>
    <p:extLst>
      <p:ext uri="{BB962C8B-B14F-4D97-AF65-F5344CB8AC3E}">
        <p14:creationId xmlns:p14="http://schemas.microsoft.com/office/powerpoint/2010/main" val="12996388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xmlns="" id="{514A9F92-D9DF-4CE5-A18E-35E04160C3DB}"/>
              </a:ext>
            </a:extLst>
          </p:cNvPr>
          <p:cNvGrpSpPr/>
          <p:nvPr userDrawn="1"/>
        </p:nvGrpSpPr>
        <p:grpSpPr bwMode="invGray">
          <a:xfrm>
            <a:off x="6615829" y="840023"/>
            <a:ext cx="4929058" cy="4554872"/>
            <a:chOff x="-2814641" y="-2652717"/>
            <a:chExt cx="3962974" cy="4005844"/>
          </a:xfrm>
        </p:grpSpPr>
        <p:sp>
          <p:nvSpPr>
            <p:cNvPr id="16" name="Oval 15">
              <a:extLst>
                <a:ext uri="{FF2B5EF4-FFF2-40B4-BE49-F238E27FC236}">
                  <a16:creationId xmlns:a16="http://schemas.microsoft.com/office/drawing/2014/main" xmlns="" id="{F9212EB8-01E2-45D1-A076-5EC4E0E62422}"/>
                </a:ext>
              </a:extLst>
            </p:cNvPr>
            <p:cNvSpPr>
              <a:spLocks noChangeAspect="1"/>
            </p:cNvSpPr>
            <p:nvPr userDrawn="1"/>
          </p:nvSpPr>
          <p:spPr bwMode="invGray">
            <a:xfrm>
              <a:off x="-2814641" y="-2097727"/>
              <a:ext cx="2386583" cy="2386584"/>
            </a:xfrm>
            <a:prstGeom prst="ellipse">
              <a:avLst/>
            </a:prstGeom>
            <a:gradFill flip="none" rotWithShape="1">
              <a:gsLst>
                <a:gs pos="57000">
                  <a:srgbClr val="A375FF">
                    <a:alpha val="11000"/>
                  </a:srgbClr>
                </a:gs>
                <a:gs pos="10000">
                  <a:schemeClr val="accent2"/>
                </a:gs>
                <a:gs pos="100000">
                  <a:schemeClr val="accent2">
                    <a:alpha val="0"/>
                  </a:schemeClr>
                </a:gs>
              </a:gsLst>
              <a:lin ang="4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xmlns="" id="{CD03B5A8-41C6-40C8-914E-B7EF43319FC5}"/>
                </a:ext>
              </a:extLst>
            </p:cNvPr>
            <p:cNvSpPr>
              <a:spLocks noChangeAspect="1"/>
            </p:cNvSpPr>
            <p:nvPr userDrawn="1"/>
          </p:nvSpPr>
          <p:spPr bwMode="invGray">
            <a:xfrm>
              <a:off x="-1238250" y="-1592466"/>
              <a:ext cx="2386583" cy="2386584"/>
            </a:xfrm>
            <a:prstGeom prst="ellipse">
              <a:avLst/>
            </a:prstGeom>
            <a:gradFill flip="none" rotWithShape="1">
              <a:gsLst>
                <a:gs pos="61000">
                  <a:schemeClr val="accent5">
                    <a:alpha val="13000"/>
                  </a:schemeClr>
                </a:gs>
                <a:gs pos="8000">
                  <a:schemeClr val="accent5"/>
                </a:gs>
                <a:gs pos="77000">
                  <a:schemeClr val="accent5">
                    <a:alpha val="0"/>
                  </a:schemeClr>
                </a:gs>
              </a:gsLst>
              <a:lin ang="14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xmlns="" id="{37BEB064-93E3-4EEA-8A4F-4D873C12F783}"/>
                </a:ext>
              </a:extLst>
            </p:cNvPr>
            <p:cNvSpPr>
              <a:spLocks noChangeAspect="1"/>
            </p:cNvSpPr>
            <p:nvPr userDrawn="1"/>
          </p:nvSpPr>
          <p:spPr bwMode="invGray">
            <a:xfrm>
              <a:off x="-1776415" y="-2652717"/>
              <a:ext cx="2386583" cy="2386584"/>
            </a:xfrm>
            <a:prstGeom prst="ellipse">
              <a:avLst/>
            </a:prstGeom>
            <a:gradFill flip="none" rotWithShape="1">
              <a:gsLst>
                <a:gs pos="68000">
                  <a:srgbClr val="039BDA">
                    <a:alpha val="13000"/>
                  </a:srgbClr>
                </a:gs>
                <a:gs pos="0">
                  <a:schemeClr val="accent1"/>
                </a:gs>
                <a:gs pos="100000">
                  <a:schemeClr val="accent4">
                    <a:alpha val="0"/>
                  </a:schemeClr>
                </a:gs>
              </a:gsLst>
              <a:lin ang="96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xmlns="" id="{3BEAC7BB-7D36-461F-BC8C-942A7D0B56E7}"/>
                </a:ext>
              </a:extLst>
            </p:cNvPr>
            <p:cNvSpPr>
              <a:spLocks noChangeAspect="1"/>
            </p:cNvSpPr>
            <p:nvPr userDrawn="1"/>
          </p:nvSpPr>
          <p:spPr bwMode="invGray">
            <a:xfrm>
              <a:off x="-2276474" y="-1033457"/>
              <a:ext cx="2386583" cy="2386584"/>
            </a:xfrm>
            <a:prstGeom prst="ellipse">
              <a:avLst/>
            </a:prstGeom>
            <a:gradFill flip="none" rotWithShape="1">
              <a:gsLst>
                <a:gs pos="71000">
                  <a:srgbClr val="039BDA">
                    <a:alpha val="0"/>
                  </a:srgbClr>
                </a:gs>
                <a:gs pos="9000">
                  <a:schemeClr val="accent1"/>
                </a:gs>
                <a:gs pos="100000">
                  <a:schemeClr val="accent4">
                    <a:alpha val="0"/>
                  </a:schemeClr>
                </a:gs>
              </a:gsLst>
              <a:lin ang="19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ext Placeholder 6">
            <a:extLst>
              <a:ext uri="{FF2B5EF4-FFF2-40B4-BE49-F238E27FC236}">
                <a16:creationId xmlns:a16="http://schemas.microsoft.com/office/drawing/2014/main" xmlns="" id="{4CB743F7-1E51-4231-BDBC-00E9E84244C3}"/>
              </a:ext>
            </a:extLst>
          </p:cNvPr>
          <p:cNvSpPr>
            <a:spLocks noGrp="1"/>
          </p:cNvSpPr>
          <p:nvPr>
            <p:ph type="body" sz="quarter" idx="10" hasCustomPrompt="1"/>
          </p:nvPr>
        </p:nvSpPr>
        <p:spPr bwMode="invGray">
          <a:xfrm>
            <a:off x="1365170" y="2397884"/>
            <a:ext cx="5128142" cy="1355509"/>
          </a:xfrm>
        </p:spPr>
        <p:txBody>
          <a:bodyPr lIns="0" tIns="0" rIns="0" bIns="0"/>
          <a:lstStyle>
            <a:lvl1pPr marL="0" indent="0">
              <a:buNone/>
              <a:defRPr sz="3700"/>
            </a:lvl1pPr>
          </a:lstStyle>
          <a:p>
            <a:pPr lvl="0"/>
            <a:r>
              <a:rPr lang="en-US" dirty="0"/>
              <a:t>Chapter Title</a:t>
            </a:r>
          </a:p>
        </p:txBody>
      </p:sp>
      <p:sp>
        <p:nvSpPr>
          <p:cNvPr id="6" name="Text Placeholder 6">
            <a:extLst>
              <a:ext uri="{FF2B5EF4-FFF2-40B4-BE49-F238E27FC236}">
                <a16:creationId xmlns:a16="http://schemas.microsoft.com/office/drawing/2014/main" xmlns="" id="{16BFB1D5-0A8B-432B-BC50-7C8FF108FF2F}"/>
              </a:ext>
            </a:extLst>
          </p:cNvPr>
          <p:cNvSpPr>
            <a:spLocks noGrp="1"/>
          </p:cNvSpPr>
          <p:nvPr>
            <p:ph type="body" sz="quarter" idx="16" hasCustomPrompt="1"/>
          </p:nvPr>
        </p:nvSpPr>
        <p:spPr bwMode="invGray">
          <a:xfrm>
            <a:off x="450210" y="2397885"/>
            <a:ext cx="461665" cy="569387"/>
          </a:xfrm>
        </p:spPr>
        <p:txBody>
          <a:bodyPr wrap="none" lIns="0" tIns="0" rIns="0" bIns="0">
            <a:spAutoFit/>
          </a:bodyPr>
          <a:lstStyle>
            <a:lvl1pPr marL="0" indent="0">
              <a:buNone/>
              <a:defRPr sz="3700">
                <a:solidFill>
                  <a:schemeClr val="accent1"/>
                </a:solidFill>
                <a:latin typeface="+mj-lt"/>
              </a:defRPr>
            </a:lvl1pPr>
          </a:lstStyle>
          <a:p>
            <a:pPr lvl="0"/>
            <a:r>
              <a:rPr lang="en-US" dirty="0"/>
              <a:t>02.</a:t>
            </a:r>
          </a:p>
        </p:txBody>
      </p:sp>
      <p:pic>
        <p:nvPicPr>
          <p:cNvPr id="10" name="Picture 9">
            <a:extLst>
              <a:ext uri="{FF2B5EF4-FFF2-40B4-BE49-F238E27FC236}">
                <a16:creationId xmlns:a16="http://schemas.microsoft.com/office/drawing/2014/main" xmlns="" id="{8DFBE6DC-205C-4668-8E23-82F76312E8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1259376" y="5915934"/>
            <a:ext cx="892617" cy="267382"/>
          </a:xfrm>
          <a:prstGeom prst="rect">
            <a:avLst/>
          </a:prstGeom>
        </p:spPr>
      </p:pic>
    </p:spTree>
    <p:extLst>
      <p:ext uri="{BB962C8B-B14F-4D97-AF65-F5344CB8AC3E}">
        <p14:creationId xmlns:p14="http://schemas.microsoft.com/office/powerpoint/2010/main" val="34679492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vider 3">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5DADC50D-91E2-4FD8-9A14-FC4AC1263DB5}"/>
              </a:ext>
            </a:extLst>
          </p:cNvPr>
          <p:cNvGrpSpPr/>
          <p:nvPr userDrawn="1"/>
        </p:nvGrpSpPr>
        <p:grpSpPr bwMode="invGray">
          <a:xfrm>
            <a:off x="6825854" y="1128032"/>
            <a:ext cx="4739285" cy="4332639"/>
            <a:chOff x="-5257800" y="-4102097"/>
            <a:chExt cx="4014214" cy="4014216"/>
          </a:xfrm>
        </p:grpSpPr>
        <p:sp>
          <p:nvSpPr>
            <p:cNvPr id="12" name="Oval 11">
              <a:extLst>
                <a:ext uri="{FF2B5EF4-FFF2-40B4-BE49-F238E27FC236}">
                  <a16:creationId xmlns:a16="http://schemas.microsoft.com/office/drawing/2014/main" xmlns="" id="{BD63C50E-9BCB-4010-8379-234C476DDF34}"/>
                </a:ext>
              </a:extLst>
            </p:cNvPr>
            <p:cNvSpPr>
              <a:spLocks noChangeAspect="1"/>
            </p:cNvSpPr>
            <p:nvPr userDrawn="1"/>
          </p:nvSpPr>
          <p:spPr bwMode="invGray">
            <a:xfrm>
              <a:off x="-5257800" y="-4102097"/>
              <a:ext cx="4014214" cy="4014216"/>
            </a:xfrm>
            <a:prstGeom prst="ellipse">
              <a:avLst/>
            </a:prstGeom>
            <a:gradFill flip="none" rotWithShape="1">
              <a:gsLst>
                <a:gs pos="68000">
                  <a:srgbClr val="039BDA">
                    <a:alpha val="13000"/>
                  </a:srgbClr>
                </a:gs>
                <a:gs pos="4000">
                  <a:schemeClr val="accent1"/>
                </a:gs>
                <a:gs pos="100000">
                  <a:schemeClr val="accent4">
                    <a:alpha val="0"/>
                  </a:schemeClr>
                </a:gs>
              </a:gsLst>
              <a:lin ang="10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xmlns="" id="{224B6634-5322-4F33-A7EF-1B78850DA2B9}"/>
                </a:ext>
              </a:extLst>
            </p:cNvPr>
            <p:cNvSpPr>
              <a:spLocks noChangeAspect="1"/>
            </p:cNvSpPr>
            <p:nvPr userDrawn="1"/>
          </p:nvSpPr>
          <p:spPr bwMode="invGray">
            <a:xfrm>
              <a:off x="-4194009" y="-1974515"/>
              <a:ext cx="1883663" cy="1883664"/>
            </a:xfrm>
            <a:prstGeom prst="ellipse">
              <a:avLst/>
            </a:prstGeom>
            <a:gradFill flip="none" rotWithShape="1">
              <a:gsLst>
                <a:gs pos="68000">
                  <a:schemeClr val="accent3">
                    <a:alpha val="13000"/>
                  </a:schemeClr>
                </a:gs>
                <a:gs pos="8000">
                  <a:schemeClr val="accent3"/>
                </a:gs>
                <a:gs pos="100000">
                  <a:schemeClr val="accent4">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ext Placeholder 6">
            <a:extLst>
              <a:ext uri="{FF2B5EF4-FFF2-40B4-BE49-F238E27FC236}">
                <a16:creationId xmlns:a16="http://schemas.microsoft.com/office/drawing/2014/main" xmlns="" id="{4CB743F7-1E51-4231-BDBC-00E9E84244C3}"/>
              </a:ext>
            </a:extLst>
          </p:cNvPr>
          <p:cNvSpPr>
            <a:spLocks noGrp="1"/>
          </p:cNvSpPr>
          <p:nvPr>
            <p:ph type="body" sz="quarter" idx="10" hasCustomPrompt="1"/>
          </p:nvPr>
        </p:nvSpPr>
        <p:spPr bwMode="invGray">
          <a:xfrm>
            <a:off x="1365170" y="2397884"/>
            <a:ext cx="5128142" cy="1355509"/>
          </a:xfrm>
        </p:spPr>
        <p:txBody>
          <a:bodyPr lIns="0" tIns="0" rIns="0" bIns="0"/>
          <a:lstStyle>
            <a:lvl1pPr marL="0" indent="0">
              <a:buNone/>
              <a:defRPr sz="3700"/>
            </a:lvl1pPr>
          </a:lstStyle>
          <a:p>
            <a:pPr lvl="0"/>
            <a:r>
              <a:rPr lang="en-US" dirty="0"/>
              <a:t>Chapter Title</a:t>
            </a:r>
          </a:p>
        </p:txBody>
      </p:sp>
      <p:sp>
        <p:nvSpPr>
          <p:cNvPr id="6" name="Text Placeholder 6">
            <a:extLst>
              <a:ext uri="{FF2B5EF4-FFF2-40B4-BE49-F238E27FC236}">
                <a16:creationId xmlns:a16="http://schemas.microsoft.com/office/drawing/2014/main" xmlns="" id="{16BFB1D5-0A8B-432B-BC50-7C8FF108FF2F}"/>
              </a:ext>
            </a:extLst>
          </p:cNvPr>
          <p:cNvSpPr>
            <a:spLocks noGrp="1"/>
          </p:cNvSpPr>
          <p:nvPr>
            <p:ph type="body" sz="quarter" idx="16" hasCustomPrompt="1"/>
          </p:nvPr>
        </p:nvSpPr>
        <p:spPr bwMode="invGray">
          <a:xfrm>
            <a:off x="450210" y="2397885"/>
            <a:ext cx="461665" cy="569387"/>
          </a:xfrm>
        </p:spPr>
        <p:txBody>
          <a:bodyPr wrap="none" lIns="0" tIns="0" rIns="0" bIns="0">
            <a:spAutoFit/>
          </a:bodyPr>
          <a:lstStyle>
            <a:lvl1pPr marL="0" indent="0">
              <a:buNone/>
              <a:defRPr sz="3700">
                <a:solidFill>
                  <a:schemeClr val="accent1"/>
                </a:solidFill>
                <a:latin typeface="+mj-lt"/>
              </a:defRPr>
            </a:lvl1pPr>
          </a:lstStyle>
          <a:p>
            <a:pPr lvl="0"/>
            <a:r>
              <a:rPr lang="en-US" dirty="0"/>
              <a:t>03.</a:t>
            </a:r>
          </a:p>
        </p:txBody>
      </p:sp>
      <p:pic>
        <p:nvPicPr>
          <p:cNvPr id="8" name="Picture 7">
            <a:extLst>
              <a:ext uri="{FF2B5EF4-FFF2-40B4-BE49-F238E27FC236}">
                <a16:creationId xmlns:a16="http://schemas.microsoft.com/office/drawing/2014/main" xmlns="" id="{243C3FDF-E641-4B0D-9266-CF68BC0A24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1259376" y="5915934"/>
            <a:ext cx="892617" cy="267382"/>
          </a:xfrm>
          <a:prstGeom prst="rect">
            <a:avLst/>
          </a:prstGeom>
        </p:spPr>
      </p:pic>
    </p:spTree>
    <p:extLst>
      <p:ext uri="{BB962C8B-B14F-4D97-AF65-F5344CB8AC3E}">
        <p14:creationId xmlns:p14="http://schemas.microsoft.com/office/powerpoint/2010/main" val="10095962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ivider 4">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xmlns="" id="{B1F05F11-C684-4C97-850E-ACA71FED03DC}"/>
              </a:ext>
            </a:extLst>
          </p:cNvPr>
          <p:cNvGrpSpPr/>
          <p:nvPr userDrawn="1"/>
        </p:nvGrpSpPr>
        <p:grpSpPr bwMode="invGray">
          <a:xfrm>
            <a:off x="7083624" y="936027"/>
            <a:ext cx="4680555" cy="4327939"/>
            <a:chOff x="-2781243" y="-2005012"/>
            <a:chExt cx="3959798" cy="4005137"/>
          </a:xfrm>
        </p:grpSpPr>
        <p:sp>
          <p:nvSpPr>
            <p:cNvPr id="18" name="Oval 17">
              <a:extLst>
                <a:ext uri="{FF2B5EF4-FFF2-40B4-BE49-F238E27FC236}">
                  <a16:creationId xmlns:a16="http://schemas.microsoft.com/office/drawing/2014/main" xmlns="" id="{64D80E5F-B4A0-40FE-996D-13981286AF23}"/>
                </a:ext>
              </a:extLst>
            </p:cNvPr>
            <p:cNvSpPr>
              <a:spLocks noChangeAspect="1"/>
            </p:cNvSpPr>
            <p:nvPr userDrawn="1"/>
          </p:nvSpPr>
          <p:spPr bwMode="invGray">
            <a:xfrm>
              <a:off x="-1457326" y="-2000251"/>
              <a:ext cx="2624327" cy="2624328"/>
            </a:xfrm>
            <a:prstGeom prst="ellipse">
              <a:avLst/>
            </a:prstGeom>
            <a:gradFill flip="none" rotWithShape="1">
              <a:gsLst>
                <a:gs pos="58000">
                  <a:srgbClr val="039BDA">
                    <a:alpha val="23000"/>
                  </a:srgbClr>
                </a:gs>
                <a:gs pos="9000">
                  <a:schemeClr val="accent1"/>
                </a:gs>
                <a:gs pos="83000">
                  <a:schemeClr val="accent4">
                    <a:alpha val="0"/>
                  </a:schemeClr>
                </a:gs>
              </a:gsLst>
              <a:lin ang="30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xmlns="" id="{044E1A18-C577-4864-88F9-DB012B9BEB2F}"/>
                </a:ext>
              </a:extLst>
            </p:cNvPr>
            <p:cNvSpPr>
              <a:spLocks noChangeAspect="1"/>
            </p:cNvSpPr>
            <p:nvPr userDrawn="1"/>
          </p:nvSpPr>
          <p:spPr bwMode="invGray">
            <a:xfrm>
              <a:off x="-1491492" y="-669923"/>
              <a:ext cx="2670047" cy="2670048"/>
            </a:xfrm>
            <a:prstGeom prst="ellipse">
              <a:avLst/>
            </a:prstGeom>
            <a:gradFill flip="none" rotWithShape="1">
              <a:gsLst>
                <a:gs pos="60000">
                  <a:srgbClr val="A375FF">
                    <a:alpha val="17000"/>
                  </a:srgbClr>
                </a:gs>
                <a:gs pos="0">
                  <a:schemeClr val="accent2"/>
                </a:gs>
                <a:gs pos="100000">
                  <a:schemeClr val="accent2">
                    <a:alpha val="0"/>
                  </a:schemeClr>
                </a:gs>
              </a:gsLst>
              <a:lin ang="10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xmlns="" id="{931CC741-04C9-4BD8-88D4-B7C645460B52}"/>
                </a:ext>
              </a:extLst>
            </p:cNvPr>
            <p:cNvSpPr>
              <a:spLocks noChangeAspect="1"/>
            </p:cNvSpPr>
            <p:nvPr userDrawn="1"/>
          </p:nvSpPr>
          <p:spPr bwMode="invGray">
            <a:xfrm>
              <a:off x="-2781243" y="-2005012"/>
              <a:ext cx="2670047" cy="2670048"/>
            </a:xfrm>
            <a:prstGeom prst="ellipse">
              <a:avLst/>
            </a:prstGeom>
            <a:gradFill flip="none" rotWithShape="1">
              <a:gsLst>
                <a:gs pos="60000">
                  <a:srgbClr val="A375FF">
                    <a:alpha val="11000"/>
                  </a:srgbClr>
                </a:gs>
                <a:gs pos="6000">
                  <a:schemeClr val="accent2"/>
                </a:gs>
                <a:gs pos="100000">
                  <a:schemeClr val="accent2">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xmlns="" id="{38DF7185-7367-4349-B619-626F72A3122C}"/>
                </a:ext>
              </a:extLst>
            </p:cNvPr>
            <p:cNvSpPr>
              <a:spLocks noChangeAspect="1"/>
            </p:cNvSpPr>
            <p:nvPr userDrawn="1"/>
          </p:nvSpPr>
          <p:spPr bwMode="invGray">
            <a:xfrm>
              <a:off x="-2781243" y="-644520"/>
              <a:ext cx="2624327" cy="2624328"/>
            </a:xfrm>
            <a:prstGeom prst="ellipse">
              <a:avLst/>
            </a:prstGeom>
            <a:gradFill flip="none" rotWithShape="1">
              <a:gsLst>
                <a:gs pos="58000">
                  <a:schemeClr val="accent4">
                    <a:alpha val="13000"/>
                  </a:schemeClr>
                </a:gs>
                <a:gs pos="0">
                  <a:schemeClr val="accent4"/>
                </a:gs>
                <a:gs pos="100000">
                  <a:schemeClr val="accent4">
                    <a:alpha val="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xmlns="" id="{A82A702E-D967-417E-BEB3-257C9935AFEA}"/>
                </a:ext>
              </a:extLst>
            </p:cNvPr>
            <p:cNvSpPr/>
            <p:nvPr userDrawn="1"/>
          </p:nvSpPr>
          <p:spPr bwMode="invGray">
            <a:xfrm>
              <a:off x="-1459706" y="-669132"/>
              <a:ext cx="1316831" cy="1335881"/>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ext Placeholder 6">
            <a:extLst>
              <a:ext uri="{FF2B5EF4-FFF2-40B4-BE49-F238E27FC236}">
                <a16:creationId xmlns:a16="http://schemas.microsoft.com/office/drawing/2014/main" xmlns="" id="{4CB743F7-1E51-4231-BDBC-00E9E84244C3}"/>
              </a:ext>
            </a:extLst>
          </p:cNvPr>
          <p:cNvSpPr>
            <a:spLocks noGrp="1"/>
          </p:cNvSpPr>
          <p:nvPr>
            <p:ph type="body" sz="quarter" idx="10" hasCustomPrompt="1"/>
          </p:nvPr>
        </p:nvSpPr>
        <p:spPr bwMode="invGray">
          <a:xfrm>
            <a:off x="1365170" y="2397884"/>
            <a:ext cx="5128142" cy="1355509"/>
          </a:xfrm>
        </p:spPr>
        <p:txBody>
          <a:bodyPr lIns="0" tIns="0" rIns="0" bIns="0"/>
          <a:lstStyle>
            <a:lvl1pPr marL="0" indent="0">
              <a:buNone/>
              <a:defRPr sz="3700"/>
            </a:lvl1pPr>
          </a:lstStyle>
          <a:p>
            <a:pPr lvl="0"/>
            <a:r>
              <a:rPr lang="en-US" dirty="0"/>
              <a:t>Chapter Title</a:t>
            </a:r>
          </a:p>
        </p:txBody>
      </p:sp>
      <p:sp>
        <p:nvSpPr>
          <p:cNvPr id="6" name="Text Placeholder 6">
            <a:extLst>
              <a:ext uri="{FF2B5EF4-FFF2-40B4-BE49-F238E27FC236}">
                <a16:creationId xmlns:a16="http://schemas.microsoft.com/office/drawing/2014/main" xmlns="" id="{16BFB1D5-0A8B-432B-BC50-7C8FF108FF2F}"/>
              </a:ext>
            </a:extLst>
          </p:cNvPr>
          <p:cNvSpPr>
            <a:spLocks noGrp="1"/>
          </p:cNvSpPr>
          <p:nvPr>
            <p:ph type="body" sz="quarter" idx="16" hasCustomPrompt="1"/>
          </p:nvPr>
        </p:nvSpPr>
        <p:spPr bwMode="invGray">
          <a:xfrm>
            <a:off x="450210" y="2397885"/>
            <a:ext cx="461665" cy="569387"/>
          </a:xfrm>
        </p:spPr>
        <p:txBody>
          <a:bodyPr wrap="none" lIns="0" tIns="0" rIns="0" bIns="0">
            <a:spAutoFit/>
          </a:bodyPr>
          <a:lstStyle>
            <a:lvl1pPr marL="0" indent="0">
              <a:buNone/>
              <a:defRPr sz="3700">
                <a:solidFill>
                  <a:schemeClr val="accent1"/>
                </a:solidFill>
                <a:latin typeface="+mj-lt"/>
              </a:defRPr>
            </a:lvl1pPr>
          </a:lstStyle>
          <a:p>
            <a:pPr lvl="0"/>
            <a:r>
              <a:rPr lang="en-US" dirty="0"/>
              <a:t>04.</a:t>
            </a:r>
          </a:p>
        </p:txBody>
      </p:sp>
      <p:pic>
        <p:nvPicPr>
          <p:cNvPr id="11" name="Picture 10">
            <a:extLst>
              <a:ext uri="{FF2B5EF4-FFF2-40B4-BE49-F238E27FC236}">
                <a16:creationId xmlns:a16="http://schemas.microsoft.com/office/drawing/2014/main" xmlns="" id="{F6EA1AF8-7794-4F58-AD7F-3070AFD6FBF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1259376" y="5915934"/>
            <a:ext cx="892617" cy="267382"/>
          </a:xfrm>
          <a:prstGeom prst="rect">
            <a:avLst/>
          </a:prstGeom>
        </p:spPr>
      </p:pic>
    </p:spTree>
    <p:extLst>
      <p:ext uri="{BB962C8B-B14F-4D97-AF65-F5344CB8AC3E}">
        <p14:creationId xmlns:p14="http://schemas.microsoft.com/office/powerpoint/2010/main" val="19157502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ivider 5">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2C7AAAA6-8CE5-4681-B758-7CE056D9C6BB}"/>
              </a:ext>
            </a:extLst>
          </p:cNvPr>
          <p:cNvGrpSpPr/>
          <p:nvPr userDrawn="1"/>
        </p:nvGrpSpPr>
        <p:grpSpPr bwMode="invGray">
          <a:xfrm>
            <a:off x="7548831" y="962911"/>
            <a:ext cx="4116761" cy="4133957"/>
            <a:chOff x="-4073526" y="-2951353"/>
            <a:chExt cx="3639311" cy="3997516"/>
          </a:xfrm>
        </p:grpSpPr>
        <p:sp>
          <p:nvSpPr>
            <p:cNvPr id="12" name="Oval 11">
              <a:extLst>
                <a:ext uri="{FF2B5EF4-FFF2-40B4-BE49-F238E27FC236}">
                  <a16:creationId xmlns:a16="http://schemas.microsoft.com/office/drawing/2014/main" xmlns="" id="{47450891-B485-4516-95C8-730D0A5940DD}"/>
                </a:ext>
              </a:extLst>
            </p:cNvPr>
            <p:cNvSpPr>
              <a:spLocks noChangeAspect="1"/>
            </p:cNvSpPr>
            <p:nvPr userDrawn="1"/>
          </p:nvSpPr>
          <p:spPr bwMode="invGray">
            <a:xfrm>
              <a:off x="-4073526" y="-2951353"/>
              <a:ext cx="3639311" cy="3639312"/>
            </a:xfrm>
            <a:prstGeom prst="ellipse">
              <a:avLst/>
            </a:prstGeom>
            <a:gradFill flip="none" rotWithShape="1">
              <a:gsLst>
                <a:gs pos="58000">
                  <a:schemeClr val="accent3">
                    <a:alpha val="24000"/>
                  </a:schemeClr>
                </a:gs>
                <a:gs pos="9000">
                  <a:schemeClr val="accent3">
                    <a:alpha val="85000"/>
                  </a:schemeClr>
                </a:gs>
                <a:gs pos="100000">
                  <a:schemeClr val="accent3">
                    <a:alpha val="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xmlns="" id="{EA55C2B0-A996-4126-A27E-C127A668AF9D}"/>
                </a:ext>
              </a:extLst>
            </p:cNvPr>
            <p:cNvSpPr/>
            <p:nvPr userDrawn="1"/>
          </p:nvSpPr>
          <p:spPr bwMode="invGray">
            <a:xfrm>
              <a:off x="-2069935" y="-1023938"/>
              <a:ext cx="1630599" cy="2070101"/>
            </a:xfrm>
            <a:prstGeom prst="rect">
              <a:avLst/>
            </a:prstGeom>
            <a:gradFill flip="none" rotWithShape="1">
              <a:gsLst>
                <a:gs pos="0">
                  <a:schemeClr val="accent1"/>
                </a:gs>
                <a:gs pos="39000">
                  <a:schemeClr val="accent1">
                    <a:alpha val="48000"/>
                  </a:schemeClr>
                </a:gs>
                <a:gs pos="100000">
                  <a:schemeClr val="accent1">
                    <a:alpha val="0"/>
                  </a:schemeClr>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4" name="Rectangle 13">
              <a:extLst>
                <a:ext uri="{FF2B5EF4-FFF2-40B4-BE49-F238E27FC236}">
                  <a16:creationId xmlns:a16="http://schemas.microsoft.com/office/drawing/2014/main" xmlns="" id="{632C3547-D1D4-4287-8965-DF55C627FE6C}"/>
                </a:ext>
              </a:extLst>
            </p:cNvPr>
            <p:cNvSpPr/>
            <p:nvPr userDrawn="1"/>
          </p:nvSpPr>
          <p:spPr bwMode="invGray">
            <a:xfrm>
              <a:off x="-3702050" y="-47625"/>
              <a:ext cx="1630599" cy="1093788"/>
            </a:xfrm>
            <a:prstGeom prst="rect">
              <a:avLst/>
            </a:prstGeom>
            <a:gradFill flip="none" rotWithShape="1">
              <a:gsLst>
                <a:gs pos="0">
                  <a:schemeClr val="accent2"/>
                </a:gs>
                <a:gs pos="44200">
                  <a:srgbClr val="A375FF">
                    <a:alpha val="42000"/>
                  </a:srgbClr>
                </a:gs>
                <a:gs pos="100000">
                  <a:schemeClr val="accent2">
                    <a:alpha val="0"/>
                  </a:schemeClr>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ext Placeholder 6">
            <a:extLst>
              <a:ext uri="{FF2B5EF4-FFF2-40B4-BE49-F238E27FC236}">
                <a16:creationId xmlns:a16="http://schemas.microsoft.com/office/drawing/2014/main" xmlns="" id="{4CB743F7-1E51-4231-BDBC-00E9E84244C3}"/>
              </a:ext>
            </a:extLst>
          </p:cNvPr>
          <p:cNvSpPr>
            <a:spLocks noGrp="1"/>
          </p:cNvSpPr>
          <p:nvPr>
            <p:ph type="body" sz="quarter" idx="10" hasCustomPrompt="1"/>
          </p:nvPr>
        </p:nvSpPr>
        <p:spPr bwMode="invGray">
          <a:xfrm>
            <a:off x="1365170" y="2397884"/>
            <a:ext cx="5128142" cy="1355509"/>
          </a:xfrm>
        </p:spPr>
        <p:txBody>
          <a:bodyPr lIns="0" tIns="0" rIns="0" bIns="0"/>
          <a:lstStyle>
            <a:lvl1pPr marL="0" indent="0">
              <a:buNone/>
              <a:defRPr sz="3700"/>
            </a:lvl1pPr>
          </a:lstStyle>
          <a:p>
            <a:pPr lvl="0"/>
            <a:r>
              <a:rPr lang="en-US" dirty="0"/>
              <a:t>Chapter Title</a:t>
            </a:r>
          </a:p>
        </p:txBody>
      </p:sp>
      <p:sp>
        <p:nvSpPr>
          <p:cNvPr id="6" name="Text Placeholder 6">
            <a:extLst>
              <a:ext uri="{FF2B5EF4-FFF2-40B4-BE49-F238E27FC236}">
                <a16:creationId xmlns:a16="http://schemas.microsoft.com/office/drawing/2014/main" xmlns="" id="{16BFB1D5-0A8B-432B-BC50-7C8FF108FF2F}"/>
              </a:ext>
            </a:extLst>
          </p:cNvPr>
          <p:cNvSpPr>
            <a:spLocks noGrp="1"/>
          </p:cNvSpPr>
          <p:nvPr>
            <p:ph type="body" sz="quarter" idx="16" hasCustomPrompt="1"/>
          </p:nvPr>
        </p:nvSpPr>
        <p:spPr bwMode="invGray">
          <a:xfrm>
            <a:off x="450210" y="2397885"/>
            <a:ext cx="461665" cy="569387"/>
          </a:xfrm>
        </p:spPr>
        <p:txBody>
          <a:bodyPr wrap="none" lIns="0" tIns="0" rIns="0" bIns="0">
            <a:spAutoFit/>
          </a:bodyPr>
          <a:lstStyle>
            <a:lvl1pPr marL="0" indent="0">
              <a:buNone/>
              <a:defRPr sz="3700">
                <a:solidFill>
                  <a:schemeClr val="accent1"/>
                </a:solidFill>
                <a:latin typeface="+mj-lt"/>
              </a:defRPr>
            </a:lvl1pPr>
          </a:lstStyle>
          <a:p>
            <a:pPr lvl="0"/>
            <a:r>
              <a:rPr lang="en-US" dirty="0"/>
              <a:t>05.</a:t>
            </a:r>
          </a:p>
        </p:txBody>
      </p:sp>
      <p:pic>
        <p:nvPicPr>
          <p:cNvPr id="10" name="Picture 9">
            <a:extLst>
              <a:ext uri="{FF2B5EF4-FFF2-40B4-BE49-F238E27FC236}">
                <a16:creationId xmlns:a16="http://schemas.microsoft.com/office/drawing/2014/main" xmlns="" id="{846FE349-F0F3-46B4-B5BD-9EE202D9080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1259376" y="5915934"/>
            <a:ext cx="892617" cy="267382"/>
          </a:xfrm>
          <a:prstGeom prst="rect">
            <a:avLst/>
          </a:prstGeom>
        </p:spPr>
      </p:pic>
    </p:spTree>
    <p:extLst>
      <p:ext uri="{BB962C8B-B14F-4D97-AF65-F5344CB8AC3E}">
        <p14:creationId xmlns:p14="http://schemas.microsoft.com/office/powerpoint/2010/main" val="67034434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ivider 6">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xmlns="" id="{4CB743F7-1E51-4231-BDBC-00E9E84244C3}"/>
              </a:ext>
            </a:extLst>
          </p:cNvPr>
          <p:cNvSpPr>
            <a:spLocks noGrp="1"/>
          </p:cNvSpPr>
          <p:nvPr>
            <p:ph type="body" sz="quarter" idx="10" hasCustomPrompt="1"/>
          </p:nvPr>
        </p:nvSpPr>
        <p:spPr bwMode="invGray">
          <a:xfrm>
            <a:off x="1365170" y="2397884"/>
            <a:ext cx="5128142" cy="1355509"/>
          </a:xfrm>
        </p:spPr>
        <p:txBody>
          <a:bodyPr lIns="0" tIns="0" rIns="0" bIns="0"/>
          <a:lstStyle>
            <a:lvl1pPr marL="0" indent="0">
              <a:buNone/>
              <a:defRPr sz="3700"/>
            </a:lvl1pPr>
          </a:lstStyle>
          <a:p>
            <a:pPr lvl="0"/>
            <a:r>
              <a:rPr lang="en-US" dirty="0"/>
              <a:t>Chapter Title</a:t>
            </a:r>
          </a:p>
        </p:txBody>
      </p:sp>
      <p:sp>
        <p:nvSpPr>
          <p:cNvPr id="6" name="Text Placeholder 6">
            <a:extLst>
              <a:ext uri="{FF2B5EF4-FFF2-40B4-BE49-F238E27FC236}">
                <a16:creationId xmlns:a16="http://schemas.microsoft.com/office/drawing/2014/main" xmlns="" id="{16BFB1D5-0A8B-432B-BC50-7C8FF108FF2F}"/>
              </a:ext>
            </a:extLst>
          </p:cNvPr>
          <p:cNvSpPr>
            <a:spLocks noGrp="1"/>
          </p:cNvSpPr>
          <p:nvPr>
            <p:ph type="body" sz="quarter" idx="16" hasCustomPrompt="1"/>
          </p:nvPr>
        </p:nvSpPr>
        <p:spPr bwMode="invGray">
          <a:xfrm>
            <a:off x="450210" y="2397885"/>
            <a:ext cx="461665" cy="569387"/>
          </a:xfrm>
        </p:spPr>
        <p:txBody>
          <a:bodyPr wrap="none" lIns="0" tIns="0" rIns="0" bIns="0">
            <a:spAutoFit/>
          </a:bodyPr>
          <a:lstStyle>
            <a:lvl1pPr marL="0" indent="0">
              <a:buNone/>
              <a:defRPr sz="3700">
                <a:solidFill>
                  <a:schemeClr val="accent1"/>
                </a:solidFill>
                <a:latin typeface="+mj-lt"/>
              </a:defRPr>
            </a:lvl1pPr>
          </a:lstStyle>
          <a:p>
            <a:pPr lvl="0"/>
            <a:r>
              <a:rPr lang="en-US" dirty="0"/>
              <a:t>06.</a:t>
            </a:r>
          </a:p>
        </p:txBody>
      </p:sp>
      <p:grpSp>
        <p:nvGrpSpPr>
          <p:cNvPr id="16" name="Group 15">
            <a:extLst>
              <a:ext uri="{FF2B5EF4-FFF2-40B4-BE49-F238E27FC236}">
                <a16:creationId xmlns:a16="http://schemas.microsoft.com/office/drawing/2014/main" xmlns="" id="{84ABE7CC-CFB2-4FAD-9D21-E6658EDC9828}"/>
              </a:ext>
            </a:extLst>
          </p:cNvPr>
          <p:cNvGrpSpPr/>
          <p:nvPr userDrawn="1"/>
        </p:nvGrpSpPr>
        <p:grpSpPr bwMode="invGray">
          <a:xfrm>
            <a:off x="7140894" y="910360"/>
            <a:ext cx="4511181" cy="4474135"/>
            <a:chOff x="1423648" y="-3821905"/>
            <a:chExt cx="4008014" cy="4348193"/>
          </a:xfrm>
        </p:grpSpPr>
        <p:sp>
          <p:nvSpPr>
            <p:cNvPr id="17" name="Oval 16">
              <a:extLst>
                <a:ext uri="{FF2B5EF4-FFF2-40B4-BE49-F238E27FC236}">
                  <a16:creationId xmlns:a16="http://schemas.microsoft.com/office/drawing/2014/main" xmlns="" id="{C598D923-5708-4B33-AD76-C12D767990F9}"/>
                </a:ext>
              </a:extLst>
            </p:cNvPr>
            <p:cNvSpPr>
              <a:spLocks noChangeAspect="1"/>
            </p:cNvSpPr>
            <p:nvPr userDrawn="1"/>
          </p:nvSpPr>
          <p:spPr bwMode="invGray">
            <a:xfrm>
              <a:off x="2505075" y="-3821905"/>
              <a:ext cx="1847087" cy="1847088"/>
            </a:xfrm>
            <a:prstGeom prst="ellipse">
              <a:avLst/>
            </a:prstGeom>
            <a:gradFill flip="none" rotWithShape="1">
              <a:gsLst>
                <a:gs pos="45000">
                  <a:srgbClr val="039BDA">
                    <a:alpha val="32000"/>
                  </a:srgbClr>
                </a:gs>
                <a:gs pos="0">
                  <a:schemeClr val="accent1"/>
                </a:gs>
                <a:gs pos="97000">
                  <a:schemeClr val="accent1">
                    <a:alpha val="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xmlns="" id="{9BA51C5D-34F0-4E4D-9086-A004645C91C5}"/>
                </a:ext>
              </a:extLst>
            </p:cNvPr>
            <p:cNvSpPr>
              <a:spLocks noChangeAspect="1"/>
            </p:cNvSpPr>
            <p:nvPr userDrawn="1"/>
          </p:nvSpPr>
          <p:spPr bwMode="invGray">
            <a:xfrm>
              <a:off x="3584575" y="-3195637"/>
              <a:ext cx="1847087" cy="1847088"/>
            </a:xfrm>
            <a:prstGeom prst="ellipse">
              <a:avLst/>
            </a:prstGeom>
            <a:gradFill flip="none" rotWithShape="1">
              <a:gsLst>
                <a:gs pos="45000">
                  <a:schemeClr val="accent5">
                    <a:alpha val="39000"/>
                  </a:schemeClr>
                </a:gs>
                <a:gs pos="0">
                  <a:schemeClr val="accent5"/>
                </a:gs>
                <a:gs pos="92000">
                  <a:schemeClr val="accent5">
                    <a:alpha val="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xmlns="" id="{76F1FC35-380A-438D-BAEA-131C2BF096E9}"/>
                </a:ext>
              </a:extLst>
            </p:cNvPr>
            <p:cNvSpPr>
              <a:spLocks noChangeAspect="1"/>
            </p:cNvSpPr>
            <p:nvPr userDrawn="1"/>
          </p:nvSpPr>
          <p:spPr bwMode="invGray">
            <a:xfrm>
              <a:off x="3584575" y="-1951037"/>
              <a:ext cx="1847087" cy="1847088"/>
            </a:xfrm>
            <a:prstGeom prst="ellipse">
              <a:avLst/>
            </a:prstGeom>
            <a:gradFill flip="none" rotWithShape="1">
              <a:gsLst>
                <a:gs pos="56000">
                  <a:srgbClr val="039BDA">
                    <a:alpha val="32000"/>
                  </a:srgbClr>
                </a:gs>
                <a:gs pos="0">
                  <a:schemeClr val="accent1"/>
                </a:gs>
                <a:gs pos="85000">
                  <a:schemeClr val="accent1">
                    <a:alpha val="0"/>
                  </a:schemeClr>
                </a:gs>
              </a:gsLst>
              <a:lin ang="13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xmlns="" id="{77C9F8B7-B8BD-4B42-9CF2-CC0D4B2A0036}"/>
                </a:ext>
              </a:extLst>
            </p:cNvPr>
            <p:cNvSpPr>
              <a:spLocks noChangeAspect="1"/>
            </p:cNvSpPr>
            <p:nvPr userDrawn="1"/>
          </p:nvSpPr>
          <p:spPr bwMode="invGray">
            <a:xfrm>
              <a:off x="2505075" y="-1320800"/>
              <a:ext cx="1847087" cy="1847088"/>
            </a:xfrm>
            <a:prstGeom prst="ellipse">
              <a:avLst/>
            </a:prstGeom>
            <a:gradFill flip="none" rotWithShape="1">
              <a:gsLst>
                <a:gs pos="56000">
                  <a:schemeClr val="accent3">
                    <a:alpha val="23000"/>
                  </a:schemeClr>
                </a:gs>
                <a:gs pos="0">
                  <a:schemeClr val="accent3"/>
                </a:gs>
                <a:gs pos="92000">
                  <a:schemeClr val="accent3">
                    <a:alpha val="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xmlns="" id="{F78B7F1A-7106-4BAB-BEF2-A2E20744F170}"/>
                </a:ext>
              </a:extLst>
            </p:cNvPr>
            <p:cNvSpPr>
              <a:spLocks noChangeAspect="1"/>
            </p:cNvSpPr>
            <p:nvPr userDrawn="1"/>
          </p:nvSpPr>
          <p:spPr bwMode="invGray">
            <a:xfrm>
              <a:off x="1423648" y="-1951037"/>
              <a:ext cx="1847087" cy="1847088"/>
            </a:xfrm>
            <a:prstGeom prst="ellipse">
              <a:avLst/>
            </a:prstGeom>
            <a:gradFill flip="none" rotWithShape="1">
              <a:gsLst>
                <a:gs pos="56000">
                  <a:srgbClr val="039BDA">
                    <a:alpha val="32000"/>
                  </a:srgbClr>
                </a:gs>
                <a:gs pos="0">
                  <a:schemeClr val="accent1"/>
                </a:gs>
                <a:gs pos="86000">
                  <a:schemeClr val="accent1">
                    <a:alpha val="0"/>
                  </a:schemeClr>
                </a:gs>
              </a:gsLst>
              <a:lin ang="19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xmlns="" id="{351C2E01-BEED-48DF-ABDB-1C3328D85B47}"/>
                </a:ext>
              </a:extLst>
            </p:cNvPr>
            <p:cNvSpPr>
              <a:spLocks noChangeAspect="1"/>
            </p:cNvSpPr>
            <p:nvPr userDrawn="1"/>
          </p:nvSpPr>
          <p:spPr bwMode="invGray">
            <a:xfrm>
              <a:off x="1423648" y="-3195637"/>
              <a:ext cx="1847087" cy="1847088"/>
            </a:xfrm>
            <a:prstGeom prst="ellipse">
              <a:avLst/>
            </a:prstGeom>
            <a:gradFill flip="none" rotWithShape="1">
              <a:gsLst>
                <a:gs pos="56000">
                  <a:schemeClr val="accent3">
                    <a:alpha val="23000"/>
                  </a:schemeClr>
                </a:gs>
                <a:gs pos="0">
                  <a:schemeClr val="accent3"/>
                </a:gs>
                <a:gs pos="92000">
                  <a:schemeClr val="accent3">
                    <a:alpha val="0"/>
                  </a:schemeClr>
                </a:gs>
              </a:gsLst>
              <a:lin ang="1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2" name="Picture 11">
            <a:extLst>
              <a:ext uri="{FF2B5EF4-FFF2-40B4-BE49-F238E27FC236}">
                <a16:creationId xmlns:a16="http://schemas.microsoft.com/office/drawing/2014/main" xmlns="" id="{B5BFCFD3-673F-463D-8C5E-D1915CDF24F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1259376" y="5915934"/>
            <a:ext cx="892617" cy="267382"/>
          </a:xfrm>
          <a:prstGeom prst="rect">
            <a:avLst/>
          </a:prstGeom>
        </p:spPr>
      </p:pic>
    </p:spTree>
    <p:extLst>
      <p:ext uri="{BB962C8B-B14F-4D97-AF65-F5344CB8AC3E}">
        <p14:creationId xmlns:p14="http://schemas.microsoft.com/office/powerpoint/2010/main" val="35052683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B0C4FFE-CBEE-4906-9823-4164ADEA4911}"/>
              </a:ext>
            </a:extLst>
          </p:cNvPr>
          <p:cNvSpPr/>
          <p:nvPr userDrawn="1"/>
        </p:nvSpPr>
        <p:spPr bwMode="invGray">
          <a:xfrm>
            <a:off x="0" y="0"/>
            <a:ext cx="12601575" cy="6480175"/>
          </a:xfrm>
          <a:prstGeom prst="rect">
            <a:avLst/>
          </a:prstGeom>
          <a:gradFill flip="none" rotWithShape="1">
            <a:gsLst>
              <a:gs pos="53000">
                <a:schemeClr val="bg1">
                  <a:alpha val="0"/>
                </a:schemeClr>
              </a:gs>
              <a:gs pos="100000">
                <a:schemeClr val="accent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pPr algn="ctr"/>
            <a:endParaRPr lang="en-US" dirty="0"/>
          </a:p>
        </p:txBody>
      </p:sp>
      <p:sp>
        <p:nvSpPr>
          <p:cNvPr id="5" name="Text Placeholder 6">
            <a:extLst>
              <a:ext uri="{FF2B5EF4-FFF2-40B4-BE49-F238E27FC236}">
                <a16:creationId xmlns:a16="http://schemas.microsoft.com/office/drawing/2014/main" xmlns="" id="{4CB743F7-1E51-4231-BDBC-00E9E84244C3}"/>
              </a:ext>
            </a:extLst>
          </p:cNvPr>
          <p:cNvSpPr>
            <a:spLocks noGrp="1"/>
          </p:cNvSpPr>
          <p:nvPr>
            <p:ph type="body" sz="quarter" idx="10" hasCustomPrompt="1"/>
          </p:nvPr>
        </p:nvSpPr>
        <p:spPr bwMode="invGray">
          <a:xfrm>
            <a:off x="3045382" y="2376065"/>
            <a:ext cx="6510814" cy="1141121"/>
          </a:xfrm>
        </p:spPr>
        <p:txBody>
          <a:bodyPr lIns="0" tIns="0" rIns="0" bIns="0" anchor="ctr">
            <a:noAutofit/>
          </a:bodyPr>
          <a:lstStyle>
            <a:lvl1pPr marL="0" indent="0" algn="ctr">
              <a:buNone/>
              <a:defRPr sz="3700">
                <a:latin typeface="+mj-lt"/>
              </a:defRPr>
            </a:lvl1pPr>
          </a:lstStyle>
          <a:p>
            <a:pPr lvl="0"/>
            <a:r>
              <a:rPr lang="en-US" dirty="0"/>
              <a:t>Questions</a:t>
            </a:r>
          </a:p>
        </p:txBody>
      </p:sp>
      <p:sp>
        <p:nvSpPr>
          <p:cNvPr id="4" name="Slide Number Placeholder 5">
            <a:extLst>
              <a:ext uri="{FF2B5EF4-FFF2-40B4-BE49-F238E27FC236}">
                <a16:creationId xmlns:a16="http://schemas.microsoft.com/office/drawing/2014/main" xmlns="" id="{BBB6B6EA-9D5E-448E-ACCF-4BD6C98D9DAC}"/>
              </a:ext>
            </a:extLst>
          </p:cNvPr>
          <p:cNvSpPr>
            <a:spLocks noGrp="1"/>
          </p:cNvSpPr>
          <p:nvPr>
            <p:ph type="sldNum" sz="quarter" idx="4"/>
          </p:nvPr>
        </p:nvSpPr>
        <p:spPr>
          <a:xfrm>
            <a:off x="313745" y="5978063"/>
            <a:ext cx="610879" cy="272165"/>
          </a:xfrm>
          <a:prstGeom prst="rect">
            <a:avLst/>
          </a:prstGeom>
        </p:spPr>
        <p:txBody>
          <a:bodyPr vert="horz" lIns="122105" tIns="61052" rIns="122105" bIns="61052" rtlCol="0" anchor="ctr"/>
          <a:lstStyle>
            <a:lvl1pPr algn="l">
              <a:defRPr sz="1100">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371903241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pic>
        <p:nvPicPr>
          <p:cNvPr id="12" name="Picture 11" descr="Logo, company name&#10;&#10;Description automatically generated">
            <a:extLst>
              <a:ext uri="{FF2B5EF4-FFF2-40B4-BE49-F238E27FC236}">
                <a16:creationId xmlns:a16="http://schemas.microsoft.com/office/drawing/2014/main" xmlns="" id="{56565743-BD48-4237-B250-C41593D7BEA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510815" y="487399"/>
            <a:ext cx="5611995" cy="5129085"/>
          </a:xfrm>
          <a:prstGeom prst="rect">
            <a:avLst/>
          </a:prstGeom>
        </p:spPr>
      </p:pic>
      <p:sp>
        <p:nvSpPr>
          <p:cNvPr id="7" name="AddNotifier#1"/>
          <p:cNvSpPr txBox="1">
            <a:spLocks noChangeArrowheads="1"/>
          </p:cNvSpPr>
          <p:nvPr userDrawn="1"/>
        </p:nvSpPr>
        <p:spPr bwMode="invGray">
          <a:xfrm>
            <a:off x="322503" y="4872132"/>
            <a:ext cx="4175559" cy="572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105" tIns="61052" rIns="122105" bIns="61052" anchor="ctr"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800" kern="1200" baseline="0" dirty="0">
                <a:solidFill>
                  <a:schemeClr val="tx1"/>
                </a:solidFill>
                <a:latin typeface="Raleway Light" pitchFamily="2" charset="0"/>
                <a:ea typeface="Verdana" pitchFamily="34" charset="0"/>
                <a:cs typeface="Verdana" pitchFamily="34" charset="0"/>
              </a:rPr>
              <a:t>Atos is the registered trademarks of the Atos group.  </a:t>
            </a:r>
            <a:br>
              <a:rPr lang="en-US" sz="800" kern="1200" baseline="0" dirty="0">
                <a:solidFill>
                  <a:schemeClr val="tx1"/>
                </a:solidFill>
                <a:latin typeface="Raleway Light" pitchFamily="2" charset="0"/>
                <a:ea typeface="Verdana" pitchFamily="34" charset="0"/>
                <a:cs typeface="Verdana" pitchFamily="34" charset="0"/>
              </a:rPr>
            </a:br>
            <a:r>
              <a:rPr lang="en-US" sz="800" kern="1200" baseline="0" dirty="0">
                <a:solidFill>
                  <a:schemeClr val="tx1"/>
                </a:solidFill>
                <a:latin typeface="Raleway Light" pitchFamily="2" charset="0"/>
                <a:ea typeface="Verdana" pitchFamily="34" charset="0"/>
                <a:cs typeface="Verdana" pitchFamily="34" charset="0"/>
              </a:rPr>
              <a:t>January 2022. © 2022 Atos. Confidential information owned by Atos, to be used by the recipient only. This document, or any part of it, may not be reproduced, copied, circulated and/or distributed nor quoted without prior written approval from Atos.</a:t>
            </a:r>
          </a:p>
        </p:txBody>
      </p:sp>
      <p:sp>
        <p:nvSpPr>
          <p:cNvPr id="8" name="Title 1">
            <a:extLst>
              <a:ext uri="{FF2B5EF4-FFF2-40B4-BE49-F238E27FC236}">
                <a16:creationId xmlns:a16="http://schemas.microsoft.com/office/drawing/2014/main" xmlns="" id="{5933833C-BE40-40EB-B9B8-B07DCCE93C81}"/>
              </a:ext>
            </a:extLst>
          </p:cNvPr>
          <p:cNvSpPr>
            <a:spLocks noGrp="1"/>
          </p:cNvSpPr>
          <p:nvPr>
            <p:ph type="ctrTitle" hasCustomPrompt="1"/>
          </p:nvPr>
        </p:nvSpPr>
        <p:spPr bwMode="invGray">
          <a:xfrm>
            <a:off x="451582" y="2088058"/>
            <a:ext cx="5670709" cy="962208"/>
          </a:xfrm>
          <a:prstGeom prst="rect">
            <a:avLst/>
          </a:prstGeom>
        </p:spPr>
        <p:txBody>
          <a:bodyPr wrap="none" lIns="0" tIns="0" rIns="0" bIns="0" anchor="ctr" anchorCtr="0">
            <a:noAutofit/>
          </a:bodyPr>
          <a:lstStyle>
            <a:lvl1pPr>
              <a:defRPr sz="5300" b="0" baseline="0">
                <a:solidFill>
                  <a:schemeClr val="tx1"/>
                </a:solidFill>
                <a:latin typeface="Raleway SemiBold" pitchFamily="2" charset="0"/>
                <a:ea typeface="Verdana" pitchFamily="34" charset="0"/>
                <a:cs typeface="Verdana" pitchFamily="34" charset="0"/>
              </a:defRPr>
            </a:lvl1pPr>
          </a:lstStyle>
          <a:p>
            <a:r>
              <a:rPr lang="x-none" dirty="0"/>
              <a:t>Thank you</a:t>
            </a:r>
            <a:endParaRPr lang="nl-NL" dirty="0"/>
          </a:p>
        </p:txBody>
      </p:sp>
      <p:sp>
        <p:nvSpPr>
          <p:cNvPr id="10" name="Text Placeholder 2">
            <a:extLst>
              <a:ext uri="{FF2B5EF4-FFF2-40B4-BE49-F238E27FC236}">
                <a16:creationId xmlns:a16="http://schemas.microsoft.com/office/drawing/2014/main" xmlns="" id="{6160EC47-C4E5-4087-B956-F139EF0BE257}"/>
              </a:ext>
            </a:extLst>
          </p:cNvPr>
          <p:cNvSpPr>
            <a:spLocks noGrp="1"/>
          </p:cNvSpPr>
          <p:nvPr>
            <p:ph type="body" sz="quarter" idx="10"/>
          </p:nvPr>
        </p:nvSpPr>
        <p:spPr bwMode="invGray">
          <a:xfrm>
            <a:off x="451581" y="3201316"/>
            <a:ext cx="5670709" cy="1382437"/>
          </a:xfrm>
        </p:spPr>
        <p:txBody>
          <a:bodyPr wrap="none" lIns="0" tIns="0" rIns="0" bIns="0">
            <a:noAutofit/>
          </a:bodyPr>
          <a:lstStyle>
            <a:lvl1pPr marL="0" indent="0">
              <a:spcAft>
                <a:spcPts val="0"/>
              </a:spcAft>
              <a:buNone/>
              <a:defRPr sz="1600">
                <a:solidFill>
                  <a:schemeClr val="accent1"/>
                </a:solidFill>
                <a:latin typeface="Raleway Medium" pitchFamily="2" charset="0"/>
              </a:defRPr>
            </a:lvl1pPr>
            <a:lvl2pPr marL="219789" indent="0">
              <a:buNone/>
              <a:defRPr>
                <a:solidFill>
                  <a:schemeClr val="accent1"/>
                </a:solidFill>
                <a:latin typeface="Raleway Medium" pitchFamily="2" charset="0"/>
              </a:defRPr>
            </a:lvl2pPr>
            <a:lvl3pPr marL="439576" indent="0">
              <a:buNone/>
              <a:defRPr>
                <a:solidFill>
                  <a:schemeClr val="accent1"/>
                </a:solidFill>
                <a:latin typeface="Raleway Medium" pitchFamily="2" charset="0"/>
              </a:defRPr>
            </a:lvl3pPr>
            <a:lvl4pPr marL="659364" indent="0">
              <a:buNone/>
              <a:defRPr>
                <a:solidFill>
                  <a:schemeClr val="accent1"/>
                </a:solidFill>
                <a:latin typeface="Raleway Medium" pitchFamily="2" charset="0"/>
              </a:defRPr>
            </a:lvl4pPr>
            <a:lvl5pPr marL="1442180" indent="0">
              <a:buNone/>
              <a:defRPr>
                <a:solidFill>
                  <a:schemeClr val="accent1"/>
                </a:solidFill>
                <a:latin typeface="Raleway Medium" pitchFamily="2" charset="0"/>
              </a:defRPr>
            </a:lvl5pPr>
          </a:lstStyle>
          <a:p>
            <a:pPr lvl="0"/>
            <a:r>
              <a:rPr lang="en-US"/>
              <a:t>Click to edit Master text styles</a:t>
            </a:r>
          </a:p>
        </p:txBody>
      </p:sp>
      <p:sp>
        <p:nvSpPr>
          <p:cNvPr id="11" name="AddClassification">
            <a:extLst>
              <a:ext uri="{FF2B5EF4-FFF2-40B4-BE49-F238E27FC236}">
                <a16:creationId xmlns:a16="http://schemas.microsoft.com/office/drawing/2014/main" xmlns="" id="{F1491302-6D30-4397-AB4C-678BC1B9C679}"/>
              </a:ext>
            </a:extLst>
          </p:cNvPr>
          <p:cNvSpPr txBox="1">
            <a:spLocks noChangeArrowheads="1"/>
          </p:cNvSpPr>
          <p:nvPr userDrawn="1"/>
        </p:nvSpPr>
        <p:spPr bwMode="invGray">
          <a:xfrm>
            <a:off x="5881604" y="6050585"/>
            <a:ext cx="838370"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900" b="0" baseline="0" dirty="0">
                <a:solidFill>
                  <a:schemeClr val="tx1"/>
                </a:solidFill>
                <a:latin typeface="Raleway Medium" pitchFamily="2" charset="0"/>
                <a:ea typeface="Verdana" pitchFamily="34" charset="0"/>
                <a:cs typeface="Verdana" pitchFamily="34" charset="0"/>
              </a:rPr>
              <a:t>© Atos - for internal use</a:t>
            </a:r>
          </a:p>
        </p:txBody>
      </p:sp>
      <p:pic>
        <p:nvPicPr>
          <p:cNvPr id="13" name="Picture 12">
            <a:extLst>
              <a:ext uri="{FF2B5EF4-FFF2-40B4-BE49-F238E27FC236}">
                <a16:creationId xmlns:a16="http://schemas.microsoft.com/office/drawing/2014/main" xmlns="" id="{00C10B0F-805C-4F21-AACF-354160C7082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10518610" y="5701305"/>
            <a:ext cx="1638684" cy="490867"/>
          </a:xfrm>
          <a:prstGeom prst="rect">
            <a:avLst/>
          </a:prstGeom>
        </p:spPr>
      </p:pic>
    </p:spTree>
    <p:extLst>
      <p:ext uri="{BB962C8B-B14F-4D97-AF65-F5344CB8AC3E}">
        <p14:creationId xmlns:p14="http://schemas.microsoft.com/office/powerpoint/2010/main" val="207004259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11" name="Title 4">
            <a:extLst>
              <a:ext uri="{FF2B5EF4-FFF2-40B4-BE49-F238E27FC236}">
                <a16:creationId xmlns:a16="http://schemas.microsoft.com/office/drawing/2014/main" xmlns="" id="{42A67D0E-7482-4A6A-9596-65138D4180BE}"/>
              </a:ext>
            </a:extLst>
          </p:cNvPr>
          <p:cNvSpPr>
            <a:spLocks noGrp="1"/>
          </p:cNvSpPr>
          <p:nvPr>
            <p:ph type="title" hasCustomPrompt="1"/>
          </p:nvPr>
        </p:nvSpPr>
        <p:spPr>
          <a:xfrm>
            <a:off x="475664" y="2295750"/>
            <a:ext cx="11670855" cy="1436291"/>
          </a:xfrm>
          <a:prstGeom prst="rect">
            <a:avLst/>
          </a:prstGeom>
        </p:spPr>
        <p:txBody>
          <a:bodyPr wrap="square" lIns="0" tIns="0" rIns="0" bIns="0" anchor="ctr">
            <a:spAutoFit/>
          </a:bodyPr>
          <a:lstStyle>
            <a:lvl1pPr>
              <a:lnSpc>
                <a:spcPts val="5625"/>
              </a:lnSpc>
              <a:defRPr sz="4800" b="0" i="0" baseline="0">
                <a:solidFill>
                  <a:srgbClr val="0066A1"/>
                </a:solidFill>
                <a:latin typeface="+mj-lt"/>
                <a:ea typeface="Stag Sans Light" charset="0"/>
                <a:cs typeface="Stag Sans Light" charset="0"/>
              </a:defRPr>
            </a:lvl1pPr>
          </a:lstStyle>
          <a:p>
            <a:r>
              <a:rPr lang="x-none" dirty="0"/>
              <a:t>Here goes the </a:t>
            </a:r>
            <a:br>
              <a:rPr lang="x-none" dirty="0"/>
            </a:br>
            <a:r>
              <a:rPr lang="x-none" dirty="0"/>
              <a:t>title of this PPT</a:t>
            </a:r>
            <a:endParaRPr lang="en-US" dirty="0"/>
          </a:p>
        </p:txBody>
      </p:sp>
      <p:sp>
        <p:nvSpPr>
          <p:cNvPr id="5" name="Text Placeholder 4">
            <a:extLst>
              <a:ext uri="{FF2B5EF4-FFF2-40B4-BE49-F238E27FC236}">
                <a16:creationId xmlns:a16="http://schemas.microsoft.com/office/drawing/2014/main" xmlns="" id="{F75BD067-9788-4900-8A28-259FC3534E27}"/>
              </a:ext>
            </a:extLst>
          </p:cNvPr>
          <p:cNvSpPr>
            <a:spLocks noGrp="1"/>
          </p:cNvSpPr>
          <p:nvPr>
            <p:ph type="body" sz="quarter" idx="10" hasCustomPrompt="1"/>
          </p:nvPr>
        </p:nvSpPr>
        <p:spPr>
          <a:xfrm>
            <a:off x="475663" y="5139355"/>
            <a:ext cx="4410552" cy="232656"/>
          </a:xfrm>
        </p:spPr>
        <p:txBody>
          <a:bodyPr wrap="none" lIns="0" tIns="0" rIns="0" bIns="0" anchor="ctr">
            <a:noAutofit/>
          </a:bodyPr>
          <a:lstStyle>
            <a:lvl1pPr marL="0" indent="0">
              <a:buNone/>
              <a:defRPr sz="1200">
                <a:solidFill>
                  <a:srgbClr val="0066A1"/>
                </a:solidFill>
              </a:defRPr>
            </a:lvl1pPr>
            <a:lvl2pPr marL="270000" indent="0">
              <a:buNone/>
              <a:defRPr/>
            </a:lvl2pPr>
          </a:lstStyle>
          <a:p>
            <a:pPr lvl="0"/>
            <a:r>
              <a:rPr lang="en-US" dirty="0"/>
              <a:t>dd-mm-</a:t>
            </a:r>
            <a:r>
              <a:rPr lang="en-US" dirty="0" err="1"/>
              <a:t>yyyy</a:t>
            </a:r>
            <a:endParaRPr lang="en-US" dirty="0"/>
          </a:p>
        </p:txBody>
      </p:sp>
    </p:spTree>
    <p:extLst>
      <p:ext uri="{BB962C8B-B14F-4D97-AF65-F5344CB8AC3E}">
        <p14:creationId xmlns:p14="http://schemas.microsoft.com/office/powerpoint/2010/main" val="3742003336"/>
      </p:ext>
    </p:extLst>
  </p:cSld>
  <p:clrMapOvr>
    <a:masterClrMapping/>
  </p:clrMapOvr>
  <p:extLst mod="1">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s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58CB1D-5947-44F5-AE79-B722F4608754}"/>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3" name="Text Placeholder 4">
            <a:extLst>
              <a:ext uri="{FF2B5EF4-FFF2-40B4-BE49-F238E27FC236}">
                <a16:creationId xmlns:a16="http://schemas.microsoft.com/office/drawing/2014/main" xmlns="" id="{0B5D53C6-A782-4970-ADF1-3F0A38B4951D}"/>
              </a:ext>
            </a:extLst>
          </p:cNvPr>
          <p:cNvSpPr>
            <a:spLocks noGrp="1"/>
          </p:cNvSpPr>
          <p:nvPr>
            <p:ph type="body" sz="quarter" idx="10" hasCustomPrompt="1"/>
          </p:nvPr>
        </p:nvSpPr>
        <p:spPr bwMode="invGray">
          <a:xfrm>
            <a:off x="313744" y="525945"/>
            <a:ext cx="11820277" cy="548546"/>
          </a:xfrm>
        </p:spPr>
        <p:txBody>
          <a:bodyPr/>
          <a:lstStyle>
            <a:lvl1pPr marL="0" indent="0">
              <a:buNone/>
              <a:defRPr sz="2100">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4" name="Slide Number Placeholder 5">
            <a:extLst>
              <a:ext uri="{FF2B5EF4-FFF2-40B4-BE49-F238E27FC236}">
                <a16:creationId xmlns:a16="http://schemas.microsoft.com/office/drawing/2014/main" xmlns="" id="{BE3F730E-BA64-4CF7-8BE0-EBEA1B5AF8F8}"/>
              </a:ext>
            </a:extLst>
          </p:cNvPr>
          <p:cNvSpPr>
            <a:spLocks noGrp="1"/>
          </p:cNvSpPr>
          <p:nvPr>
            <p:ph type="sldNum" sz="quarter" idx="4"/>
          </p:nvPr>
        </p:nvSpPr>
        <p:spPr>
          <a:xfrm>
            <a:off x="313745" y="5978063"/>
            <a:ext cx="610879" cy="272165"/>
          </a:xfrm>
          <a:prstGeom prst="rect">
            <a:avLst/>
          </a:prstGeom>
        </p:spPr>
        <p:txBody>
          <a:bodyPr vert="horz" lIns="122105" tIns="61052" rIns="122105" bIns="61052" rtlCol="0" anchor="ctr"/>
          <a:lstStyle>
            <a:lvl1pPr algn="l">
              <a:defRPr sz="1100">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4254992070"/>
      </p:ext>
    </p:extLst>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Agenda 1-8 Sections">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331163" y="155567"/>
            <a:ext cx="12023021" cy="907212"/>
          </a:xfrm>
        </p:spPr>
        <p:txBody>
          <a:bodyPr/>
          <a:lstStyle>
            <a:lvl1pPr>
              <a:defRPr>
                <a:solidFill>
                  <a:srgbClr val="0066A1"/>
                </a:solidFill>
              </a:defRPr>
            </a:lvl1pPr>
          </a:lstStyle>
          <a:p>
            <a:r>
              <a:rPr lang="x-none" dirty="0"/>
              <a:t>Agenda / Content overview</a:t>
            </a:r>
            <a:endParaRPr lang="en-US" dirty="0"/>
          </a:p>
        </p:txBody>
      </p:sp>
      <p:sp>
        <p:nvSpPr>
          <p:cNvPr id="12" name="Text Placeholder 12">
            <a:extLst>
              <a:ext uri="{FF2B5EF4-FFF2-40B4-BE49-F238E27FC236}">
                <a16:creationId xmlns:a16="http://schemas.microsoft.com/office/drawing/2014/main" xmlns="" id="{A3AC4D2E-1D69-46DC-A756-7DCCBBF0BB5F}"/>
              </a:ext>
            </a:extLst>
          </p:cNvPr>
          <p:cNvSpPr>
            <a:spLocks noGrp="1"/>
          </p:cNvSpPr>
          <p:nvPr>
            <p:ph type="body" sz="quarter" idx="10" hasCustomPrompt="1"/>
          </p:nvPr>
        </p:nvSpPr>
        <p:spPr>
          <a:xfrm>
            <a:off x="1734905" y="1403247"/>
            <a:ext cx="4372270" cy="750653"/>
          </a:xfrm>
        </p:spPr>
        <p:txBody>
          <a:bodyPr/>
          <a:lstStyle>
            <a:lvl1pPr marL="0" marR="0" indent="0" algn="l" defTabSz="914400" rtl="0" eaLnBrk="1" fontAlgn="auto" latinLnBrk="0" hangingPunct="1">
              <a:lnSpc>
                <a:spcPct val="100000"/>
              </a:lnSpc>
              <a:spcBef>
                <a:spcPct val="20000"/>
              </a:spcBef>
              <a:spcAft>
                <a:spcPts val="0"/>
              </a:spcAft>
              <a:buClr>
                <a:schemeClr val="tx2"/>
              </a:buClr>
              <a:buSzTx/>
              <a:buFont typeface="Lucida Sans Unicode" pitchFamily="34" charset="0"/>
              <a:buNone/>
              <a:tabLst/>
              <a:defRPr sz="1800"/>
            </a:lvl1pPr>
          </a:lstStyle>
          <a:p>
            <a:pPr marL="0" marR="0" lvl="0" indent="0" algn="l" defTabSz="914400" rtl="0" eaLnBrk="1" fontAlgn="auto" latinLnBrk="0" hangingPunct="1">
              <a:lnSpc>
                <a:spcPct val="100000"/>
              </a:lnSpc>
              <a:spcBef>
                <a:spcPct val="20000"/>
              </a:spcBef>
              <a:spcAft>
                <a:spcPts val="0"/>
              </a:spcAft>
              <a:buClr>
                <a:schemeClr val="tx2"/>
              </a:buClr>
              <a:buSzTx/>
              <a:buFont typeface="Lucida Sans Unicode" pitchFamily="34" charset="0"/>
              <a:buNone/>
              <a:tabLst/>
              <a:defRPr/>
            </a:pPr>
            <a:r>
              <a:rPr lang="x-none" dirty="0"/>
              <a:t>To remove numbers:</a:t>
            </a:r>
            <a:endParaRPr lang="en-US" dirty="0"/>
          </a:p>
        </p:txBody>
      </p:sp>
      <p:sp>
        <p:nvSpPr>
          <p:cNvPr id="15" name="Text Placeholder 12">
            <a:extLst>
              <a:ext uri="{FF2B5EF4-FFF2-40B4-BE49-F238E27FC236}">
                <a16:creationId xmlns:a16="http://schemas.microsoft.com/office/drawing/2014/main" xmlns="" id="{6F9C60D7-5B79-49DF-AE1C-5EB6CDA9CE5F}"/>
              </a:ext>
            </a:extLst>
          </p:cNvPr>
          <p:cNvSpPr>
            <a:spLocks noGrp="1"/>
          </p:cNvSpPr>
          <p:nvPr>
            <p:ph type="body" sz="quarter" idx="11" hasCustomPrompt="1"/>
          </p:nvPr>
        </p:nvSpPr>
        <p:spPr>
          <a:xfrm>
            <a:off x="1734905" y="2578158"/>
            <a:ext cx="4372270" cy="744620"/>
          </a:xfrm>
        </p:spPr>
        <p:txBody>
          <a:bodyPr/>
          <a:lstStyle>
            <a:lvl1pPr marL="0" marR="0" indent="0" algn="l" defTabSz="914400" rtl="0" eaLnBrk="1" fontAlgn="auto" latinLnBrk="0" hangingPunct="1">
              <a:lnSpc>
                <a:spcPct val="100000"/>
              </a:lnSpc>
              <a:spcBef>
                <a:spcPct val="20000"/>
              </a:spcBef>
              <a:spcAft>
                <a:spcPts val="0"/>
              </a:spcAft>
              <a:buClr>
                <a:schemeClr val="tx2"/>
              </a:buClr>
              <a:buSzTx/>
              <a:buFont typeface="Lucida Sans Unicode" pitchFamily="34" charset="0"/>
              <a:buNone/>
              <a:tabLst/>
              <a:defRPr sz="1800">
                <a:sym typeface="Wingdings" panose="05000000000000000000" pitchFamily="2" charset="2"/>
              </a:defRPr>
            </a:lvl1pPr>
          </a:lstStyle>
          <a:p>
            <a:pPr marL="0" marR="0" lvl="0" indent="0" algn="l" defTabSz="914400" rtl="0" eaLnBrk="1" fontAlgn="auto" latinLnBrk="0" hangingPunct="1">
              <a:lnSpc>
                <a:spcPct val="100000"/>
              </a:lnSpc>
              <a:spcBef>
                <a:spcPct val="20000"/>
              </a:spcBef>
              <a:spcAft>
                <a:spcPts val="0"/>
              </a:spcAft>
              <a:buClr>
                <a:schemeClr val="tx2"/>
              </a:buClr>
              <a:buSzTx/>
              <a:buFont typeface="Lucida Sans Unicode" pitchFamily="34" charset="0"/>
              <a:buNone/>
              <a:tabLst/>
              <a:defRPr/>
            </a:pPr>
            <a:r>
              <a:rPr lang="x-none" dirty="0"/>
              <a:t>Go to View  </a:t>
            </a:r>
            <a:br>
              <a:rPr lang="x-none" dirty="0"/>
            </a:br>
            <a:r>
              <a:rPr lang="x-none" dirty="0"/>
              <a:t>Slide master ...</a:t>
            </a:r>
            <a:endParaRPr lang="en-US" dirty="0"/>
          </a:p>
          <a:p>
            <a:pPr lvl="0"/>
            <a:endParaRPr lang="en-US" dirty="0"/>
          </a:p>
        </p:txBody>
      </p:sp>
      <p:sp>
        <p:nvSpPr>
          <p:cNvPr id="18" name="Text Placeholder 12">
            <a:extLst>
              <a:ext uri="{FF2B5EF4-FFF2-40B4-BE49-F238E27FC236}">
                <a16:creationId xmlns:a16="http://schemas.microsoft.com/office/drawing/2014/main" xmlns="" id="{70DC97DC-3C13-4382-BBF2-3FE34BA9C760}"/>
              </a:ext>
            </a:extLst>
          </p:cNvPr>
          <p:cNvSpPr>
            <a:spLocks noGrp="1"/>
          </p:cNvSpPr>
          <p:nvPr>
            <p:ph type="body" sz="quarter" idx="12" hasCustomPrompt="1"/>
          </p:nvPr>
        </p:nvSpPr>
        <p:spPr>
          <a:xfrm>
            <a:off x="1729151" y="3747035"/>
            <a:ext cx="4372270" cy="744620"/>
          </a:xfrm>
        </p:spPr>
        <p:txBody>
          <a:bodyPr/>
          <a:lstStyle>
            <a:lvl1pPr marL="0" marR="0" indent="0" algn="l" defTabSz="914400" rtl="0" eaLnBrk="1" fontAlgn="auto" latinLnBrk="0" hangingPunct="1">
              <a:lnSpc>
                <a:spcPct val="100000"/>
              </a:lnSpc>
              <a:spcBef>
                <a:spcPct val="20000"/>
              </a:spcBef>
              <a:spcAft>
                <a:spcPts val="0"/>
              </a:spcAft>
              <a:buClr>
                <a:schemeClr val="tx2"/>
              </a:buClr>
              <a:buSzTx/>
              <a:buFont typeface="Lucida Sans Unicode" pitchFamily="34" charset="0"/>
              <a:buNone/>
              <a:tabLst/>
              <a:defRPr sz="1800"/>
            </a:lvl1pPr>
          </a:lstStyle>
          <a:p>
            <a:pPr marL="0" marR="0" lvl="0" indent="0" algn="l" defTabSz="914400" rtl="0" eaLnBrk="1" fontAlgn="auto" latinLnBrk="0" hangingPunct="1">
              <a:lnSpc>
                <a:spcPct val="100000"/>
              </a:lnSpc>
              <a:spcBef>
                <a:spcPct val="20000"/>
              </a:spcBef>
              <a:spcAft>
                <a:spcPts val="0"/>
              </a:spcAft>
              <a:buClr>
                <a:schemeClr val="tx2"/>
              </a:buClr>
              <a:buSzTx/>
              <a:buFont typeface="Lucida Sans Unicode" pitchFamily="34" charset="0"/>
              <a:buNone/>
              <a:tabLst/>
              <a:defRPr/>
            </a:pPr>
            <a:r>
              <a:rPr lang="x-none" dirty="0"/>
              <a:t>select the agenda / content slide ...</a:t>
            </a:r>
            <a:endParaRPr lang="en-US" dirty="0"/>
          </a:p>
          <a:p>
            <a:pPr lvl="0"/>
            <a:endParaRPr lang="en-US" dirty="0"/>
          </a:p>
        </p:txBody>
      </p:sp>
      <p:sp>
        <p:nvSpPr>
          <p:cNvPr id="19" name="Text Placeholder 12">
            <a:extLst>
              <a:ext uri="{FF2B5EF4-FFF2-40B4-BE49-F238E27FC236}">
                <a16:creationId xmlns:a16="http://schemas.microsoft.com/office/drawing/2014/main" xmlns="" id="{DC948FCC-4425-4DE2-B50A-8382FBA1F2A6}"/>
              </a:ext>
            </a:extLst>
          </p:cNvPr>
          <p:cNvSpPr>
            <a:spLocks noGrp="1"/>
          </p:cNvSpPr>
          <p:nvPr>
            <p:ph type="body" sz="quarter" idx="13" hasCustomPrompt="1"/>
          </p:nvPr>
        </p:nvSpPr>
        <p:spPr>
          <a:xfrm>
            <a:off x="1729151" y="4925580"/>
            <a:ext cx="4372270" cy="744618"/>
          </a:xfrm>
        </p:spPr>
        <p:txBody>
          <a:bodyPr/>
          <a:lstStyle>
            <a:lvl1pPr marL="0" marR="0" indent="0" algn="l" defTabSz="914400" rtl="0" eaLnBrk="1" fontAlgn="auto" latinLnBrk="0" hangingPunct="1">
              <a:lnSpc>
                <a:spcPct val="100000"/>
              </a:lnSpc>
              <a:spcBef>
                <a:spcPct val="20000"/>
              </a:spcBef>
              <a:spcAft>
                <a:spcPts val="0"/>
              </a:spcAft>
              <a:buClr>
                <a:schemeClr val="tx2"/>
              </a:buClr>
              <a:buSzTx/>
              <a:buFont typeface="Lucida Sans Unicode" pitchFamily="34" charset="0"/>
              <a:buNone/>
              <a:tabLst/>
              <a:defRPr sz="1800"/>
            </a:lvl1pPr>
          </a:lstStyle>
          <a:p>
            <a:pPr marL="0" marR="0" lvl="0" indent="0" algn="l" defTabSz="914400" rtl="0" eaLnBrk="1" fontAlgn="auto" latinLnBrk="0" hangingPunct="1">
              <a:lnSpc>
                <a:spcPct val="100000"/>
              </a:lnSpc>
              <a:spcBef>
                <a:spcPct val="20000"/>
              </a:spcBef>
              <a:spcAft>
                <a:spcPts val="0"/>
              </a:spcAft>
              <a:buClr>
                <a:schemeClr val="tx2"/>
              </a:buClr>
              <a:buSzTx/>
              <a:buFont typeface="Lucida Sans Unicode" pitchFamily="34" charset="0"/>
              <a:buNone/>
              <a:tabLst/>
              <a:defRPr/>
            </a:pPr>
            <a:r>
              <a:rPr lang="x-none" dirty="0"/>
              <a:t>and remove the numbers you don’t need</a:t>
            </a:r>
            <a:endParaRPr lang="en-US" dirty="0"/>
          </a:p>
          <a:p>
            <a:pPr lvl="0"/>
            <a:endParaRPr lang="en-US" dirty="0"/>
          </a:p>
        </p:txBody>
      </p:sp>
      <p:sp>
        <p:nvSpPr>
          <p:cNvPr id="14" name="Text Placeholder 12">
            <a:extLst>
              <a:ext uri="{FF2B5EF4-FFF2-40B4-BE49-F238E27FC236}">
                <a16:creationId xmlns:a16="http://schemas.microsoft.com/office/drawing/2014/main" xmlns="" id="{9380701D-25F9-4C8A-9384-0031CCA05FE6}"/>
              </a:ext>
            </a:extLst>
          </p:cNvPr>
          <p:cNvSpPr>
            <a:spLocks noGrp="1"/>
          </p:cNvSpPr>
          <p:nvPr>
            <p:ph type="body" sz="quarter" idx="14" hasCustomPrompt="1"/>
          </p:nvPr>
        </p:nvSpPr>
        <p:spPr>
          <a:xfrm>
            <a:off x="7893425" y="1403247"/>
            <a:ext cx="4367412" cy="750653"/>
          </a:xfrm>
        </p:spPr>
        <p:txBody>
          <a:bodyPr/>
          <a:lstStyle>
            <a:lvl1pPr marL="0" indent="0">
              <a:buNone/>
              <a:defRPr sz="1800"/>
            </a:lvl1pPr>
          </a:lstStyle>
          <a:p>
            <a:pPr lvl="0"/>
            <a:r>
              <a:rPr lang="x-none" dirty="0"/>
              <a:t>To add slide with numbers 9-16:</a:t>
            </a:r>
          </a:p>
        </p:txBody>
      </p:sp>
      <p:sp>
        <p:nvSpPr>
          <p:cNvPr id="23" name="Text Placeholder 12">
            <a:extLst>
              <a:ext uri="{FF2B5EF4-FFF2-40B4-BE49-F238E27FC236}">
                <a16:creationId xmlns:a16="http://schemas.microsoft.com/office/drawing/2014/main" xmlns="" id="{EB3B7346-D5F6-4B92-83FF-C76D31412FC3}"/>
              </a:ext>
            </a:extLst>
          </p:cNvPr>
          <p:cNvSpPr>
            <a:spLocks noGrp="1"/>
          </p:cNvSpPr>
          <p:nvPr>
            <p:ph type="body" sz="quarter" idx="15" hasCustomPrompt="1"/>
          </p:nvPr>
        </p:nvSpPr>
        <p:spPr>
          <a:xfrm>
            <a:off x="7888564" y="2578153"/>
            <a:ext cx="4372270" cy="744620"/>
          </a:xfrm>
        </p:spPr>
        <p:txBody>
          <a:bodyPr/>
          <a:lstStyle>
            <a:lvl1pPr marL="0" indent="0">
              <a:buNone/>
              <a:defRPr sz="1800">
                <a:sym typeface="Wingdings" panose="05000000000000000000" pitchFamily="2" charset="2"/>
              </a:defRPr>
            </a:lvl1pPr>
          </a:lstStyle>
          <a:p>
            <a:pPr lvl="0"/>
            <a:r>
              <a:rPr lang="x-none" dirty="0"/>
              <a:t>Right mouse click on thumbnail on the left ...</a:t>
            </a:r>
          </a:p>
        </p:txBody>
      </p:sp>
      <p:sp>
        <p:nvSpPr>
          <p:cNvPr id="26" name="Text Placeholder 12">
            <a:extLst>
              <a:ext uri="{FF2B5EF4-FFF2-40B4-BE49-F238E27FC236}">
                <a16:creationId xmlns:a16="http://schemas.microsoft.com/office/drawing/2014/main" xmlns="" id="{3D2A7C5C-26AC-48E2-8500-205A12C5D6ED}"/>
              </a:ext>
            </a:extLst>
          </p:cNvPr>
          <p:cNvSpPr>
            <a:spLocks noGrp="1"/>
          </p:cNvSpPr>
          <p:nvPr>
            <p:ph type="body" sz="quarter" idx="16" hasCustomPrompt="1"/>
          </p:nvPr>
        </p:nvSpPr>
        <p:spPr>
          <a:xfrm>
            <a:off x="7900543" y="3739764"/>
            <a:ext cx="4372270" cy="744620"/>
          </a:xfrm>
        </p:spPr>
        <p:txBody>
          <a:bodyPr/>
          <a:lstStyle>
            <a:lvl1pPr marL="0" indent="0">
              <a:buNone/>
              <a:defRPr sz="1800"/>
            </a:lvl1pPr>
          </a:lstStyle>
          <a:p>
            <a:pPr lvl="0"/>
            <a:r>
              <a:rPr lang="x-none" dirty="0"/>
              <a:t>select Layout ...</a:t>
            </a:r>
            <a:endParaRPr lang="en-US" dirty="0"/>
          </a:p>
        </p:txBody>
      </p:sp>
      <p:sp>
        <p:nvSpPr>
          <p:cNvPr id="22" name="Text Placeholder 12">
            <a:extLst>
              <a:ext uri="{FF2B5EF4-FFF2-40B4-BE49-F238E27FC236}">
                <a16:creationId xmlns:a16="http://schemas.microsoft.com/office/drawing/2014/main" xmlns="" id="{70D1DF91-8CE6-47FF-94E3-2EC9FCEA57AC}"/>
              </a:ext>
            </a:extLst>
          </p:cNvPr>
          <p:cNvSpPr>
            <a:spLocks noGrp="1"/>
          </p:cNvSpPr>
          <p:nvPr>
            <p:ph type="body" sz="quarter" idx="17" hasCustomPrompt="1"/>
          </p:nvPr>
        </p:nvSpPr>
        <p:spPr>
          <a:xfrm>
            <a:off x="7888564" y="4920114"/>
            <a:ext cx="4372270" cy="744620"/>
          </a:xfrm>
        </p:spPr>
        <p:txBody>
          <a:bodyPr/>
          <a:lstStyle>
            <a:lvl1pPr marL="0" indent="0">
              <a:buNone/>
              <a:defRPr sz="1800"/>
            </a:lvl1pPr>
          </a:lstStyle>
          <a:p>
            <a:pPr lvl="0"/>
            <a:r>
              <a:rPr lang="x-none" dirty="0"/>
              <a:t>and choose the right agenda/content slide</a:t>
            </a:r>
            <a:endParaRPr lang="en-US" dirty="0"/>
          </a:p>
        </p:txBody>
      </p:sp>
    </p:spTree>
    <p:extLst>
      <p:ext uri="{BB962C8B-B14F-4D97-AF65-F5344CB8AC3E}">
        <p14:creationId xmlns:p14="http://schemas.microsoft.com/office/powerpoint/2010/main" val="2176469397"/>
      </p:ext>
    </p:extLst>
  </p:cSld>
  <p:clrMapOvr>
    <a:masterClrMapping/>
  </p:clrMapOvr>
  <p:extLst mod="1">
    <p:ext uri="{DCECCB84-F9BA-43D5-87BE-67443E8EF086}">
      <p15:sldGuideLst xmlns:p15="http://schemas.microsoft.com/office/powerpoint/2012/main" xmlns=""/>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cSld name="Number slide #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4518" y="2877205"/>
            <a:ext cx="7810990" cy="725769"/>
          </a:xfrm>
        </p:spPr>
        <p:txBody>
          <a:bodyPr anchor="t"/>
          <a:lstStyle>
            <a:lvl1pPr>
              <a:defRPr sz="3000" b="0">
                <a:solidFill>
                  <a:srgbClr val="0066A1"/>
                </a:solidFill>
              </a:defRPr>
            </a:lvl1pPr>
          </a:lstStyle>
          <a:p>
            <a:r>
              <a:rPr lang="en-US" dirty="0"/>
              <a:t>Chapter title</a:t>
            </a:r>
          </a:p>
        </p:txBody>
      </p:sp>
    </p:spTree>
    <p:extLst>
      <p:ext uri="{BB962C8B-B14F-4D97-AF65-F5344CB8AC3E}">
        <p14:creationId xmlns:p14="http://schemas.microsoft.com/office/powerpoint/2010/main" val="386775076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Content Slide - 2 colum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1164" y="1244221"/>
            <a:ext cx="5843099" cy="4515935"/>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6" name="Title 5"/>
          <p:cNvSpPr>
            <a:spLocks noGrp="1"/>
          </p:cNvSpPr>
          <p:nvPr>
            <p:ph type="title" hasCustomPrompt="1"/>
          </p:nvPr>
        </p:nvSpPr>
        <p:spPr>
          <a:xfrm>
            <a:off x="331163" y="155567"/>
            <a:ext cx="12023021" cy="907212"/>
          </a:xfrm>
        </p:spPr>
        <p:txBody>
          <a:bodyPr/>
          <a:lstStyle>
            <a:lvl1pPr>
              <a:defRPr>
                <a:solidFill>
                  <a:srgbClr val="0066A1"/>
                </a:solidFill>
              </a:defRPr>
            </a:lvl1pPr>
          </a:lstStyle>
          <a:p>
            <a:r>
              <a:rPr lang="en-US" dirty="0"/>
              <a:t>Click to edit the header</a:t>
            </a:r>
          </a:p>
        </p:txBody>
      </p:sp>
      <p:sp>
        <p:nvSpPr>
          <p:cNvPr id="7" name="Content Placeholder 2">
            <a:extLst>
              <a:ext uri="{FF2B5EF4-FFF2-40B4-BE49-F238E27FC236}">
                <a16:creationId xmlns:a16="http://schemas.microsoft.com/office/drawing/2014/main" xmlns="" id="{A16EED14-0D0C-4A25-868B-368743F11E8A}"/>
              </a:ext>
            </a:extLst>
          </p:cNvPr>
          <p:cNvSpPr>
            <a:spLocks noGrp="1"/>
          </p:cNvSpPr>
          <p:nvPr>
            <p:ph idx="10" hasCustomPrompt="1"/>
          </p:nvPr>
        </p:nvSpPr>
        <p:spPr>
          <a:xfrm>
            <a:off x="6427316" y="1243563"/>
            <a:ext cx="5926870" cy="4515935"/>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Tree>
    <p:extLst>
      <p:ext uri="{BB962C8B-B14F-4D97-AF65-F5344CB8AC3E}">
        <p14:creationId xmlns:p14="http://schemas.microsoft.com/office/powerpoint/2010/main" val="42584118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Content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1164" y="1244221"/>
            <a:ext cx="11815355" cy="4515935"/>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6" name="Title 5"/>
          <p:cNvSpPr>
            <a:spLocks noGrp="1"/>
          </p:cNvSpPr>
          <p:nvPr>
            <p:ph type="title" hasCustomPrompt="1"/>
          </p:nvPr>
        </p:nvSpPr>
        <p:spPr>
          <a:xfrm>
            <a:off x="331164" y="155567"/>
            <a:ext cx="11815355" cy="907212"/>
          </a:xfrm>
        </p:spPr>
        <p:txBody>
          <a:bodyPr/>
          <a:lstStyle>
            <a:lvl1pPr>
              <a:defRPr>
                <a:solidFill>
                  <a:srgbClr val="0066A1"/>
                </a:solidFill>
              </a:defRPr>
            </a:lvl1pPr>
          </a:lstStyle>
          <a:p>
            <a:r>
              <a:rPr lang="en-US" dirty="0"/>
              <a:t>Click to edit the header</a:t>
            </a:r>
          </a:p>
        </p:txBody>
      </p:sp>
    </p:spTree>
    <p:extLst>
      <p:ext uri="{BB962C8B-B14F-4D97-AF65-F5344CB8AC3E}">
        <p14:creationId xmlns:p14="http://schemas.microsoft.com/office/powerpoint/2010/main" val="158607829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cSld name="Number slide #2">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xmlns="" id="{D41DB888-BAC0-4A0E-B191-8389ECDDF7C5}"/>
              </a:ext>
            </a:extLst>
          </p:cNvPr>
          <p:cNvSpPr>
            <a:spLocks noGrp="1"/>
          </p:cNvSpPr>
          <p:nvPr>
            <p:ph type="title" hasCustomPrompt="1"/>
          </p:nvPr>
        </p:nvSpPr>
        <p:spPr>
          <a:xfrm>
            <a:off x="474518" y="2877205"/>
            <a:ext cx="7810990" cy="725769"/>
          </a:xfrm>
        </p:spPr>
        <p:txBody>
          <a:bodyPr anchor="t"/>
          <a:lstStyle>
            <a:lvl1pPr>
              <a:defRPr sz="3000" b="0">
                <a:solidFill>
                  <a:srgbClr val="0066A1"/>
                </a:solidFill>
              </a:defRPr>
            </a:lvl1pPr>
          </a:lstStyle>
          <a:p>
            <a:r>
              <a:rPr lang="en-US" dirty="0"/>
              <a:t>Chapter title</a:t>
            </a:r>
          </a:p>
        </p:txBody>
      </p:sp>
    </p:spTree>
    <p:extLst>
      <p:ext uri="{BB962C8B-B14F-4D97-AF65-F5344CB8AC3E}">
        <p14:creationId xmlns:p14="http://schemas.microsoft.com/office/powerpoint/2010/main" val="7971086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cSld name="Number slide #3">
    <p:bg>
      <p:bgPr>
        <a:solidFill>
          <a:schemeClr val="bg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xmlns="" id="{979E06BF-DA37-4CB2-B317-AA69899CFCA4}"/>
              </a:ext>
            </a:extLst>
          </p:cNvPr>
          <p:cNvSpPr>
            <a:spLocks noGrp="1"/>
          </p:cNvSpPr>
          <p:nvPr>
            <p:ph type="title" hasCustomPrompt="1"/>
          </p:nvPr>
        </p:nvSpPr>
        <p:spPr>
          <a:xfrm>
            <a:off x="474518" y="2877205"/>
            <a:ext cx="7810990" cy="725769"/>
          </a:xfrm>
        </p:spPr>
        <p:txBody>
          <a:bodyPr anchor="t"/>
          <a:lstStyle>
            <a:lvl1pPr>
              <a:defRPr sz="3000" b="0">
                <a:solidFill>
                  <a:srgbClr val="0066A1"/>
                </a:solidFill>
              </a:defRPr>
            </a:lvl1pPr>
          </a:lstStyle>
          <a:p>
            <a:r>
              <a:rPr lang="en-US" dirty="0"/>
              <a:t>Chapter title</a:t>
            </a:r>
          </a:p>
        </p:txBody>
      </p:sp>
    </p:spTree>
    <p:extLst>
      <p:ext uri="{BB962C8B-B14F-4D97-AF65-F5344CB8AC3E}">
        <p14:creationId xmlns:p14="http://schemas.microsoft.com/office/powerpoint/2010/main" val="100231967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cSld name="Number slide #4">
    <p:bg>
      <p:bgPr>
        <a:solidFill>
          <a:schemeClr val="bg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xmlns="" id="{09CA2755-427E-4107-8A88-2E4002A509B1}"/>
              </a:ext>
            </a:extLst>
          </p:cNvPr>
          <p:cNvSpPr>
            <a:spLocks noGrp="1"/>
          </p:cNvSpPr>
          <p:nvPr>
            <p:ph type="title" hasCustomPrompt="1"/>
          </p:nvPr>
        </p:nvSpPr>
        <p:spPr>
          <a:xfrm>
            <a:off x="474518" y="2877205"/>
            <a:ext cx="7810990" cy="725769"/>
          </a:xfrm>
        </p:spPr>
        <p:txBody>
          <a:bodyPr anchor="t"/>
          <a:lstStyle>
            <a:lvl1pPr>
              <a:defRPr sz="3000" b="0">
                <a:solidFill>
                  <a:srgbClr val="0066A1"/>
                </a:solidFill>
              </a:defRPr>
            </a:lvl1pPr>
          </a:lstStyle>
          <a:p>
            <a:r>
              <a:rPr lang="en-US" dirty="0"/>
              <a:t>Chapter title</a:t>
            </a:r>
          </a:p>
        </p:txBody>
      </p:sp>
    </p:spTree>
    <p:extLst>
      <p:ext uri="{BB962C8B-B14F-4D97-AF65-F5344CB8AC3E}">
        <p14:creationId xmlns:p14="http://schemas.microsoft.com/office/powerpoint/2010/main" val="121953226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cSld name="Number slide #5">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2BF20183-58EF-4DBD-A9AC-14890CFB9EE5}"/>
              </a:ext>
            </a:extLst>
          </p:cNvPr>
          <p:cNvSpPr>
            <a:spLocks noGrp="1"/>
          </p:cNvSpPr>
          <p:nvPr>
            <p:ph type="title" hasCustomPrompt="1"/>
          </p:nvPr>
        </p:nvSpPr>
        <p:spPr>
          <a:xfrm>
            <a:off x="474518" y="2877205"/>
            <a:ext cx="7810990" cy="725769"/>
          </a:xfrm>
        </p:spPr>
        <p:txBody>
          <a:bodyPr anchor="t"/>
          <a:lstStyle>
            <a:lvl1pPr>
              <a:defRPr sz="3000" b="0">
                <a:solidFill>
                  <a:srgbClr val="0066A1"/>
                </a:solidFill>
              </a:defRPr>
            </a:lvl1pPr>
          </a:lstStyle>
          <a:p>
            <a:r>
              <a:rPr lang="en-US" dirty="0"/>
              <a:t>Chapter title</a:t>
            </a:r>
          </a:p>
        </p:txBody>
      </p:sp>
    </p:spTree>
    <p:extLst>
      <p:ext uri="{BB962C8B-B14F-4D97-AF65-F5344CB8AC3E}">
        <p14:creationId xmlns:p14="http://schemas.microsoft.com/office/powerpoint/2010/main" val="19599267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cSld name="Number slide #6">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7275DD8E-E1FB-4906-B885-8EC3F61F21AF}"/>
              </a:ext>
            </a:extLst>
          </p:cNvPr>
          <p:cNvSpPr>
            <a:spLocks noGrp="1"/>
          </p:cNvSpPr>
          <p:nvPr>
            <p:ph type="title" hasCustomPrompt="1"/>
          </p:nvPr>
        </p:nvSpPr>
        <p:spPr>
          <a:xfrm>
            <a:off x="474518" y="2877205"/>
            <a:ext cx="7810990" cy="725769"/>
          </a:xfrm>
        </p:spPr>
        <p:txBody>
          <a:bodyPr anchor="t"/>
          <a:lstStyle>
            <a:lvl1pPr>
              <a:defRPr sz="3000" b="0">
                <a:solidFill>
                  <a:srgbClr val="0066A1"/>
                </a:solidFill>
              </a:defRPr>
            </a:lvl1pPr>
          </a:lstStyle>
          <a:p>
            <a:r>
              <a:rPr lang="en-US" dirty="0"/>
              <a:t>Chapter title</a:t>
            </a:r>
          </a:p>
        </p:txBody>
      </p:sp>
    </p:spTree>
    <p:extLst>
      <p:ext uri="{BB962C8B-B14F-4D97-AF65-F5344CB8AC3E}">
        <p14:creationId xmlns:p14="http://schemas.microsoft.com/office/powerpoint/2010/main" val="30498785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cSld name="Number slide #7">
    <p:bg>
      <p:bgPr>
        <a:solidFill>
          <a:schemeClr val="bg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6838F385-C9D7-410B-A3C3-8A18E4BD7658}"/>
              </a:ext>
            </a:extLst>
          </p:cNvPr>
          <p:cNvSpPr>
            <a:spLocks noGrp="1"/>
          </p:cNvSpPr>
          <p:nvPr>
            <p:ph type="title" hasCustomPrompt="1"/>
          </p:nvPr>
        </p:nvSpPr>
        <p:spPr>
          <a:xfrm>
            <a:off x="474518" y="2877205"/>
            <a:ext cx="7810990" cy="725769"/>
          </a:xfrm>
        </p:spPr>
        <p:txBody>
          <a:bodyPr anchor="t"/>
          <a:lstStyle>
            <a:lvl1pPr>
              <a:defRPr sz="3000" b="0">
                <a:solidFill>
                  <a:srgbClr val="0066A1"/>
                </a:solidFill>
              </a:defRPr>
            </a:lvl1pPr>
          </a:lstStyle>
          <a:p>
            <a:r>
              <a:rPr lang="en-US" dirty="0"/>
              <a:t>Chapter title</a:t>
            </a:r>
          </a:p>
        </p:txBody>
      </p:sp>
    </p:spTree>
    <p:extLst>
      <p:ext uri="{BB962C8B-B14F-4D97-AF65-F5344CB8AC3E}">
        <p14:creationId xmlns:p14="http://schemas.microsoft.com/office/powerpoint/2010/main" val="2067489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invGray">
          <a:xfrm>
            <a:off x="313745" y="1244221"/>
            <a:ext cx="5796725" cy="4515934"/>
          </a:xfrm>
          <a:prstGeom prst="rect">
            <a:avLst/>
          </a:prstGeom>
        </p:spPr>
        <p:txBody>
          <a:bodyPr/>
          <a:lstStyle>
            <a:lvl1pPr>
              <a:lnSpc>
                <a:spcPct val="100000"/>
              </a:lnSpc>
              <a:spcAft>
                <a:spcPts val="534"/>
              </a:spcAft>
              <a:buClr>
                <a:schemeClr val="tx1"/>
              </a:buClr>
              <a:defRPr/>
            </a:lvl1pPr>
            <a:lvl2pPr>
              <a:lnSpc>
                <a:spcPct val="100000"/>
              </a:lnSpc>
              <a:spcAft>
                <a:spcPts val="534"/>
              </a:spcAft>
              <a:buClr>
                <a:schemeClr val="tx1"/>
              </a:buClr>
              <a:defRPr/>
            </a:lvl2pPr>
            <a:lvl3pPr>
              <a:lnSpc>
                <a:spcPct val="100000"/>
              </a:lnSpc>
              <a:spcAft>
                <a:spcPts val="534"/>
              </a:spcAft>
              <a:buClr>
                <a:schemeClr val="tx1"/>
              </a:buClr>
              <a:defRPr/>
            </a:lvl3pPr>
            <a:lvl4pPr marL="879152" marR="0" indent="-219789" algn="l" defTabSz="1221045" rtl="0" eaLnBrk="1" fontAlgn="auto" latinLnBrk="0" hangingPunct="1">
              <a:lnSpc>
                <a:spcPct val="100000"/>
              </a:lnSpc>
              <a:spcBef>
                <a:spcPts val="0"/>
              </a:spcBef>
              <a:spcAft>
                <a:spcPts val="534"/>
              </a:spcAft>
              <a:buClr>
                <a:schemeClr val="tx1"/>
              </a:buClr>
              <a:buSzTx/>
              <a:buFont typeface="Arial" panose="020B0604020202020204" pitchFamily="34" charset="0"/>
              <a:buChar char="•"/>
              <a:tabLst/>
              <a:defRPr/>
            </a:lvl4pPr>
          </a:lstStyle>
          <a:p>
            <a:pPr lvl="0"/>
            <a:r>
              <a:rPr lang="nl-NL" dirty="0"/>
              <a:t>Paragraph 01 (Raleway Medium 14 pt)</a:t>
            </a:r>
          </a:p>
          <a:p>
            <a:pPr lvl="1"/>
            <a:r>
              <a:rPr lang="nl-NL" dirty="0"/>
              <a:t>Paragraph 02 (Raleway Light 12 pt)</a:t>
            </a:r>
          </a:p>
          <a:p>
            <a:pPr lvl="2"/>
            <a:r>
              <a:rPr lang="nl-NL" dirty="0"/>
              <a:t>Paragraph 03 (Raleway Light 11 pt)</a:t>
            </a:r>
          </a:p>
          <a:p>
            <a:pPr lvl="3"/>
            <a:r>
              <a:rPr lang="en-US" dirty="0"/>
              <a:t>Paragraph 04 (</a:t>
            </a:r>
            <a:r>
              <a:rPr lang="en-US" dirty="0" err="1"/>
              <a:t>Raleway</a:t>
            </a:r>
            <a:r>
              <a:rPr lang="en-US" dirty="0"/>
              <a:t> Light 10 </a:t>
            </a:r>
            <a:r>
              <a:rPr lang="en-US" dirty="0" err="1"/>
              <a:t>pt</a:t>
            </a:r>
            <a:r>
              <a:rPr lang="en-US" dirty="0"/>
              <a:t>)</a:t>
            </a:r>
            <a:endParaRPr lang="nl-NL" dirty="0"/>
          </a:p>
        </p:txBody>
      </p:sp>
      <p:sp>
        <p:nvSpPr>
          <p:cNvPr id="6" name="Content Placeholder 2">
            <a:extLst>
              <a:ext uri="{FF2B5EF4-FFF2-40B4-BE49-F238E27FC236}">
                <a16:creationId xmlns:a16="http://schemas.microsoft.com/office/drawing/2014/main" xmlns="" id="{8F0C999C-E8DD-4EB6-823D-52177C9EEB31}"/>
              </a:ext>
            </a:extLst>
          </p:cNvPr>
          <p:cNvSpPr>
            <a:spLocks noGrp="1"/>
          </p:cNvSpPr>
          <p:nvPr>
            <p:ph idx="11" hasCustomPrompt="1"/>
          </p:nvPr>
        </p:nvSpPr>
        <p:spPr bwMode="invGray">
          <a:xfrm>
            <a:off x="6337298" y="1244221"/>
            <a:ext cx="5796725" cy="4515934"/>
          </a:xfrm>
          <a:prstGeom prst="rect">
            <a:avLst/>
          </a:prstGeom>
        </p:spPr>
        <p:txBody>
          <a:bodyPr/>
          <a:lstStyle>
            <a:lvl1pPr>
              <a:lnSpc>
                <a:spcPct val="100000"/>
              </a:lnSpc>
              <a:spcAft>
                <a:spcPts val="534"/>
              </a:spcAft>
              <a:buClr>
                <a:schemeClr val="tx1"/>
              </a:buClr>
              <a:defRPr/>
            </a:lvl1pPr>
            <a:lvl2pPr>
              <a:lnSpc>
                <a:spcPct val="100000"/>
              </a:lnSpc>
              <a:spcAft>
                <a:spcPts val="534"/>
              </a:spcAft>
              <a:buClr>
                <a:schemeClr val="tx1"/>
              </a:buClr>
              <a:defRPr/>
            </a:lvl2pPr>
            <a:lvl3pPr>
              <a:lnSpc>
                <a:spcPct val="100000"/>
              </a:lnSpc>
              <a:spcAft>
                <a:spcPts val="534"/>
              </a:spcAft>
              <a:buClr>
                <a:schemeClr val="tx1"/>
              </a:buClr>
              <a:defRPr/>
            </a:lvl3pPr>
            <a:lvl4pPr marL="879152" marR="0" indent="-219789" algn="l" defTabSz="1221045" rtl="0" eaLnBrk="1" fontAlgn="auto" latinLnBrk="0" hangingPunct="1">
              <a:lnSpc>
                <a:spcPct val="100000"/>
              </a:lnSpc>
              <a:spcBef>
                <a:spcPts val="0"/>
              </a:spcBef>
              <a:spcAft>
                <a:spcPts val="534"/>
              </a:spcAft>
              <a:buClr>
                <a:schemeClr val="tx1"/>
              </a:buClr>
              <a:buSzTx/>
              <a:buFont typeface="Arial" panose="020B0604020202020204" pitchFamily="34" charset="0"/>
              <a:buChar char="•"/>
              <a:tabLst/>
              <a:defRPr/>
            </a:lvl4pPr>
          </a:lstStyle>
          <a:p>
            <a:pPr lvl="0"/>
            <a:r>
              <a:rPr lang="nl-NL" dirty="0"/>
              <a:t>Paragraph 01 (Raleway Medium 14 pt)</a:t>
            </a:r>
          </a:p>
          <a:p>
            <a:pPr lvl="1"/>
            <a:r>
              <a:rPr lang="nl-NL" dirty="0"/>
              <a:t>Paragraph 02 (Raleway Light 12 pt)</a:t>
            </a:r>
          </a:p>
          <a:p>
            <a:pPr lvl="2"/>
            <a:r>
              <a:rPr lang="nl-NL" dirty="0"/>
              <a:t>Paragraph 03 (Raleway Light 11 pt)</a:t>
            </a:r>
          </a:p>
          <a:p>
            <a:pPr lvl="3"/>
            <a:r>
              <a:rPr lang="en-US" dirty="0"/>
              <a:t>Paragraph 04 (</a:t>
            </a:r>
            <a:r>
              <a:rPr lang="en-US" dirty="0" err="1"/>
              <a:t>Raleway</a:t>
            </a:r>
            <a:r>
              <a:rPr lang="en-US" dirty="0"/>
              <a:t> Light 10 </a:t>
            </a:r>
            <a:r>
              <a:rPr lang="en-US" dirty="0" err="1"/>
              <a:t>pt</a:t>
            </a:r>
            <a:r>
              <a:rPr lang="en-US" dirty="0"/>
              <a:t>)</a:t>
            </a:r>
            <a:endParaRPr lang="nl-NL" dirty="0"/>
          </a:p>
        </p:txBody>
      </p:sp>
      <p:sp>
        <p:nvSpPr>
          <p:cNvPr id="2" name="Title 1">
            <a:extLst>
              <a:ext uri="{FF2B5EF4-FFF2-40B4-BE49-F238E27FC236}">
                <a16:creationId xmlns:a16="http://schemas.microsoft.com/office/drawing/2014/main" xmlns="" id="{F4096816-C8D8-4D33-ADC6-A0DDE3C6E31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5" name="Text Placeholder 4">
            <a:extLst>
              <a:ext uri="{FF2B5EF4-FFF2-40B4-BE49-F238E27FC236}">
                <a16:creationId xmlns:a16="http://schemas.microsoft.com/office/drawing/2014/main" xmlns="" id="{EA2E3C4D-A53B-49B6-90E2-150065B8751E}"/>
              </a:ext>
            </a:extLst>
          </p:cNvPr>
          <p:cNvSpPr>
            <a:spLocks noGrp="1"/>
          </p:cNvSpPr>
          <p:nvPr>
            <p:ph type="body" sz="quarter" idx="10" hasCustomPrompt="1"/>
          </p:nvPr>
        </p:nvSpPr>
        <p:spPr bwMode="invGray">
          <a:xfrm>
            <a:off x="313744" y="525945"/>
            <a:ext cx="11820277" cy="548546"/>
          </a:xfrm>
        </p:spPr>
        <p:txBody>
          <a:bodyPr/>
          <a:lstStyle>
            <a:lvl1pPr marL="0" indent="0">
              <a:buNone/>
              <a:defRPr sz="2100">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7" name="Slide Number Placeholder 5">
            <a:extLst>
              <a:ext uri="{FF2B5EF4-FFF2-40B4-BE49-F238E27FC236}">
                <a16:creationId xmlns:a16="http://schemas.microsoft.com/office/drawing/2014/main" xmlns="" id="{0E01B1D9-5646-4335-A2C7-92BA113AC29E}"/>
              </a:ext>
            </a:extLst>
          </p:cNvPr>
          <p:cNvSpPr>
            <a:spLocks noGrp="1"/>
          </p:cNvSpPr>
          <p:nvPr>
            <p:ph type="sldNum" sz="quarter" idx="4"/>
          </p:nvPr>
        </p:nvSpPr>
        <p:spPr>
          <a:xfrm>
            <a:off x="313745" y="5978063"/>
            <a:ext cx="610879" cy="272165"/>
          </a:xfrm>
          <a:prstGeom prst="rect">
            <a:avLst/>
          </a:prstGeom>
        </p:spPr>
        <p:txBody>
          <a:bodyPr vert="horz" lIns="122105" tIns="61052" rIns="122105" bIns="61052" rtlCol="0" anchor="ctr"/>
          <a:lstStyle>
            <a:lvl1pPr algn="l">
              <a:defRPr sz="1100">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3412953638"/>
      </p:ext>
    </p:extLst>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cSld name="Number slide #8">
    <p:bg>
      <p:bgPr>
        <a:solidFill>
          <a:schemeClr val="bg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BEB73E4C-0E69-4B10-8B32-26F47DCB11F6}"/>
              </a:ext>
            </a:extLst>
          </p:cNvPr>
          <p:cNvSpPr>
            <a:spLocks noGrp="1"/>
          </p:cNvSpPr>
          <p:nvPr>
            <p:ph type="title" hasCustomPrompt="1"/>
          </p:nvPr>
        </p:nvSpPr>
        <p:spPr>
          <a:xfrm>
            <a:off x="474518" y="2877205"/>
            <a:ext cx="7810990" cy="725769"/>
          </a:xfrm>
        </p:spPr>
        <p:txBody>
          <a:bodyPr anchor="t"/>
          <a:lstStyle>
            <a:lvl1pPr>
              <a:defRPr sz="3000" b="0">
                <a:solidFill>
                  <a:srgbClr val="0066A1"/>
                </a:solidFill>
              </a:defRPr>
            </a:lvl1pPr>
          </a:lstStyle>
          <a:p>
            <a:r>
              <a:rPr lang="en-US" dirty="0"/>
              <a:t>Chapter title</a:t>
            </a:r>
          </a:p>
        </p:txBody>
      </p:sp>
    </p:spTree>
    <p:extLst>
      <p:ext uri="{BB962C8B-B14F-4D97-AF65-F5344CB8AC3E}">
        <p14:creationId xmlns:p14="http://schemas.microsoft.com/office/powerpoint/2010/main" val="427167667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cSld name="1_Questions">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9ED4C143-82C8-4E8B-B704-B5E94F9ACFF0}"/>
              </a:ext>
            </a:extLst>
          </p:cNvPr>
          <p:cNvSpPr>
            <a:spLocks noGrp="1"/>
          </p:cNvSpPr>
          <p:nvPr>
            <p:ph type="title" hasCustomPrompt="1"/>
          </p:nvPr>
        </p:nvSpPr>
        <p:spPr>
          <a:xfrm>
            <a:off x="474518" y="2877205"/>
            <a:ext cx="7810990" cy="725769"/>
          </a:xfrm>
        </p:spPr>
        <p:txBody>
          <a:bodyPr anchor="t"/>
          <a:lstStyle>
            <a:lvl1pPr>
              <a:defRPr sz="3000" b="0">
                <a:solidFill>
                  <a:srgbClr val="0066A1"/>
                </a:solidFill>
              </a:defRPr>
            </a:lvl1pPr>
          </a:lstStyle>
          <a:p>
            <a:r>
              <a:rPr lang="x-none" dirty="0"/>
              <a:t>Questions</a:t>
            </a:r>
            <a:endParaRPr lang="en-US" dirty="0"/>
          </a:p>
        </p:txBody>
      </p:sp>
    </p:spTree>
    <p:extLst>
      <p:ext uri="{BB962C8B-B14F-4D97-AF65-F5344CB8AC3E}">
        <p14:creationId xmlns:p14="http://schemas.microsoft.com/office/powerpoint/2010/main" val="298018296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cSld name="Closing Slide">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297369" y="1516387"/>
            <a:ext cx="8980500" cy="1389037"/>
          </a:xfrm>
          <a:prstGeom prst="rect">
            <a:avLst/>
          </a:prstGeom>
        </p:spPr>
        <p:txBody>
          <a:bodyPr anchor="b" anchorCtr="0">
            <a:noAutofit/>
          </a:bodyPr>
          <a:lstStyle>
            <a:lvl1pPr>
              <a:defRPr sz="4800" b="0" baseline="0">
                <a:solidFill>
                  <a:srgbClr val="0066A1"/>
                </a:solidFill>
                <a:latin typeface="Verdana" pitchFamily="34" charset="0"/>
                <a:ea typeface="Verdana" pitchFamily="34" charset="0"/>
                <a:cs typeface="Verdana" pitchFamily="34" charset="0"/>
              </a:defRPr>
            </a:lvl1pPr>
          </a:lstStyle>
          <a:p>
            <a:r>
              <a:rPr lang="nl-NL" dirty="0"/>
              <a:t>Click to edit the title</a:t>
            </a:r>
          </a:p>
        </p:txBody>
      </p:sp>
    </p:spTree>
    <p:extLst>
      <p:ext uri="{BB962C8B-B14F-4D97-AF65-F5344CB8AC3E}">
        <p14:creationId xmlns:p14="http://schemas.microsoft.com/office/powerpoint/2010/main" val="2629201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invGray">
          <a:xfrm>
            <a:off x="313745" y="1244221"/>
            <a:ext cx="3780473" cy="4515934"/>
          </a:xfrm>
          <a:prstGeom prst="rect">
            <a:avLst/>
          </a:prstGeom>
        </p:spPr>
        <p:txBody>
          <a:bodyPr/>
          <a:lstStyle>
            <a:lvl1pPr>
              <a:lnSpc>
                <a:spcPct val="100000"/>
              </a:lnSpc>
              <a:spcAft>
                <a:spcPts val="534"/>
              </a:spcAft>
              <a:buClr>
                <a:schemeClr val="tx1"/>
              </a:buClr>
              <a:defRPr/>
            </a:lvl1pPr>
            <a:lvl2pPr>
              <a:lnSpc>
                <a:spcPct val="100000"/>
              </a:lnSpc>
              <a:spcAft>
                <a:spcPts val="534"/>
              </a:spcAft>
              <a:buClr>
                <a:schemeClr val="tx1"/>
              </a:buClr>
              <a:defRPr/>
            </a:lvl2pPr>
            <a:lvl3pPr>
              <a:lnSpc>
                <a:spcPct val="100000"/>
              </a:lnSpc>
              <a:spcAft>
                <a:spcPts val="534"/>
              </a:spcAft>
              <a:buClr>
                <a:schemeClr val="tx1"/>
              </a:buClr>
              <a:defRPr/>
            </a:lvl3pPr>
            <a:lvl4pPr marL="879152" marR="0" indent="-219789" algn="l" defTabSz="1221045" rtl="0" eaLnBrk="1" fontAlgn="auto" latinLnBrk="0" hangingPunct="1">
              <a:lnSpc>
                <a:spcPct val="100000"/>
              </a:lnSpc>
              <a:spcBef>
                <a:spcPts val="0"/>
              </a:spcBef>
              <a:spcAft>
                <a:spcPts val="534"/>
              </a:spcAft>
              <a:buClr>
                <a:schemeClr val="tx1"/>
              </a:buClr>
              <a:buSzTx/>
              <a:buFont typeface="Arial" panose="020B0604020202020204" pitchFamily="34" charset="0"/>
              <a:buChar char="•"/>
              <a:tabLst/>
              <a:defRPr/>
            </a:lvl4pPr>
          </a:lstStyle>
          <a:p>
            <a:pPr lvl="0"/>
            <a:r>
              <a:rPr lang="nl-NL" dirty="0"/>
              <a:t>Paragraph 01 </a:t>
            </a:r>
            <a:br>
              <a:rPr lang="nl-NL" dirty="0"/>
            </a:br>
            <a:r>
              <a:rPr lang="nl-NL" dirty="0"/>
              <a:t>(Raleway Medium 14 pt)</a:t>
            </a:r>
          </a:p>
          <a:p>
            <a:pPr lvl="1"/>
            <a:r>
              <a:rPr lang="nl-NL" dirty="0"/>
              <a:t>Paragraph 02 </a:t>
            </a:r>
            <a:br>
              <a:rPr lang="nl-NL" dirty="0"/>
            </a:br>
            <a:r>
              <a:rPr lang="nl-NL" dirty="0"/>
              <a:t>(Raleway Light 12 pt)</a:t>
            </a:r>
          </a:p>
          <a:p>
            <a:pPr lvl="2"/>
            <a:r>
              <a:rPr lang="nl-NL" dirty="0"/>
              <a:t>Paragraph 03 </a:t>
            </a:r>
            <a:br>
              <a:rPr lang="nl-NL" dirty="0"/>
            </a:br>
            <a:r>
              <a:rPr lang="nl-NL" dirty="0"/>
              <a:t>(Raleway Light 11 pt)</a:t>
            </a:r>
          </a:p>
          <a:p>
            <a:pPr marL="879152" marR="0" lvl="3" indent="-219789" algn="l" defTabSz="1221045" rtl="0" eaLnBrk="1" fontAlgn="auto" latinLnBrk="0" hangingPunct="1">
              <a:lnSpc>
                <a:spcPct val="100000"/>
              </a:lnSpc>
              <a:spcBef>
                <a:spcPts val="0"/>
              </a:spcBef>
              <a:spcAft>
                <a:spcPts val="401"/>
              </a:spcAft>
              <a:buClr>
                <a:schemeClr val="tx1"/>
              </a:buClr>
              <a:buSzTx/>
              <a:buFont typeface="Arial" panose="020B0604020202020204" pitchFamily="34" charset="0"/>
              <a:buChar char="•"/>
              <a:tabLst/>
              <a:defRPr/>
            </a:pPr>
            <a:r>
              <a:rPr lang="en-US" dirty="0"/>
              <a:t>Paragraph 04 </a:t>
            </a:r>
            <a:br>
              <a:rPr lang="en-US" dirty="0"/>
            </a:br>
            <a:r>
              <a:rPr lang="en-US" dirty="0"/>
              <a:t>(</a:t>
            </a:r>
            <a:r>
              <a:rPr lang="en-US" dirty="0" err="1"/>
              <a:t>Raleway</a:t>
            </a:r>
            <a:r>
              <a:rPr lang="en-US" dirty="0"/>
              <a:t> Light 10 </a:t>
            </a:r>
            <a:r>
              <a:rPr lang="en-US" dirty="0" err="1"/>
              <a:t>pt</a:t>
            </a:r>
            <a:r>
              <a:rPr lang="en-US" dirty="0"/>
              <a:t>)</a:t>
            </a:r>
            <a:endParaRPr lang="nl-NL" dirty="0"/>
          </a:p>
        </p:txBody>
      </p:sp>
      <p:sp>
        <p:nvSpPr>
          <p:cNvPr id="6" name="Content Placeholder 2">
            <a:extLst>
              <a:ext uri="{FF2B5EF4-FFF2-40B4-BE49-F238E27FC236}">
                <a16:creationId xmlns:a16="http://schemas.microsoft.com/office/drawing/2014/main" xmlns="" id="{8F0C999C-E8DD-4EB6-823D-52177C9EEB31}"/>
              </a:ext>
            </a:extLst>
          </p:cNvPr>
          <p:cNvSpPr>
            <a:spLocks noGrp="1"/>
          </p:cNvSpPr>
          <p:nvPr>
            <p:ph idx="11" hasCustomPrompt="1"/>
          </p:nvPr>
        </p:nvSpPr>
        <p:spPr bwMode="invGray">
          <a:xfrm>
            <a:off x="4348604" y="1244221"/>
            <a:ext cx="3780473" cy="4515934"/>
          </a:xfrm>
          <a:prstGeom prst="rect">
            <a:avLst/>
          </a:prstGeom>
        </p:spPr>
        <p:txBody>
          <a:bodyPr/>
          <a:lstStyle>
            <a:lvl1pPr>
              <a:lnSpc>
                <a:spcPct val="100000"/>
              </a:lnSpc>
              <a:spcAft>
                <a:spcPts val="534"/>
              </a:spcAft>
              <a:buClr>
                <a:schemeClr val="tx1"/>
              </a:buClr>
              <a:defRPr/>
            </a:lvl1pPr>
            <a:lvl2pPr>
              <a:lnSpc>
                <a:spcPct val="100000"/>
              </a:lnSpc>
              <a:spcAft>
                <a:spcPts val="534"/>
              </a:spcAft>
              <a:buClr>
                <a:schemeClr val="tx1"/>
              </a:buClr>
              <a:defRPr/>
            </a:lvl2pPr>
            <a:lvl3pPr>
              <a:lnSpc>
                <a:spcPct val="100000"/>
              </a:lnSpc>
              <a:spcAft>
                <a:spcPts val="534"/>
              </a:spcAft>
              <a:buClr>
                <a:schemeClr val="tx1"/>
              </a:buClr>
              <a:defRPr/>
            </a:lvl3pPr>
            <a:lvl4pPr marL="879152" marR="0" indent="-219789" algn="l" defTabSz="1221045" rtl="0" eaLnBrk="1" fontAlgn="auto" latinLnBrk="0" hangingPunct="1">
              <a:lnSpc>
                <a:spcPct val="100000"/>
              </a:lnSpc>
              <a:spcBef>
                <a:spcPts val="0"/>
              </a:spcBef>
              <a:spcAft>
                <a:spcPts val="401"/>
              </a:spcAft>
              <a:buClr>
                <a:schemeClr val="tx1"/>
              </a:buClr>
              <a:buSzTx/>
              <a:buFont typeface="Arial" panose="020B0604020202020204" pitchFamily="34" charset="0"/>
              <a:buChar char="•"/>
              <a:tabLst/>
              <a:defRPr/>
            </a:lvl4pPr>
          </a:lstStyle>
          <a:p>
            <a:pPr lvl="0"/>
            <a:r>
              <a:rPr lang="nl-NL" dirty="0"/>
              <a:t>Paragraph 01 </a:t>
            </a:r>
            <a:br>
              <a:rPr lang="nl-NL" dirty="0"/>
            </a:br>
            <a:r>
              <a:rPr lang="nl-NL" dirty="0"/>
              <a:t>(Raleway Medium 14 pt)</a:t>
            </a:r>
          </a:p>
          <a:p>
            <a:pPr lvl="1"/>
            <a:r>
              <a:rPr lang="nl-NL" dirty="0"/>
              <a:t>Paragraph 02 </a:t>
            </a:r>
            <a:br>
              <a:rPr lang="nl-NL" dirty="0"/>
            </a:br>
            <a:r>
              <a:rPr lang="nl-NL" dirty="0"/>
              <a:t>(Raleway Light 12 pt)</a:t>
            </a:r>
          </a:p>
          <a:p>
            <a:pPr lvl="2"/>
            <a:r>
              <a:rPr lang="nl-NL" dirty="0"/>
              <a:t>Paragraph 03 </a:t>
            </a:r>
            <a:br>
              <a:rPr lang="nl-NL" dirty="0"/>
            </a:br>
            <a:r>
              <a:rPr lang="nl-NL" dirty="0"/>
              <a:t>(Raleway Light 11 pt)</a:t>
            </a:r>
          </a:p>
          <a:p>
            <a:pPr marL="879152" marR="0" lvl="3" indent="-219789" algn="l" defTabSz="1221045" rtl="0" eaLnBrk="1" fontAlgn="auto" latinLnBrk="0" hangingPunct="1">
              <a:lnSpc>
                <a:spcPct val="100000"/>
              </a:lnSpc>
              <a:spcBef>
                <a:spcPts val="0"/>
              </a:spcBef>
              <a:spcAft>
                <a:spcPts val="401"/>
              </a:spcAft>
              <a:buClr>
                <a:schemeClr val="tx1"/>
              </a:buClr>
              <a:buSzTx/>
              <a:buFont typeface="Arial" panose="020B0604020202020204" pitchFamily="34" charset="0"/>
              <a:buChar char="•"/>
              <a:tabLst/>
              <a:defRPr/>
            </a:pPr>
            <a:r>
              <a:rPr lang="en-US" dirty="0"/>
              <a:t>Paragraph 04 </a:t>
            </a:r>
            <a:br>
              <a:rPr lang="en-US" dirty="0"/>
            </a:br>
            <a:r>
              <a:rPr lang="en-US" dirty="0"/>
              <a:t>(</a:t>
            </a:r>
            <a:r>
              <a:rPr lang="en-US" dirty="0" err="1"/>
              <a:t>Raleway</a:t>
            </a:r>
            <a:r>
              <a:rPr lang="en-US" dirty="0"/>
              <a:t> Light 10 </a:t>
            </a:r>
            <a:r>
              <a:rPr lang="en-US" dirty="0" err="1"/>
              <a:t>pt</a:t>
            </a:r>
            <a:r>
              <a:rPr lang="en-US" dirty="0"/>
              <a:t>)</a:t>
            </a:r>
            <a:endParaRPr lang="nl-NL" dirty="0"/>
          </a:p>
        </p:txBody>
      </p:sp>
      <p:sp>
        <p:nvSpPr>
          <p:cNvPr id="8" name="Content Placeholder 2">
            <a:extLst>
              <a:ext uri="{FF2B5EF4-FFF2-40B4-BE49-F238E27FC236}">
                <a16:creationId xmlns:a16="http://schemas.microsoft.com/office/drawing/2014/main" xmlns="" id="{4B9EAFC4-2931-4078-BD56-0615F35AC039}"/>
              </a:ext>
            </a:extLst>
          </p:cNvPr>
          <p:cNvSpPr>
            <a:spLocks noGrp="1"/>
          </p:cNvSpPr>
          <p:nvPr>
            <p:ph idx="12" hasCustomPrompt="1"/>
          </p:nvPr>
        </p:nvSpPr>
        <p:spPr bwMode="invGray">
          <a:xfrm>
            <a:off x="8353550" y="1244221"/>
            <a:ext cx="3780473" cy="4515934"/>
          </a:xfrm>
          <a:prstGeom prst="rect">
            <a:avLst/>
          </a:prstGeom>
        </p:spPr>
        <p:txBody>
          <a:bodyPr/>
          <a:lstStyle>
            <a:lvl1pPr>
              <a:lnSpc>
                <a:spcPct val="100000"/>
              </a:lnSpc>
              <a:spcAft>
                <a:spcPts val="534"/>
              </a:spcAft>
              <a:buClr>
                <a:schemeClr val="tx1"/>
              </a:buClr>
              <a:defRPr/>
            </a:lvl1pPr>
            <a:lvl2pPr>
              <a:lnSpc>
                <a:spcPct val="100000"/>
              </a:lnSpc>
              <a:spcAft>
                <a:spcPts val="534"/>
              </a:spcAft>
              <a:buClr>
                <a:schemeClr val="tx1"/>
              </a:buClr>
              <a:defRPr/>
            </a:lvl2pPr>
            <a:lvl3pPr>
              <a:lnSpc>
                <a:spcPct val="100000"/>
              </a:lnSpc>
              <a:spcAft>
                <a:spcPts val="534"/>
              </a:spcAft>
              <a:buClr>
                <a:schemeClr val="tx1"/>
              </a:buClr>
              <a:defRPr/>
            </a:lvl3pPr>
            <a:lvl4pPr marL="879152" marR="0" indent="-219789" algn="l" defTabSz="1221045" rtl="0" eaLnBrk="1" fontAlgn="auto" latinLnBrk="0" hangingPunct="1">
              <a:lnSpc>
                <a:spcPct val="100000"/>
              </a:lnSpc>
              <a:spcBef>
                <a:spcPts val="0"/>
              </a:spcBef>
              <a:spcAft>
                <a:spcPts val="401"/>
              </a:spcAft>
              <a:buClr>
                <a:schemeClr val="tx1"/>
              </a:buClr>
              <a:buSzTx/>
              <a:buFont typeface="Arial" panose="020B0604020202020204" pitchFamily="34" charset="0"/>
              <a:buChar char="•"/>
              <a:tabLst/>
              <a:defRPr/>
            </a:lvl4pPr>
          </a:lstStyle>
          <a:p>
            <a:pPr lvl="0"/>
            <a:r>
              <a:rPr lang="nl-NL" dirty="0"/>
              <a:t>Paragraph 01 </a:t>
            </a:r>
            <a:br>
              <a:rPr lang="nl-NL" dirty="0"/>
            </a:br>
            <a:r>
              <a:rPr lang="nl-NL" dirty="0"/>
              <a:t>(Raleway Medium 14 pt)</a:t>
            </a:r>
          </a:p>
          <a:p>
            <a:pPr lvl="1"/>
            <a:r>
              <a:rPr lang="nl-NL" dirty="0"/>
              <a:t>Paragraph 02 </a:t>
            </a:r>
            <a:br>
              <a:rPr lang="nl-NL" dirty="0"/>
            </a:br>
            <a:r>
              <a:rPr lang="nl-NL" dirty="0"/>
              <a:t>(Raleway Light 12 pt)</a:t>
            </a:r>
          </a:p>
          <a:p>
            <a:pPr lvl="2"/>
            <a:r>
              <a:rPr lang="nl-NL" dirty="0"/>
              <a:t>Paragraph 03 </a:t>
            </a:r>
            <a:br>
              <a:rPr lang="nl-NL" dirty="0"/>
            </a:br>
            <a:r>
              <a:rPr lang="nl-NL" dirty="0"/>
              <a:t>(Raleway Light 11 pt)</a:t>
            </a:r>
          </a:p>
          <a:p>
            <a:pPr marL="879152" marR="0" lvl="3" indent="-219789" algn="l" defTabSz="1221045" rtl="0" eaLnBrk="1" fontAlgn="auto" latinLnBrk="0" hangingPunct="1">
              <a:lnSpc>
                <a:spcPct val="100000"/>
              </a:lnSpc>
              <a:spcBef>
                <a:spcPts val="0"/>
              </a:spcBef>
              <a:spcAft>
                <a:spcPts val="401"/>
              </a:spcAft>
              <a:buClr>
                <a:schemeClr val="tx1"/>
              </a:buClr>
              <a:buSzTx/>
              <a:buFont typeface="Arial" panose="020B0604020202020204" pitchFamily="34" charset="0"/>
              <a:buChar char="•"/>
              <a:tabLst/>
              <a:defRPr/>
            </a:pPr>
            <a:r>
              <a:rPr lang="en-US" dirty="0"/>
              <a:t>Paragraph 04 </a:t>
            </a:r>
            <a:br>
              <a:rPr lang="en-US" dirty="0"/>
            </a:br>
            <a:r>
              <a:rPr lang="en-US" dirty="0"/>
              <a:t>(</a:t>
            </a:r>
            <a:r>
              <a:rPr lang="en-US" dirty="0" err="1"/>
              <a:t>Raleway</a:t>
            </a:r>
            <a:r>
              <a:rPr lang="en-US" dirty="0"/>
              <a:t> Light 10 </a:t>
            </a:r>
            <a:r>
              <a:rPr lang="en-US" dirty="0" err="1"/>
              <a:t>pt</a:t>
            </a:r>
            <a:r>
              <a:rPr lang="en-US" dirty="0"/>
              <a:t>)</a:t>
            </a:r>
            <a:endParaRPr lang="nl-NL" dirty="0"/>
          </a:p>
        </p:txBody>
      </p:sp>
      <p:sp>
        <p:nvSpPr>
          <p:cNvPr id="2" name="Title 1">
            <a:extLst>
              <a:ext uri="{FF2B5EF4-FFF2-40B4-BE49-F238E27FC236}">
                <a16:creationId xmlns:a16="http://schemas.microsoft.com/office/drawing/2014/main" xmlns="" id="{ED056BDA-97F4-488A-9616-412A550DD63F}"/>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7" name="Text Placeholder 4">
            <a:extLst>
              <a:ext uri="{FF2B5EF4-FFF2-40B4-BE49-F238E27FC236}">
                <a16:creationId xmlns:a16="http://schemas.microsoft.com/office/drawing/2014/main" xmlns="" id="{69080211-5C81-4EF6-8A99-584EB4FC63A1}"/>
              </a:ext>
            </a:extLst>
          </p:cNvPr>
          <p:cNvSpPr>
            <a:spLocks noGrp="1"/>
          </p:cNvSpPr>
          <p:nvPr>
            <p:ph type="body" sz="quarter" idx="10" hasCustomPrompt="1"/>
          </p:nvPr>
        </p:nvSpPr>
        <p:spPr bwMode="invGray">
          <a:xfrm>
            <a:off x="313744" y="525945"/>
            <a:ext cx="11820277" cy="548546"/>
          </a:xfrm>
        </p:spPr>
        <p:txBody>
          <a:bodyPr/>
          <a:lstStyle>
            <a:lvl1pPr marL="0" indent="0">
              <a:buNone/>
              <a:defRPr sz="2100">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9" name="Slide Number Placeholder 5">
            <a:extLst>
              <a:ext uri="{FF2B5EF4-FFF2-40B4-BE49-F238E27FC236}">
                <a16:creationId xmlns:a16="http://schemas.microsoft.com/office/drawing/2014/main" xmlns="" id="{D444B69E-865F-4944-9FCA-E74C63EBCE63}"/>
              </a:ext>
            </a:extLst>
          </p:cNvPr>
          <p:cNvSpPr>
            <a:spLocks noGrp="1"/>
          </p:cNvSpPr>
          <p:nvPr>
            <p:ph type="sldNum" sz="quarter" idx="4"/>
          </p:nvPr>
        </p:nvSpPr>
        <p:spPr>
          <a:xfrm>
            <a:off x="313745" y="5978063"/>
            <a:ext cx="610879" cy="272165"/>
          </a:xfrm>
          <a:prstGeom prst="rect">
            <a:avLst/>
          </a:prstGeom>
        </p:spPr>
        <p:txBody>
          <a:bodyPr vert="horz" lIns="122105" tIns="61052" rIns="122105" bIns="61052" rtlCol="0" anchor="ctr"/>
          <a:lstStyle>
            <a:lvl1pPr algn="l">
              <a:defRPr sz="1100">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427863414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with desig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5ED8B6BB-8141-4A07-944C-6F82D30BF3CA}"/>
              </a:ext>
            </a:extLst>
          </p:cNvPr>
          <p:cNvGrpSpPr/>
          <p:nvPr userDrawn="1"/>
        </p:nvGrpSpPr>
        <p:grpSpPr bwMode="invGray">
          <a:xfrm>
            <a:off x="6811287" y="0"/>
            <a:ext cx="5790290" cy="5544150"/>
            <a:chOff x="1271192" y="805323"/>
            <a:chExt cx="4461628" cy="4672922"/>
          </a:xfrm>
        </p:grpSpPr>
        <p:sp>
          <p:nvSpPr>
            <p:cNvPr id="10" name="Freeform: Shape 9">
              <a:extLst>
                <a:ext uri="{FF2B5EF4-FFF2-40B4-BE49-F238E27FC236}">
                  <a16:creationId xmlns:a16="http://schemas.microsoft.com/office/drawing/2014/main" xmlns="" id="{541290F4-5E28-45D5-B36F-8D8516767C64}"/>
                </a:ext>
              </a:extLst>
            </p:cNvPr>
            <p:cNvSpPr/>
            <p:nvPr userDrawn="1"/>
          </p:nvSpPr>
          <p:spPr bwMode="invGray">
            <a:xfrm>
              <a:off x="1271192" y="805324"/>
              <a:ext cx="4461628" cy="4672921"/>
            </a:xfrm>
            <a:custGeom>
              <a:avLst/>
              <a:gdLst>
                <a:gd name="connsiteX0" fmla="*/ 738812 w 4461628"/>
                <a:gd name="connsiteY0" fmla="*/ 0 h 4672921"/>
                <a:gd name="connsiteX1" fmla="*/ 4461628 w 4461628"/>
                <a:gd name="connsiteY1" fmla="*/ 0 h 4672921"/>
                <a:gd name="connsiteX2" fmla="*/ 4461628 w 4461628"/>
                <a:gd name="connsiteY2" fmla="*/ 4110245 h 4672921"/>
                <a:gd name="connsiteX3" fmla="*/ 4345762 w 4461628"/>
                <a:gd name="connsiteY3" fmla="*/ 4196888 h 4672921"/>
                <a:gd name="connsiteX4" fmla="*/ 2787336 w 4461628"/>
                <a:gd name="connsiteY4" fmla="*/ 4672921 h 4672921"/>
                <a:gd name="connsiteX5" fmla="*/ 0 w 4461628"/>
                <a:gd name="connsiteY5" fmla="*/ 1885585 h 4672921"/>
                <a:gd name="connsiteX6" fmla="*/ 636492 w 4461628"/>
                <a:gd name="connsiteY6" fmla="*/ 112581 h 467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1628" h="4672921">
                  <a:moveTo>
                    <a:pt x="738812" y="0"/>
                  </a:moveTo>
                  <a:lnTo>
                    <a:pt x="4461628" y="0"/>
                  </a:lnTo>
                  <a:lnTo>
                    <a:pt x="4461628" y="4110245"/>
                  </a:lnTo>
                  <a:lnTo>
                    <a:pt x="4345762" y="4196888"/>
                  </a:lnTo>
                  <a:cubicBezTo>
                    <a:pt x="3900900" y="4497431"/>
                    <a:pt x="3364612" y="4672921"/>
                    <a:pt x="2787336" y="4672921"/>
                  </a:cubicBezTo>
                  <a:cubicBezTo>
                    <a:pt x="1247933" y="4672921"/>
                    <a:pt x="0" y="3424988"/>
                    <a:pt x="0" y="1885585"/>
                  </a:cubicBezTo>
                  <a:cubicBezTo>
                    <a:pt x="0" y="1212096"/>
                    <a:pt x="238862" y="594397"/>
                    <a:pt x="636492" y="112581"/>
                  </a:cubicBezTo>
                  <a:close/>
                </a:path>
              </a:pathLst>
            </a:custGeom>
            <a:gradFill flip="none" rotWithShape="1">
              <a:gsLst>
                <a:gs pos="46000">
                  <a:srgbClr val="039BDA">
                    <a:alpha val="38000"/>
                  </a:srgbClr>
                </a:gs>
                <a:gs pos="0">
                  <a:schemeClr val="accent1"/>
                </a:gs>
                <a:gs pos="100000">
                  <a:schemeClr val="accent1">
                    <a:alpha val="0"/>
                  </a:schemeClr>
                </a:gs>
              </a:gsLst>
              <a:lin ang="168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xmlns="" id="{F8771D00-4996-4944-B9F3-7D4A39BE5721}"/>
                </a:ext>
              </a:extLst>
            </p:cNvPr>
            <p:cNvSpPr/>
            <p:nvPr userDrawn="1"/>
          </p:nvSpPr>
          <p:spPr bwMode="invGray">
            <a:xfrm>
              <a:off x="2875525" y="805323"/>
              <a:ext cx="2857295" cy="2998788"/>
            </a:xfrm>
            <a:custGeom>
              <a:avLst/>
              <a:gdLst>
                <a:gd name="connsiteX0" fmla="*/ 43110 w 2857295"/>
                <a:gd name="connsiteY0" fmla="*/ 0 h 2998788"/>
                <a:gd name="connsiteX1" fmla="*/ 2857295 w 2857295"/>
                <a:gd name="connsiteY1" fmla="*/ 0 h 2998788"/>
                <a:gd name="connsiteX2" fmla="*/ 2857295 w 2857295"/>
                <a:gd name="connsiteY2" fmla="*/ 2977273 h 2998788"/>
                <a:gd name="connsiteX3" fmla="*/ 2802326 w 2857295"/>
                <a:gd name="connsiteY3" fmla="*/ 2985662 h 2998788"/>
                <a:gd name="connsiteX4" fmla="*/ 2542382 w 2857295"/>
                <a:gd name="connsiteY4" fmla="*/ 2998788 h 2998788"/>
                <a:gd name="connsiteX5" fmla="*/ 0 w 2857295"/>
                <a:gd name="connsiteY5" fmla="*/ 456406 h 2998788"/>
                <a:gd name="connsiteX6" fmla="*/ 13126 w 2857295"/>
                <a:gd name="connsiteY6" fmla="*/ 196462 h 2998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295" h="2998788">
                  <a:moveTo>
                    <a:pt x="43110" y="0"/>
                  </a:moveTo>
                  <a:lnTo>
                    <a:pt x="2857295" y="0"/>
                  </a:lnTo>
                  <a:lnTo>
                    <a:pt x="2857295" y="2977273"/>
                  </a:lnTo>
                  <a:lnTo>
                    <a:pt x="2802326" y="2985662"/>
                  </a:lnTo>
                  <a:cubicBezTo>
                    <a:pt x="2716859" y="2994342"/>
                    <a:pt x="2630140" y="2998788"/>
                    <a:pt x="2542382" y="2998788"/>
                  </a:cubicBezTo>
                  <a:cubicBezTo>
                    <a:pt x="1138263" y="2998788"/>
                    <a:pt x="0" y="1860525"/>
                    <a:pt x="0" y="456406"/>
                  </a:cubicBezTo>
                  <a:cubicBezTo>
                    <a:pt x="0" y="368649"/>
                    <a:pt x="4447" y="281930"/>
                    <a:pt x="13126" y="196462"/>
                  </a:cubicBezTo>
                  <a:close/>
                </a:path>
              </a:pathLst>
            </a:custGeom>
            <a:solidFill>
              <a:schemeClr val="accent2">
                <a:alpha val="22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7" name="Content Placeholder 2">
            <a:extLst>
              <a:ext uri="{FF2B5EF4-FFF2-40B4-BE49-F238E27FC236}">
                <a16:creationId xmlns:a16="http://schemas.microsoft.com/office/drawing/2014/main" xmlns="" id="{6C20DF42-863D-4864-B783-B1EC7CEE7910}"/>
              </a:ext>
            </a:extLst>
          </p:cNvPr>
          <p:cNvSpPr>
            <a:spLocks noGrp="1"/>
          </p:cNvSpPr>
          <p:nvPr>
            <p:ph idx="1" hasCustomPrompt="1"/>
          </p:nvPr>
        </p:nvSpPr>
        <p:spPr bwMode="invGray">
          <a:xfrm>
            <a:off x="313745" y="1244221"/>
            <a:ext cx="6552819" cy="4515934"/>
          </a:xfrm>
          <a:prstGeom prst="rect">
            <a:avLst/>
          </a:prstGeom>
        </p:spPr>
        <p:txBody>
          <a:bodyPr/>
          <a:lstStyle>
            <a:lvl1pPr>
              <a:lnSpc>
                <a:spcPct val="100000"/>
              </a:lnSpc>
              <a:spcAft>
                <a:spcPts val="534"/>
              </a:spcAft>
              <a:buClr>
                <a:schemeClr val="tx1"/>
              </a:buClr>
              <a:defRPr/>
            </a:lvl1pPr>
            <a:lvl2pPr>
              <a:lnSpc>
                <a:spcPct val="100000"/>
              </a:lnSpc>
              <a:spcAft>
                <a:spcPts val="534"/>
              </a:spcAft>
              <a:buClr>
                <a:schemeClr val="tx1"/>
              </a:buClr>
              <a:defRPr/>
            </a:lvl2pPr>
            <a:lvl3pPr>
              <a:lnSpc>
                <a:spcPct val="100000"/>
              </a:lnSpc>
              <a:spcAft>
                <a:spcPts val="534"/>
              </a:spcAft>
              <a:buClr>
                <a:schemeClr val="tx1"/>
              </a:buClr>
              <a:defRPr/>
            </a:lvl3pPr>
            <a:lvl4pPr marL="879152" marR="0" indent="-219789" algn="l" defTabSz="1221045" rtl="0" eaLnBrk="1" fontAlgn="auto" latinLnBrk="0" hangingPunct="1">
              <a:lnSpc>
                <a:spcPct val="100000"/>
              </a:lnSpc>
              <a:spcBef>
                <a:spcPts val="0"/>
              </a:spcBef>
              <a:spcAft>
                <a:spcPts val="534"/>
              </a:spcAft>
              <a:buClr>
                <a:schemeClr val="tx1"/>
              </a:buClr>
              <a:buSzTx/>
              <a:buFont typeface="Arial" panose="020B0604020202020204" pitchFamily="34" charset="0"/>
              <a:buChar char="•"/>
              <a:tabLst/>
              <a:defRPr/>
            </a:lvl4pPr>
          </a:lstStyle>
          <a:p>
            <a:pPr lvl="0"/>
            <a:r>
              <a:rPr lang="nl-NL" dirty="0"/>
              <a:t>Paragraph 01 (Raleway Medium 14 pt)</a:t>
            </a:r>
          </a:p>
          <a:p>
            <a:pPr lvl="1"/>
            <a:r>
              <a:rPr lang="nl-NL" dirty="0"/>
              <a:t>Paragraph 02 (Raleway Light 12 pt)</a:t>
            </a:r>
          </a:p>
          <a:p>
            <a:pPr lvl="2"/>
            <a:r>
              <a:rPr lang="nl-NL" dirty="0"/>
              <a:t>Paragraph 03 (Raleway Light 11 pt)</a:t>
            </a:r>
          </a:p>
          <a:p>
            <a:pPr lvl="3"/>
            <a:r>
              <a:rPr lang="en-US" dirty="0"/>
              <a:t>Paragraph 04 (</a:t>
            </a:r>
            <a:r>
              <a:rPr lang="en-US" dirty="0" err="1"/>
              <a:t>Raleway</a:t>
            </a:r>
            <a:r>
              <a:rPr lang="en-US" dirty="0"/>
              <a:t> Light 10 </a:t>
            </a:r>
            <a:r>
              <a:rPr lang="en-US" dirty="0" err="1"/>
              <a:t>pt</a:t>
            </a:r>
            <a:r>
              <a:rPr lang="en-US" dirty="0"/>
              <a:t>)</a:t>
            </a:r>
            <a:endParaRPr lang="nl-NL" dirty="0"/>
          </a:p>
        </p:txBody>
      </p:sp>
      <p:sp>
        <p:nvSpPr>
          <p:cNvPr id="9" name="Content Placeholder 2">
            <a:extLst>
              <a:ext uri="{FF2B5EF4-FFF2-40B4-BE49-F238E27FC236}">
                <a16:creationId xmlns:a16="http://schemas.microsoft.com/office/drawing/2014/main" xmlns="" id="{1DBE6B0A-11C9-4607-AEBB-04B9ED54F675}"/>
              </a:ext>
            </a:extLst>
          </p:cNvPr>
          <p:cNvSpPr>
            <a:spLocks noGrp="1"/>
          </p:cNvSpPr>
          <p:nvPr>
            <p:ph idx="11" hasCustomPrompt="1"/>
          </p:nvPr>
        </p:nvSpPr>
        <p:spPr bwMode="invGray">
          <a:xfrm>
            <a:off x="7093393" y="1244221"/>
            <a:ext cx="5040630" cy="4515934"/>
          </a:xfrm>
          <a:prstGeom prst="rect">
            <a:avLst/>
          </a:prstGeom>
        </p:spPr>
        <p:txBody>
          <a:bodyPr/>
          <a:lstStyle>
            <a:lvl1pPr>
              <a:lnSpc>
                <a:spcPct val="100000"/>
              </a:lnSpc>
              <a:spcAft>
                <a:spcPts val="534"/>
              </a:spcAft>
              <a:buClr>
                <a:schemeClr val="tx1"/>
              </a:buClr>
              <a:defRPr>
                <a:solidFill>
                  <a:schemeClr val="tx1"/>
                </a:solidFill>
              </a:defRPr>
            </a:lvl1pPr>
            <a:lvl2pPr>
              <a:lnSpc>
                <a:spcPct val="100000"/>
              </a:lnSpc>
              <a:spcAft>
                <a:spcPts val="534"/>
              </a:spcAft>
              <a:buClr>
                <a:schemeClr val="tx1"/>
              </a:buClr>
              <a:defRPr>
                <a:solidFill>
                  <a:schemeClr val="tx1"/>
                </a:solidFill>
              </a:defRPr>
            </a:lvl2pPr>
            <a:lvl3pPr>
              <a:lnSpc>
                <a:spcPct val="100000"/>
              </a:lnSpc>
              <a:spcAft>
                <a:spcPts val="534"/>
              </a:spcAft>
              <a:buClr>
                <a:schemeClr val="tx1"/>
              </a:buClr>
              <a:defRPr>
                <a:solidFill>
                  <a:schemeClr val="tx1"/>
                </a:solidFill>
              </a:defRPr>
            </a:lvl3pPr>
            <a:lvl4pPr marL="879152" marR="0" indent="-219789" algn="l" defTabSz="1221045" rtl="0" eaLnBrk="1" fontAlgn="auto" latinLnBrk="0" hangingPunct="1">
              <a:lnSpc>
                <a:spcPct val="100000"/>
              </a:lnSpc>
              <a:spcBef>
                <a:spcPts val="0"/>
              </a:spcBef>
              <a:spcAft>
                <a:spcPts val="534"/>
              </a:spcAft>
              <a:buClr>
                <a:schemeClr val="tx1"/>
              </a:buClr>
              <a:buSzTx/>
              <a:buFont typeface="Arial" panose="020B0604020202020204" pitchFamily="34" charset="0"/>
              <a:buChar char="•"/>
              <a:tabLst/>
              <a:defRPr>
                <a:solidFill>
                  <a:schemeClr val="tx1"/>
                </a:solidFill>
              </a:defRPr>
            </a:lvl4pPr>
          </a:lstStyle>
          <a:p>
            <a:pPr lvl="0"/>
            <a:r>
              <a:rPr lang="nl-NL" dirty="0"/>
              <a:t>Paragraph 01 (Raleway Medium 14 pt)</a:t>
            </a:r>
          </a:p>
          <a:p>
            <a:pPr lvl="1"/>
            <a:r>
              <a:rPr lang="nl-NL" dirty="0"/>
              <a:t>Paragraph 02 (Raleway Light 12 pt)</a:t>
            </a:r>
          </a:p>
          <a:p>
            <a:pPr lvl="2"/>
            <a:r>
              <a:rPr lang="nl-NL" dirty="0"/>
              <a:t>Paragraph 03 (Raleway Light 11 pt)</a:t>
            </a:r>
          </a:p>
          <a:p>
            <a:pPr lvl="3"/>
            <a:r>
              <a:rPr lang="en-US" dirty="0"/>
              <a:t>Paragraph 04 (</a:t>
            </a:r>
            <a:r>
              <a:rPr lang="en-US" dirty="0" err="1"/>
              <a:t>Raleway</a:t>
            </a:r>
            <a:r>
              <a:rPr lang="en-US" dirty="0"/>
              <a:t> Light 10 </a:t>
            </a:r>
            <a:r>
              <a:rPr lang="en-US" dirty="0" err="1"/>
              <a:t>pt</a:t>
            </a:r>
            <a:r>
              <a:rPr lang="en-US" dirty="0"/>
              <a:t>)</a:t>
            </a:r>
            <a:endParaRPr lang="nl-NL" dirty="0"/>
          </a:p>
        </p:txBody>
      </p:sp>
      <p:sp>
        <p:nvSpPr>
          <p:cNvPr id="2" name="Title 1">
            <a:extLst>
              <a:ext uri="{FF2B5EF4-FFF2-40B4-BE49-F238E27FC236}">
                <a16:creationId xmlns:a16="http://schemas.microsoft.com/office/drawing/2014/main" xmlns=""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2" name="Text Placeholder 4">
            <a:extLst>
              <a:ext uri="{FF2B5EF4-FFF2-40B4-BE49-F238E27FC236}">
                <a16:creationId xmlns:a16="http://schemas.microsoft.com/office/drawing/2014/main" xmlns="" id="{20E81642-44FE-49E3-9BF9-79C2AC852D3A}"/>
              </a:ext>
            </a:extLst>
          </p:cNvPr>
          <p:cNvSpPr>
            <a:spLocks noGrp="1"/>
          </p:cNvSpPr>
          <p:nvPr>
            <p:ph type="body" sz="quarter" idx="10" hasCustomPrompt="1"/>
          </p:nvPr>
        </p:nvSpPr>
        <p:spPr bwMode="invGray">
          <a:xfrm>
            <a:off x="313744" y="525945"/>
            <a:ext cx="11820277" cy="548546"/>
          </a:xfrm>
        </p:spPr>
        <p:txBody>
          <a:bodyPr/>
          <a:lstStyle>
            <a:lvl1pPr marL="0" indent="0">
              <a:buNone/>
              <a:defRPr sz="2100">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13" name="Slide Number Placeholder 5">
            <a:extLst>
              <a:ext uri="{FF2B5EF4-FFF2-40B4-BE49-F238E27FC236}">
                <a16:creationId xmlns:a16="http://schemas.microsoft.com/office/drawing/2014/main" xmlns="" id="{60606FF8-04CC-4479-BBE7-919F71DF565C}"/>
              </a:ext>
            </a:extLst>
          </p:cNvPr>
          <p:cNvSpPr>
            <a:spLocks noGrp="1"/>
          </p:cNvSpPr>
          <p:nvPr>
            <p:ph type="sldNum" sz="quarter" idx="4"/>
          </p:nvPr>
        </p:nvSpPr>
        <p:spPr>
          <a:xfrm>
            <a:off x="313745" y="5978063"/>
            <a:ext cx="610879" cy="272165"/>
          </a:xfrm>
          <a:prstGeom prst="rect">
            <a:avLst/>
          </a:prstGeom>
        </p:spPr>
        <p:txBody>
          <a:bodyPr vert="horz" lIns="122105" tIns="61052" rIns="122105" bIns="61052" rtlCol="0" anchor="ctr"/>
          <a:lstStyle>
            <a:lvl1pPr algn="l">
              <a:defRPr sz="1100">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361741803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x 3 Table forma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12" name="Text Placeholder 4">
            <a:extLst>
              <a:ext uri="{FF2B5EF4-FFF2-40B4-BE49-F238E27FC236}">
                <a16:creationId xmlns:a16="http://schemas.microsoft.com/office/drawing/2014/main" xmlns="" id="{20E81642-44FE-49E3-9BF9-79C2AC852D3A}"/>
              </a:ext>
            </a:extLst>
          </p:cNvPr>
          <p:cNvSpPr>
            <a:spLocks noGrp="1"/>
          </p:cNvSpPr>
          <p:nvPr>
            <p:ph type="body" sz="quarter" idx="10" hasCustomPrompt="1"/>
          </p:nvPr>
        </p:nvSpPr>
        <p:spPr bwMode="invGray">
          <a:xfrm>
            <a:off x="313744" y="525945"/>
            <a:ext cx="11820277" cy="548546"/>
          </a:xfrm>
        </p:spPr>
        <p:txBody>
          <a:bodyPr/>
          <a:lstStyle>
            <a:lvl1pPr marL="0" indent="0">
              <a:buNone/>
              <a:defRPr sz="2100">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13" name="Rectangle: Rounded Corners 12">
            <a:extLst>
              <a:ext uri="{FF2B5EF4-FFF2-40B4-BE49-F238E27FC236}">
                <a16:creationId xmlns:a16="http://schemas.microsoft.com/office/drawing/2014/main" xmlns="" id="{0AAC43FA-2C17-4310-975D-9F2CC8E8A130}"/>
              </a:ext>
            </a:extLst>
          </p:cNvPr>
          <p:cNvSpPr/>
          <p:nvPr userDrawn="1"/>
        </p:nvSpPr>
        <p:spPr bwMode="invGray">
          <a:xfrm>
            <a:off x="446308" y="2203400"/>
            <a:ext cx="3285228" cy="1040183"/>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t"/>
          <a:lstStyle/>
          <a:p>
            <a:endParaRPr lang="en-US" sz="1600" dirty="0">
              <a:solidFill>
                <a:schemeClr val="tx1"/>
              </a:solidFill>
              <a:latin typeface="+mj-lt"/>
            </a:endParaRPr>
          </a:p>
        </p:txBody>
      </p:sp>
      <p:sp>
        <p:nvSpPr>
          <p:cNvPr id="14" name="Rectangle: Rounded Corners 13">
            <a:extLst>
              <a:ext uri="{FF2B5EF4-FFF2-40B4-BE49-F238E27FC236}">
                <a16:creationId xmlns:a16="http://schemas.microsoft.com/office/drawing/2014/main" xmlns="" id="{EA29D3CB-04E1-4254-96D2-04A5B8CB64A8}"/>
              </a:ext>
            </a:extLst>
          </p:cNvPr>
          <p:cNvSpPr/>
          <p:nvPr userDrawn="1"/>
        </p:nvSpPr>
        <p:spPr bwMode="invGray">
          <a:xfrm>
            <a:off x="446308" y="3461688"/>
            <a:ext cx="3285228" cy="1040183"/>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t"/>
          <a:lstStyle/>
          <a:p>
            <a:endParaRPr lang="en-US" sz="1600" dirty="0">
              <a:solidFill>
                <a:schemeClr val="tx1"/>
              </a:solidFill>
              <a:latin typeface="+mj-lt"/>
            </a:endParaRPr>
          </a:p>
        </p:txBody>
      </p:sp>
      <p:sp>
        <p:nvSpPr>
          <p:cNvPr id="15" name="Rectangle: Rounded Corners 14">
            <a:extLst>
              <a:ext uri="{FF2B5EF4-FFF2-40B4-BE49-F238E27FC236}">
                <a16:creationId xmlns:a16="http://schemas.microsoft.com/office/drawing/2014/main" xmlns="" id="{363853CF-3336-48A6-A5C4-BD73780749EA}"/>
              </a:ext>
            </a:extLst>
          </p:cNvPr>
          <p:cNvSpPr/>
          <p:nvPr userDrawn="1"/>
        </p:nvSpPr>
        <p:spPr bwMode="invGray">
          <a:xfrm>
            <a:off x="446308" y="4719974"/>
            <a:ext cx="3285228" cy="1040183"/>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t"/>
          <a:lstStyle/>
          <a:p>
            <a:endParaRPr lang="en-US" sz="1600" dirty="0">
              <a:solidFill>
                <a:schemeClr val="tx1"/>
              </a:solidFill>
              <a:latin typeface="+mj-lt"/>
            </a:endParaRPr>
          </a:p>
        </p:txBody>
      </p:sp>
      <p:sp>
        <p:nvSpPr>
          <p:cNvPr id="16" name="Rectangle: Rounded Corners 15">
            <a:extLst>
              <a:ext uri="{FF2B5EF4-FFF2-40B4-BE49-F238E27FC236}">
                <a16:creationId xmlns:a16="http://schemas.microsoft.com/office/drawing/2014/main" xmlns="" id="{FD2044E8-B170-4670-93E7-0D73DE2C2BA1}"/>
              </a:ext>
            </a:extLst>
          </p:cNvPr>
          <p:cNvSpPr/>
          <p:nvPr userDrawn="1"/>
        </p:nvSpPr>
        <p:spPr bwMode="invGray">
          <a:xfrm>
            <a:off x="3988565" y="1354037"/>
            <a:ext cx="3951556" cy="681591"/>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endParaRPr lang="en-US" sz="1900" dirty="0">
              <a:solidFill>
                <a:schemeClr val="accent1"/>
              </a:solidFill>
              <a:latin typeface="+mj-lt"/>
            </a:endParaRPr>
          </a:p>
        </p:txBody>
      </p:sp>
      <p:sp>
        <p:nvSpPr>
          <p:cNvPr id="17" name="Rectangle: Rounded Corners 16">
            <a:extLst>
              <a:ext uri="{FF2B5EF4-FFF2-40B4-BE49-F238E27FC236}">
                <a16:creationId xmlns:a16="http://schemas.microsoft.com/office/drawing/2014/main" xmlns="" id="{60471C9D-9067-4CE4-9B0A-0516F060B6DD}"/>
              </a:ext>
            </a:extLst>
          </p:cNvPr>
          <p:cNvSpPr/>
          <p:nvPr userDrawn="1"/>
        </p:nvSpPr>
        <p:spPr bwMode="invGray">
          <a:xfrm>
            <a:off x="8197151" y="1354037"/>
            <a:ext cx="3951556" cy="681591"/>
          </a:xfrm>
          <a:prstGeom prst="roundRect">
            <a:avLst/>
          </a:prstGeom>
          <a:gradFill flip="none" rotWithShape="1">
            <a:gsLst>
              <a:gs pos="0">
                <a:schemeClr val="bg2"/>
              </a:gs>
              <a:gs pos="37000">
                <a:schemeClr val="accent6"/>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endParaRPr lang="en-US" sz="1900" dirty="0">
              <a:solidFill>
                <a:schemeClr val="accent4"/>
              </a:solidFill>
              <a:latin typeface="+mj-lt"/>
            </a:endParaRPr>
          </a:p>
        </p:txBody>
      </p:sp>
      <p:sp>
        <p:nvSpPr>
          <p:cNvPr id="19" name="Text Placeholder 5">
            <a:extLst>
              <a:ext uri="{FF2B5EF4-FFF2-40B4-BE49-F238E27FC236}">
                <a16:creationId xmlns:a16="http://schemas.microsoft.com/office/drawing/2014/main" xmlns="" id="{DF47391B-86BB-448B-BDAB-35ECA05C01C8}"/>
              </a:ext>
            </a:extLst>
          </p:cNvPr>
          <p:cNvSpPr>
            <a:spLocks noGrp="1"/>
          </p:cNvSpPr>
          <p:nvPr>
            <p:ph type="body" sz="quarter" idx="13" hasCustomPrompt="1"/>
          </p:nvPr>
        </p:nvSpPr>
        <p:spPr bwMode="invGray">
          <a:xfrm>
            <a:off x="3988565" y="2203398"/>
            <a:ext cx="3956895" cy="1036828"/>
          </a:xfrm>
        </p:spPr>
        <p:txBody>
          <a:bodyPr lIns="122105" tIns="61052" rIns="122105" bIns="61052" anchor="t"/>
          <a:lstStyle>
            <a:lvl1pPr marL="0" indent="0" algn="l">
              <a:buNone/>
              <a:defRPr sz="1600">
                <a:latin typeface="+mn-lt"/>
              </a:defRPr>
            </a:lvl1pPr>
          </a:lstStyle>
          <a:p>
            <a:pPr lvl="0"/>
            <a:r>
              <a:rPr lang="en-US" dirty="0"/>
              <a:t>Text</a:t>
            </a:r>
          </a:p>
        </p:txBody>
      </p:sp>
      <p:sp>
        <p:nvSpPr>
          <p:cNvPr id="20" name="Text Placeholder 5">
            <a:extLst>
              <a:ext uri="{FF2B5EF4-FFF2-40B4-BE49-F238E27FC236}">
                <a16:creationId xmlns:a16="http://schemas.microsoft.com/office/drawing/2014/main" xmlns="" id="{865DE240-9DED-468B-8408-87FDDC1791EE}"/>
              </a:ext>
            </a:extLst>
          </p:cNvPr>
          <p:cNvSpPr>
            <a:spLocks noGrp="1"/>
          </p:cNvSpPr>
          <p:nvPr>
            <p:ph type="body" sz="quarter" idx="14" hasCustomPrompt="1"/>
          </p:nvPr>
        </p:nvSpPr>
        <p:spPr bwMode="invGray">
          <a:xfrm>
            <a:off x="446306" y="2203398"/>
            <a:ext cx="3289011" cy="1036828"/>
          </a:xfrm>
        </p:spPr>
        <p:txBody>
          <a:bodyPr lIns="122105" tIns="122105" rIns="122105" bIns="61052" anchor="t"/>
          <a:lstStyle>
            <a:lvl1pPr marL="0" indent="0" algn="l">
              <a:buNone/>
              <a:defRPr sz="1600">
                <a:latin typeface="+mj-lt"/>
              </a:defRPr>
            </a:lvl1pPr>
          </a:lstStyle>
          <a:p>
            <a:pPr lvl="0"/>
            <a:r>
              <a:rPr lang="en-US" dirty="0"/>
              <a:t>Text</a:t>
            </a:r>
          </a:p>
        </p:txBody>
      </p:sp>
      <p:sp>
        <p:nvSpPr>
          <p:cNvPr id="21" name="Text Placeholder 5">
            <a:extLst>
              <a:ext uri="{FF2B5EF4-FFF2-40B4-BE49-F238E27FC236}">
                <a16:creationId xmlns:a16="http://schemas.microsoft.com/office/drawing/2014/main" xmlns="" id="{24221231-F65C-444E-86F3-11E362190CDA}"/>
              </a:ext>
            </a:extLst>
          </p:cNvPr>
          <p:cNvSpPr>
            <a:spLocks noGrp="1"/>
          </p:cNvSpPr>
          <p:nvPr>
            <p:ph type="body" sz="quarter" idx="15" hasCustomPrompt="1"/>
          </p:nvPr>
        </p:nvSpPr>
        <p:spPr bwMode="invGray">
          <a:xfrm>
            <a:off x="446306" y="3461686"/>
            <a:ext cx="3289011" cy="1036828"/>
          </a:xfrm>
        </p:spPr>
        <p:txBody>
          <a:bodyPr lIns="122105" tIns="122105" rIns="122105" bIns="61052" anchor="t"/>
          <a:lstStyle>
            <a:lvl1pPr marL="0" indent="0" algn="l">
              <a:buNone/>
              <a:defRPr sz="1600">
                <a:latin typeface="+mj-lt"/>
              </a:defRPr>
            </a:lvl1pPr>
          </a:lstStyle>
          <a:p>
            <a:pPr lvl="0"/>
            <a:r>
              <a:rPr lang="en-US" dirty="0"/>
              <a:t>Text</a:t>
            </a:r>
          </a:p>
        </p:txBody>
      </p:sp>
      <p:sp>
        <p:nvSpPr>
          <p:cNvPr id="22" name="Text Placeholder 5">
            <a:extLst>
              <a:ext uri="{FF2B5EF4-FFF2-40B4-BE49-F238E27FC236}">
                <a16:creationId xmlns:a16="http://schemas.microsoft.com/office/drawing/2014/main" xmlns="" id="{2482BD1E-38F6-47D7-BBAC-A70C8E7A28F6}"/>
              </a:ext>
            </a:extLst>
          </p:cNvPr>
          <p:cNvSpPr>
            <a:spLocks noGrp="1"/>
          </p:cNvSpPr>
          <p:nvPr>
            <p:ph type="body" sz="quarter" idx="16" hasCustomPrompt="1"/>
          </p:nvPr>
        </p:nvSpPr>
        <p:spPr bwMode="invGray">
          <a:xfrm>
            <a:off x="446306" y="4719973"/>
            <a:ext cx="3289011" cy="1036828"/>
          </a:xfrm>
        </p:spPr>
        <p:txBody>
          <a:bodyPr lIns="122105" tIns="122105" rIns="122105" bIns="61052" anchor="t"/>
          <a:lstStyle>
            <a:lvl1pPr marL="0" indent="0" algn="l">
              <a:buNone/>
              <a:defRPr sz="1600">
                <a:latin typeface="+mj-lt"/>
              </a:defRPr>
            </a:lvl1pPr>
          </a:lstStyle>
          <a:p>
            <a:pPr lvl="0"/>
            <a:r>
              <a:rPr lang="en-US" dirty="0"/>
              <a:t>Text</a:t>
            </a:r>
          </a:p>
        </p:txBody>
      </p:sp>
      <p:sp>
        <p:nvSpPr>
          <p:cNvPr id="23" name="Text Placeholder 5">
            <a:extLst>
              <a:ext uri="{FF2B5EF4-FFF2-40B4-BE49-F238E27FC236}">
                <a16:creationId xmlns:a16="http://schemas.microsoft.com/office/drawing/2014/main" xmlns="" id="{DFD8F45F-7B56-4332-AF85-2AE6A07C0D23}"/>
              </a:ext>
            </a:extLst>
          </p:cNvPr>
          <p:cNvSpPr>
            <a:spLocks noGrp="1"/>
          </p:cNvSpPr>
          <p:nvPr>
            <p:ph type="body" sz="quarter" idx="17" hasCustomPrompt="1"/>
          </p:nvPr>
        </p:nvSpPr>
        <p:spPr bwMode="invGray">
          <a:xfrm>
            <a:off x="3988565" y="3461686"/>
            <a:ext cx="3956895" cy="1036828"/>
          </a:xfrm>
        </p:spPr>
        <p:txBody>
          <a:bodyPr lIns="122105" tIns="61052" rIns="122105" bIns="61052" anchor="t"/>
          <a:lstStyle>
            <a:lvl1pPr marL="0" indent="0" algn="l">
              <a:buNone/>
              <a:defRPr sz="1600">
                <a:latin typeface="+mn-lt"/>
              </a:defRPr>
            </a:lvl1pPr>
          </a:lstStyle>
          <a:p>
            <a:pPr lvl="0"/>
            <a:r>
              <a:rPr lang="en-US" dirty="0"/>
              <a:t>Text</a:t>
            </a:r>
          </a:p>
        </p:txBody>
      </p:sp>
      <p:sp>
        <p:nvSpPr>
          <p:cNvPr id="24" name="Text Placeholder 5">
            <a:extLst>
              <a:ext uri="{FF2B5EF4-FFF2-40B4-BE49-F238E27FC236}">
                <a16:creationId xmlns:a16="http://schemas.microsoft.com/office/drawing/2014/main" xmlns="" id="{CDE47660-6FF5-4273-927F-10B15F30F6BA}"/>
              </a:ext>
            </a:extLst>
          </p:cNvPr>
          <p:cNvSpPr>
            <a:spLocks noGrp="1"/>
          </p:cNvSpPr>
          <p:nvPr>
            <p:ph type="body" sz="quarter" idx="18" hasCustomPrompt="1"/>
          </p:nvPr>
        </p:nvSpPr>
        <p:spPr bwMode="invGray">
          <a:xfrm>
            <a:off x="3988565" y="4719973"/>
            <a:ext cx="3956895" cy="1036828"/>
          </a:xfrm>
        </p:spPr>
        <p:txBody>
          <a:bodyPr lIns="122105" tIns="61052" rIns="122105" bIns="61052" anchor="t"/>
          <a:lstStyle>
            <a:lvl1pPr marL="0" indent="0" algn="l">
              <a:buNone/>
              <a:defRPr sz="1600">
                <a:latin typeface="+mn-lt"/>
              </a:defRPr>
            </a:lvl1pPr>
          </a:lstStyle>
          <a:p>
            <a:pPr lvl="0"/>
            <a:r>
              <a:rPr lang="en-US" dirty="0"/>
              <a:t>Text</a:t>
            </a:r>
          </a:p>
        </p:txBody>
      </p:sp>
      <p:sp>
        <p:nvSpPr>
          <p:cNvPr id="25" name="Text Placeholder 5">
            <a:extLst>
              <a:ext uri="{FF2B5EF4-FFF2-40B4-BE49-F238E27FC236}">
                <a16:creationId xmlns:a16="http://schemas.microsoft.com/office/drawing/2014/main" xmlns="" id="{A0B1C8B2-9DC8-4FF8-A533-631CF381CF76}"/>
              </a:ext>
            </a:extLst>
          </p:cNvPr>
          <p:cNvSpPr>
            <a:spLocks noGrp="1"/>
          </p:cNvSpPr>
          <p:nvPr>
            <p:ph type="body" sz="quarter" idx="19" hasCustomPrompt="1"/>
          </p:nvPr>
        </p:nvSpPr>
        <p:spPr bwMode="invGray">
          <a:xfrm>
            <a:off x="8197152" y="2203398"/>
            <a:ext cx="3956895" cy="1036828"/>
          </a:xfrm>
        </p:spPr>
        <p:txBody>
          <a:bodyPr lIns="122105" tIns="61052" rIns="122105" bIns="61052" anchor="t"/>
          <a:lstStyle>
            <a:lvl1pPr marL="0" indent="0" algn="l">
              <a:buNone/>
              <a:defRPr sz="1600">
                <a:latin typeface="+mn-lt"/>
              </a:defRPr>
            </a:lvl1pPr>
          </a:lstStyle>
          <a:p>
            <a:pPr lvl="0"/>
            <a:r>
              <a:rPr lang="en-US" dirty="0"/>
              <a:t>Text</a:t>
            </a:r>
          </a:p>
        </p:txBody>
      </p:sp>
      <p:sp>
        <p:nvSpPr>
          <p:cNvPr id="26" name="Text Placeholder 5">
            <a:extLst>
              <a:ext uri="{FF2B5EF4-FFF2-40B4-BE49-F238E27FC236}">
                <a16:creationId xmlns:a16="http://schemas.microsoft.com/office/drawing/2014/main" xmlns="" id="{CDB831E6-1489-49ED-9F9D-7DAAC230B4E6}"/>
              </a:ext>
            </a:extLst>
          </p:cNvPr>
          <p:cNvSpPr>
            <a:spLocks noGrp="1"/>
          </p:cNvSpPr>
          <p:nvPr>
            <p:ph type="body" sz="quarter" idx="20" hasCustomPrompt="1"/>
          </p:nvPr>
        </p:nvSpPr>
        <p:spPr bwMode="invGray">
          <a:xfrm>
            <a:off x="8197152" y="3461686"/>
            <a:ext cx="3956895" cy="1036828"/>
          </a:xfrm>
        </p:spPr>
        <p:txBody>
          <a:bodyPr lIns="122105" tIns="61052" rIns="122105" bIns="61052" anchor="t"/>
          <a:lstStyle>
            <a:lvl1pPr marL="0" indent="0" algn="l">
              <a:buNone/>
              <a:defRPr sz="1600">
                <a:latin typeface="+mn-lt"/>
              </a:defRPr>
            </a:lvl1pPr>
          </a:lstStyle>
          <a:p>
            <a:pPr lvl="0"/>
            <a:r>
              <a:rPr lang="en-US" dirty="0"/>
              <a:t>Text</a:t>
            </a:r>
          </a:p>
        </p:txBody>
      </p:sp>
      <p:sp>
        <p:nvSpPr>
          <p:cNvPr id="27" name="Text Placeholder 5">
            <a:extLst>
              <a:ext uri="{FF2B5EF4-FFF2-40B4-BE49-F238E27FC236}">
                <a16:creationId xmlns:a16="http://schemas.microsoft.com/office/drawing/2014/main" xmlns="" id="{63D5D76A-D62F-4F95-80F9-A22030B23127}"/>
              </a:ext>
            </a:extLst>
          </p:cNvPr>
          <p:cNvSpPr>
            <a:spLocks noGrp="1"/>
          </p:cNvSpPr>
          <p:nvPr>
            <p:ph type="body" sz="quarter" idx="21" hasCustomPrompt="1"/>
          </p:nvPr>
        </p:nvSpPr>
        <p:spPr bwMode="invGray">
          <a:xfrm>
            <a:off x="8197152" y="4719973"/>
            <a:ext cx="3956895" cy="1036828"/>
          </a:xfrm>
        </p:spPr>
        <p:txBody>
          <a:bodyPr lIns="122105" tIns="61052" rIns="122105" bIns="61052" anchor="t"/>
          <a:lstStyle>
            <a:lvl1pPr marL="0" indent="0" algn="l">
              <a:buNone/>
              <a:defRPr sz="1600">
                <a:latin typeface="+mn-lt"/>
              </a:defRPr>
            </a:lvl1pPr>
          </a:lstStyle>
          <a:p>
            <a:pPr lvl="0"/>
            <a:r>
              <a:rPr lang="en-US" dirty="0"/>
              <a:t>Text</a:t>
            </a:r>
          </a:p>
        </p:txBody>
      </p:sp>
      <p:sp>
        <p:nvSpPr>
          <p:cNvPr id="28" name="Text Placeholder 5">
            <a:extLst>
              <a:ext uri="{FF2B5EF4-FFF2-40B4-BE49-F238E27FC236}">
                <a16:creationId xmlns:a16="http://schemas.microsoft.com/office/drawing/2014/main" xmlns="" id="{9F96D3A1-11B2-4382-8EB9-8DA25C910034}"/>
              </a:ext>
            </a:extLst>
          </p:cNvPr>
          <p:cNvSpPr>
            <a:spLocks noGrp="1"/>
          </p:cNvSpPr>
          <p:nvPr>
            <p:ph type="body" sz="quarter" idx="22" hasCustomPrompt="1"/>
          </p:nvPr>
        </p:nvSpPr>
        <p:spPr bwMode="invGray">
          <a:xfrm>
            <a:off x="3988565" y="1354037"/>
            <a:ext cx="3956895" cy="679698"/>
          </a:xfrm>
        </p:spPr>
        <p:txBody>
          <a:bodyPr lIns="122105" tIns="61052" rIns="122105" bIns="61052" anchor="ctr"/>
          <a:lstStyle>
            <a:lvl1pPr marL="0" indent="0" algn="l">
              <a:buNone/>
              <a:defRPr sz="1900">
                <a:solidFill>
                  <a:schemeClr val="accent1"/>
                </a:solidFill>
                <a:latin typeface="+mj-lt"/>
              </a:defRPr>
            </a:lvl1pPr>
          </a:lstStyle>
          <a:p>
            <a:pPr lvl="0"/>
            <a:r>
              <a:rPr lang="en-US" dirty="0"/>
              <a:t>Title</a:t>
            </a:r>
          </a:p>
        </p:txBody>
      </p:sp>
      <p:sp>
        <p:nvSpPr>
          <p:cNvPr id="29" name="Text Placeholder 5">
            <a:extLst>
              <a:ext uri="{FF2B5EF4-FFF2-40B4-BE49-F238E27FC236}">
                <a16:creationId xmlns:a16="http://schemas.microsoft.com/office/drawing/2014/main" xmlns="" id="{A80A609B-1E9B-43D5-9C67-882D8D8F76A0}"/>
              </a:ext>
            </a:extLst>
          </p:cNvPr>
          <p:cNvSpPr>
            <a:spLocks noGrp="1"/>
          </p:cNvSpPr>
          <p:nvPr>
            <p:ph type="body" sz="quarter" idx="23" hasCustomPrompt="1"/>
          </p:nvPr>
        </p:nvSpPr>
        <p:spPr bwMode="invGray">
          <a:xfrm>
            <a:off x="8197152" y="1354037"/>
            <a:ext cx="3956895" cy="679698"/>
          </a:xfrm>
        </p:spPr>
        <p:txBody>
          <a:bodyPr lIns="122105" tIns="61052" rIns="122105" bIns="61052" anchor="ctr"/>
          <a:lstStyle>
            <a:lvl1pPr marL="0" indent="0" algn="l">
              <a:buNone/>
              <a:defRPr sz="1900">
                <a:solidFill>
                  <a:schemeClr val="accent4"/>
                </a:solidFill>
                <a:latin typeface="+mj-lt"/>
              </a:defRPr>
            </a:lvl1pPr>
          </a:lstStyle>
          <a:p>
            <a:pPr lvl="0"/>
            <a:r>
              <a:rPr lang="en-US" dirty="0"/>
              <a:t>Title</a:t>
            </a:r>
          </a:p>
        </p:txBody>
      </p:sp>
      <p:sp>
        <p:nvSpPr>
          <p:cNvPr id="30" name="Slide Number Placeholder 5">
            <a:extLst>
              <a:ext uri="{FF2B5EF4-FFF2-40B4-BE49-F238E27FC236}">
                <a16:creationId xmlns:a16="http://schemas.microsoft.com/office/drawing/2014/main" xmlns="" id="{F0483CE8-D572-4C1C-B725-A9028B9DC5E7}"/>
              </a:ext>
            </a:extLst>
          </p:cNvPr>
          <p:cNvSpPr>
            <a:spLocks noGrp="1"/>
          </p:cNvSpPr>
          <p:nvPr>
            <p:ph type="sldNum" sz="quarter" idx="4"/>
          </p:nvPr>
        </p:nvSpPr>
        <p:spPr>
          <a:xfrm>
            <a:off x="313745" y="5978063"/>
            <a:ext cx="610879" cy="272165"/>
          </a:xfrm>
          <a:prstGeom prst="rect">
            <a:avLst/>
          </a:prstGeom>
        </p:spPr>
        <p:txBody>
          <a:bodyPr vert="horz" lIns="122105" tIns="61052" rIns="122105" bIns="61052" rtlCol="0" anchor="ctr"/>
          <a:lstStyle>
            <a:lvl1pPr algn="l">
              <a:defRPr sz="1100">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111898537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ngle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xmlns="" id="{3753AB01-8E4C-47D6-B8E3-10AC53C8EB24}"/>
              </a:ext>
            </a:extLst>
          </p:cNvPr>
          <p:cNvSpPr>
            <a:spLocks noGrp="1" noChangeAspect="1"/>
          </p:cNvSpPr>
          <p:nvPr>
            <p:ph type="pic" sz="quarter" idx="10" hasCustomPrompt="1"/>
          </p:nvPr>
        </p:nvSpPr>
        <p:spPr bwMode="invGray">
          <a:xfrm>
            <a:off x="459432" y="2298864"/>
            <a:ext cx="2860558" cy="2615111"/>
          </a:xfrm>
          <a:prstGeom prst="ellipse">
            <a:avLst/>
          </a:prstGeom>
        </p:spPr>
        <p:txBody>
          <a:bodyPr anchor="ctr"/>
          <a:lstStyle>
            <a:lvl1pPr marL="0" indent="0" algn="l">
              <a:buNone/>
              <a:defRPr sz="1200">
                <a:solidFill>
                  <a:schemeClr val="tx1"/>
                </a:solidFill>
              </a:defRPr>
            </a:lvl1pPr>
          </a:lstStyle>
          <a:p>
            <a:r>
              <a:rPr lang="en-US" dirty="0"/>
              <a:t>Step 1: Click icon to add picture</a:t>
            </a:r>
            <a:br>
              <a:rPr lang="en-US" dirty="0"/>
            </a:br>
            <a:r>
              <a:rPr lang="en-US" dirty="0"/>
              <a:t>Step 2: Go to View &gt;&gt; Slide Master and copy the gradient shapes, close the Slide Master and paste the gradient shapes on top of the selected image</a:t>
            </a:r>
          </a:p>
        </p:txBody>
      </p:sp>
      <p:sp>
        <p:nvSpPr>
          <p:cNvPr id="5" name="Oval 4">
            <a:extLst>
              <a:ext uri="{FF2B5EF4-FFF2-40B4-BE49-F238E27FC236}">
                <a16:creationId xmlns:a16="http://schemas.microsoft.com/office/drawing/2014/main" xmlns="" id="{D8BAC6B4-51B9-4B47-8996-D65FBF9EDB5F}"/>
              </a:ext>
            </a:extLst>
          </p:cNvPr>
          <p:cNvSpPr>
            <a:spLocks noChangeAspect="1"/>
          </p:cNvSpPr>
          <p:nvPr userDrawn="1"/>
        </p:nvSpPr>
        <p:spPr bwMode="invGray">
          <a:xfrm>
            <a:off x="466258" y="2298064"/>
            <a:ext cx="2860558" cy="2615111"/>
          </a:xfrm>
          <a:prstGeom prst="ellipse">
            <a:avLst/>
          </a:prstGeom>
          <a:gradFill>
            <a:gsLst>
              <a:gs pos="48000">
                <a:schemeClr val="accent1">
                  <a:alpha val="0"/>
                </a:schemeClr>
              </a:gs>
              <a:gs pos="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pPr algn="ctr"/>
            <a:endParaRPr lang="en-US" dirty="0"/>
          </a:p>
        </p:txBody>
      </p:sp>
      <p:sp>
        <p:nvSpPr>
          <p:cNvPr id="42" name="Oval 41">
            <a:extLst>
              <a:ext uri="{FF2B5EF4-FFF2-40B4-BE49-F238E27FC236}">
                <a16:creationId xmlns:a16="http://schemas.microsoft.com/office/drawing/2014/main" xmlns="" id="{F6D67A50-8F02-4A68-A376-32DC985938EC}"/>
              </a:ext>
            </a:extLst>
          </p:cNvPr>
          <p:cNvSpPr>
            <a:spLocks noChangeAspect="1"/>
          </p:cNvSpPr>
          <p:nvPr/>
        </p:nvSpPr>
        <p:spPr bwMode="invGray">
          <a:xfrm>
            <a:off x="1473230" y="1762058"/>
            <a:ext cx="2860556" cy="2615111"/>
          </a:xfrm>
          <a:prstGeom prst="ellipse">
            <a:avLst/>
          </a:prstGeom>
          <a:gradFill flip="none" rotWithShape="1">
            <a:gsLst>
              <a:gs pos="43000">
                <a:schemeClr val="accent4">
                  <a:alpha val="13000"/>
                </a:schemeClr>
              </a:gs>
              <a:gs pos="8000">
                <a:schemeClr val="accent4"/>
              </a:gs>
              <a:gs pos="71000">
                <a:schemeClr val="accent4">
                  <a:alpha val="0"/>
                </a:schemeClr>
              </a:gs>
            </a:gsLst>
            <a:lin ang="13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2105" tIns="61052" rIns="122105" bIns="61052" rtlCol="0" anchor="ctr"/>
          <a:lstStyle/>
          <a:p>
            <a:pPr algn="ctr"/>
            <a:endParaRPr lang="en-US" dirty="0"/>
          </a:p>
        </p:txBody>
      </p:sp>
      <p:sp>
        <p:nvSpPr>
          <p:cNvPr id="2" name="Title 1">
            <a:extLst>
              <a:ext uri="{FF2B5EF4-FFF2-40B4-BE49-F238E27FC236}">
                <a16:creationId xmlns:a16="http://schemas.microsoft.com/office/drawing/2014/main" xmlns="" id="{E0C09B28-0925-453E-8BD4-72CDB513A74E}"/>
              </a:ext>
            </a:extLst>
          </p:cNvPr>
          <p:cNvSpPr>
            <a:spLocks noGrp="1"/>
          </p:cNvSpPr>
          <p:nvPr>
            <p:ph type="title" hasCustomPrompt="1"/>
          </p:nvPr>
        </p:nvSpPr>
        <p:spPr bwMode="invGray">
          <a:xfrm>
            <a:off x="313745" y="155567"/>
            <a:ext cx="11820277" cy="921625"/>
          </a:xfrm>
        </p:spPr>
        <p:txBody>
          <a:bodyPr/>
          <a:lstStyle/>
          <a:p>
            <a:r>
              <a:rPr lang="en-US" dirty="0"/>
              <a:t>Title in </a:t>
            </a:r>
            <a:r>
              <a:rPr lang="en-US" dirty="0" err="1"/>
              <a:t>Raleway</a:t>
            </a:r>
            <a:r>
              <a:rPr lang="en-US" dirty="0"/>
              <a:t> </a:t>
            </a:r>
            <a:r>
              <a:rPr lang="en-US" dirty="0" err="1"/>
              <a:t>SemiBold</a:t>
            </a:r>
            <a:r>
              <a:rPr lang="en-US" dirty="0"/>
              <a:t> 20pt</a:t>
            </a:r>
          </a:p>
        </p:txBody>
      </p:sp>
      <p:sp>
        <p:nvSpPr>
          <p:cNvPr id="6" name="Text Placeholder 5">
            <a:extLst>
              <a:ext uri="{FF2B5EF4-FFF2-40B4-BE49-F238E27FC236}">
                <a16:creationId xmlns:a16="http://schemas.microsoft.com/office/drawing/2014/main" xmlns="" id="{5745C628-C734-425D-A3FF-809A59836586}"/>
              </a:ext>
            </a:extLst>
          </p:cNvPr>
          <p:cNvSpPr>
            <a:spLocks noGrp="1"/>
          </p:cNvSpPr>
          <p:nvPr>
            <p:ph type="body" sz="quarter" idx="11" hasCustomPrompt="1"/>
          </p:nvPr>
        </p:nvSpPr>
        <p:spPr bwMode="invGray">
          <a:xfrm>
            <a:off x="4617721" y="1354037"/>
            <a:ext cx="7523140" cy="4400759"/>
          </a:xfrm>
        </p:spPr>
        <p:txBody>
          <a:bodyPr lIns="0" tIns="0" rIns="0" bIns="0" anchor="ctr"/>
          <a:lstStyle>
            <a:lvl1pPr marL="0" indent="0" algn="ctr">
              <a:buNone/>
              <a:defRPr>
                <a:latin typeface="Raleway Light" pitchFamily="2" charset="0"/>
              </a:defRPr>
            </a:lvl1pPr>
          </a:lstStyle>
          <a:p>
            <a:pPr lvl="0"/>
            <a:r>
              <a:rPr lang="en-US" dirty="0"/>
              <a:t>Quote/Introduction text</a:t>
            </a:r>
          </a:p>
        </p:txBody>
      </p:sp>
      <p:sp>
        <p:nvSpPr>
          <p:cNvPr id="7" name="Text Placeholder 4">
            <a:extLst>
              <a:ext uri="{FF2B5EF4-FFF2-40B4-BE49-F238E27FC236}">
                <a16:creationId xmlns:a16="http://schemas.microsoft.com/office/drawing/2014/main" xmlns="" id="{A231BA4B-8E51-4730-9569-847C0722DAC8}"/>
              </a:ext>
            </a:extLst>
          </p:cNvPr>
          <p:cNvSpPr>
            <a:spLocks noGrp="1"/>
          </p:cNvSpPr>
          <p:nvPr>
            <p:ph type="body" sz="quarter" idx="12" hasCustomPrompt="1"/>
          </p:nvPr>
        </p:nvSpPr>
        <p:spPr bwMode="invGray">
          <a:xfrm>
            <a:off x="313744" y="525945"/>
            <a:ext cx="11820277" cy="548546"/>
          </a:xfrm>
        </p:spPr>
        <p:txBody>
          <a:bodyPr/>
          <a:lstStyle>
            <a:lvl1pPr marL="0" indent="0">
              <a:buNone/>
              <a:defRPr sz="2100">
                <a:solidFill>
                  <a:srgbClr val="0596FF"/>
                </a:solidFill>
                <a:latin typeface="+mj-lt"/>
              </a:defRPr>
            </a:lvl1pPr>
          </a:lstStyle>
          <a:p>
            <a:pPr lvl="0"/>
            <a:r>
              <a:rPr lang="en-US" dirty="0"/>
              <a:t>Subtitle in </a:t>
            </a:r>
            <a:r>
              <a:rPr lang="en-US" dirty="0" err="1"/>
              <a:t>Raleway</a:t>
            </a:r>
            <a:r>
              <a:rPr lang="en-US" dirty="0"/>
              <a:t> </a:t>
            </a:r>
            <a:r>
              <a:rPr lang="en-US" dirty="0" err="1"/>
              <a:t>SemiBold</a:t>
            </a:r>
            <a:r>
              <a:rPr lang="en-US" dirty="0"/>
              <a:t> 16pt</a:t>
            </a:r>
          </a:p>
        </p:txBody>
      </p:sp>
      <p:sp>
        <p:nvSpPr>
          <p:cNvPr id="8" name="Slide Number Placeholder 5">
            <a:extLst>
              <a:ext uri="{FF2B5EF4-FFF2-40B4-BE49-F238E27FC236}">
                <a16:creationId xmlns:a16="http://schemas.microsoft.com/office/drawing/2014/main" xmlns="" id="{C740C3A6-AF7E-47D2-8CE0-48EDCAF6C759}"/>
              </a:ext>
            </a:extLst>
          </p:cNvPr>
          <p:cNvSpPr>
            <a:spLocks noGrp="1"/>
          </p:cNvSpPr>
          <p:nvPr>
            <p:ph type="sldNum" sz="quarter" idx="4"/>
          </p:nvPr>
        </p:nvSpPr>
        <p:spPr>
          <a:xfrm>
            <a:off x="313745" y="5978063"/>
            <a:ext cx="610879" cy="272165"/>
          </a:xfrm>
          <a:prstGeom prst="rect">
            <a:avLst/>
          </a:prstGeom>
        </p:spPr>
        <p:txBody>
          <a:bodyPr vert="horz" lIns="122105" tIns="61052" rIns="122105" bIns="61052" rtlCol="0" anchor="ctr"/>
          <a:lstStyle>
            <a:lvl1pPr algn="l">
              <a:defRPr sz="1100">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2548959531"/>
      </p:ext>
    </p:extLst>
  </p:cSld>
  <p:clrMapOvr>
    <a:masterClrMapping/>
  </p:clrMapOvr>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invGray">
      <p:bgRef idx="1001">
        <a:schemeClr val="bg2"/>
      </p:bgRef>
    </p:bg>
    <p:spTree>
      <p:nvGrpSpPr>
        <p:cNvPr id="1" name=""/>
        <p:cNvGrpSpPr/>
        <p:nvPr/>
      </p:nvGrpSpPr>
      <p:grpSpPr>
        <a:xfrm>
          <a:off x="0" y="0"/>
          <a:ext cx="0" cy="0"/>
          <a:chOff x="0" y="0"/>
          <a:chExt cx="0" cy="0"/>
        </a:xfrm>
      </p:grpSpPr>
      <p:sp>
        <p:nvSpPr>
          <p:cNvPr id="14" name="Text Placeholder 2"/>
          <p:cNvSpPr>
            <a:spLocks noGrp="1"/>
          </p:cNvSpPr>
          <p:nvPr>
            <p:ph type="body" idx="1"/>
          </p:nvPr>
        </p:nvSpPr>
        <p:spPr bwMode="invGray">
          <a:xfrm>
            <a:off x="313745" y="1354037"/>
            <a:ext cx="11820277" cy="4398181"/>
          </a:xfrm>
          <a:prstGeom prst="rect">
            <a:avLst/>
          </a:prstGeom>
        </p:spPr>
        <p:txBody>
          <a:bodyPr vert="horz" lIns="122118" tIns="61059" rIns="122118" bIns="61059" rtlCol="0">
            <a:noAutofit/>
          </a:bodyPr>
          <a:lstStyle/>
          <a:p>
            <a:pPr lvl="0"/>
            <a:r>
              <a:rPr lang="nl-NL" dirty="0"/>
              <a:t>Paragraph 01 (Raleway Medium 14 pt)</a:t>
            </a:r>
          </a:p>
          <a:p>
            <a:pPr lvl="1"/>
            <a:r>
              <a:rPr lang="nl-NL" dirty="0"/>
              <a:t>Paragraph 02 (Raleway Light 12 pt)</a:t>
            </a:r>
          </a:p>
          <a:p>
            <a:pPr lvl="2"/>
            <a:r>
              <a:rPr lang="nl-NL" dirty="0"/>
              <a:t>Paragraph 03 (Raleway Light 11 pt)</a:t>
            </a:r>
          </a:p>
          <a:p>
            <a:pPr lvl="3"/>
            <a:r>
              <a:rPr lang="en-US" dirty="0"/>
              <a:t>Paragraph 04 (</a:t>
            </a:r>
            <a:r>
              <a:rPr lang="en-US" dirty="0" err="1"/>
              <a:t>Raleway</a:t>
            </a:r>
            <a:r>
              <a:rPr lang="en-US" dirty="0"/>
              <a:t> Light 10 </a:t>
            </a:r>
            <a:r>
              <a:rPr lang="en-US" dirty="0" err="1"/>
              <a:t>pt</a:t>
            </a:r>
            <a:r>
              <a:rPr lang="en-US" dirty="0"/>
              <a:t>)</a:t>
            </a:r>
            <a:endParaRPr lang="nl-NL" dirty="0"/>
          </a:p>
        </p:txBody>
      </p:sp>
      <p:sp>
        <p:nvSpPr>
          <p:cNvPr id="16" name="Title Placeholder 1"/>
          <p:cNvSpPr>
            <a:spLocks noGrp="1"/>
          </p:cNvSpPr>
          <p:nvPr>
            <p:ph type="title"/>
          </p:nvPr>
        </p:nvSpPr>
        <p:spPr bwMode="invGray">
          <a:xfrm>
            <a:off x="313745" y="155567"/>
            <a:ext cx="11820277" cy="714350"/>
          </a:xfrm>
          <a:prstGeom prst="rect">
            <a:avLst/>
          </a:prstGeom>
        </p:spPr>
        <p:txBody>
          <a:bodyPr vert="horz" lIns="122118" tIns="61059" rIns="122118" bIns="61059" rtlCol="0" anchor="t" anchorCtr="0">
            <a:noAutofit/>
          </a:bodyPr>
          <a:lstStyle/>
          <a:p>
            <a:r>
              <a:rPr lang="en-US" dirty="0"/>
              <a:t>Title in </a:t>
            </a:r>
            <a:r>
              <a:rPr lang="en-US" dirty="0" err="1"/>
              <a:t>Raleway</a:t>
            </a:r>
            <a:r>
              <a:rPr lang="en-US" dirty="0"/>
              <a:t> </a:t>
            </a:r>
            <a:r>
              <a:rPr lang="en-US" dirty="0" err="1"/>
              <a:t>SemiBold</a:t>
            </a:r>
            <a:r>
              <a:rPr lang="en-US" dirty="0"/>
              <a:t> 20pt</a:t>
            </a:r>
            <a:endParaRPr lang="nl-NL" dirty="0"/>
          </a:p>
        </p:txBody>
      </p:sp>
      <p:pic>
        <p:nvPicPr>
          <p:cNvPr id="9" name="Picture 8"/>
          <p:cNvPicPr>
            <a:picLocks noChangeAspect="1"/>
          </p:cNvPicPr>
          <p:nvPr userDrawn="1"/>
        </p:nvPicPr>
        <p:blipFill>
          <a:blip r:embed="rId54" cstate="print">
            <a:extLst>
              <a:ext uri="{28A0092B-C50C-407E-A947-70E740481C1C}">
                <a14:useLocalDpi xmlns:a14="http://schemas.microsoft.com/office/drawing/2010/main" val="0"/>
              </a:ext>
            </a:extLst>
          </a:blip>
          <a:stretch>
            <a:fillRect/>
          </a:stretch>
        </p:blipFill>
        <p:spPr bwMode="invGray">
          <a:xfrm>
            <a:off x="11259376" y="5915933"/>
            <a:ext cx="892617" cy="267382"/>
          </a:xfrm>
          <a:prstGeom prst="rect">
            <a:avLst/>
          </a:prstGeom>
        </p:spPr>
      </p:pic>
      <p:sp>
        <p:nvSpPr>
          <p:cNvPr id="7" name="AddCustomFooter#1">
            <a:extLst>
              <a:ext uri="{FF2B5EF4-FFF2-40B4-BE49-F238E27FC236}">
                <a16:creationId xmlns:a16="http://schemas.microsoft.com/office/drawing/2014/main" xmlns="" id="{BDAEE61B-9235-485F-BA6C-E5EF1BE1AEA2}"/>
              </a:ext>
            </a:extLst>
          </p:cNvPr>
          <p:cNvSpPr txBox="1"/>
          <p:nvPr userDrawn="1"/>
        </p:nvSpPr>
        <p:spPr bwMode="invGray">
          <a:xfrm>
            <a:off x="441931" y="6044895"/>
            <a:ext cx="2238433" cy="138499"/>
          </a:xfrm>
          <a:prstGeom prst="rect">
            <a:avLst/>
          </a:prstGeom>
          <a:noFill/>
        </p:spPr>
        <p:txBody>
          <a:bodyPr wrap="none" lIns="0" tIns="0" rIns="0" bIns="0" rtlCol="0" anchor="ctr">
            <a:spAutoFit/>
          </a:bodyPr>
          <a:lstStyle/>
          <a:p>
            <a:pPr marL="0" marR="0" lvl="0" indent="0" algn="l" defTabSz="1221181" rtl="0" eaLnBrk="1" fontAlgn="auto" latinLnBrk="0" hangingPunct="1">
              <a:lnSpc>
                <a:spcPct val="100000"/>
              </a:lnSpc>
              <a:spcBef>
                <a:spcPts val="0"/>
              </a:spcBef>
              <a:spcAft>
                <a:spcPts val="0"/>
              </a:spcAft>
              <a:buClrTx/>
              <a:buSzTx/>
              <a:buFontTx/>
              <a:buNone/>
              <a:tabLst>
                <a:tab pos="254413" algn="l"/>
              </a:tabLst>
              <a:defRPr/>
            </a:pPr>
            <a:r>
              <a:rPr kumimoji="0" lang="nl-NL" sz="900" b="0" i="0" u="none" strike="noStrike" kern="1200" cap="none" spc="0" normalizeH="0" baseline="0" noProof="0" dirty="0">
                <a:ln>
                  <a:noFill/>
                </a:ln>
                <a:solidFill>
                  <a:schemeClr val="tx1"/>
                </a:solidFill>
                <a:effectLst/>
                <a:uLnTx/>
                <a:uFillTx/>
                <a:latin typeface="Raleway Medium" pitchFamily="2" charset="0"/>
                <a:ea typeface="Verdana" pitchFamily="34" charset="0"/>
                <a:cs typeface="Verdana" pitchFamily="34" charset="0"/>
              </a:rPr>
              <a:t>	</a:t>
            </a:r>
            <a:r>
              <a:rPr lang="en-US" sz="900" baseline="0" dirty="0">
                <a:solidFill>
                  <a:schemeClr val="tx1"/>
                </a:solidFill>
                <a:latin typeface="Raleway Medium" pitchFamily="2" charset="0"/>
                <a:ea typeface="Verdana" pitchFamily="34" charset="0"/>
                <a:cs typeface="Verdana" pitchFamily="34" charset="0"/>
              </a:rPr>
              <a:t>| 04/01/2022 | Global Marcom | © Atos - for internal use</a:t>
            </a:r>
            <a:endParaRPr lang="nl-NL" sz="900" baseline="0" dirty="0">
              <a:solidFill>
                <a:schemeClr val="tx1"/>
              </a:solidFill>
              <a:latin typeface="Raleway Medium" pitchFamily="2" charset="0"/>
              <a:ea typeface="Verdana" pitchFamily="34" charset="0"/>
              <a:cs typeface="Verdana" pitchFamily="34" charset="0"/>
            </a:endParaRPr>
          </a:p>
        </p:txBody>
      </p:sp>
      <p:sp>
        <p:nvSpPr>
          <p:cNvPr id="8" name="Slide Number Placeholder 5">
            <a:extLst>
              <a:ext uri="{FF2B5EF4-FFF2-40B4-BE49-F238E27FC236}">
                <a16:creationId xmlns:a16="http://schemas.microsoft.com/office/drawing/2014/main" xmlns="" id="{D307CCE6-7C43-409C-83D3-3EE49DAA06C1}"/>
              </a:ext>
            </a:extLst>
          </p:cNvPr>
          <p:cNvSpPr>
            <a:spLocks noGrp="1"/>
          </p:cNvSpPr>
          <p:nvPr>
            <p:ph type="sldNum" sz="quarter" idx="4"/>
          </p:nvPr>
        </p:nvSpPr>
        <p:spPr>
          <a:xfrm>
            <a:off x="313745" y="5978062"/>
            <a:ext cx="610879" cy="272165"/>
          </a:xfrm>
          <a:prstGeom prst="rect">
            <a:avLst/>
          </a:prstGeom>
        </p:spPr>
        <p:txBody>
          <a:bodyPr vert="horz" lIns="122118" tIns="61059" rIns="122118" bIns="61059" rtlCol="0" anchor="ctr"/>
          <a:lstStyle>
            <a:lvl1pPr algn="l">
              <a:defRPr sz="1100">
                <a:solidFill>
                  <a:schemeClr val="tx1"/>
                </a:solidFill>
                <a:latin typeface="Raleway Medium" pitchFamily="2" charset="0"/>
                <a:ea typeface="Verdana" pitchFamily="34" charset="0"/>
                <a:cs typeface="Raleway Medium" pitchFamily="2"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2508267984"/>
      </p:ext>
    </p:extLst>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 id="2147483716" r:id="rId19"/>
    <p:sldLayoutId id="2147483717" r:id="rId20"/>
    <p:sldLayoutId id="2147483718" r:id="rId21"/>
    <p:sldLayoutId id="2147483719" r:id="rId22"/>
    <p:sldLayoutId id="2147483720" r:id="rId23"/>
    <p:sldLayoutId id="2147483721" r:id="rId24"/>
    <p:sldLayoutId id="2147483722" r:id="rId25"/>
    <p:sldLayoutId id="2147483723" r:id="rId26"/>
    <p:sldLayoutId id="2147483724" r:id="rId27"/>
    <p:sldLayoutId id="2147483725" r:id="rId28"/>
    <p:sldLayoutId id="2147483726" r:id="rId29"/>
    <p:sldLayoutId id="2147483727" r:id="rId30"/>
    <p:sldLayoutId id="2147483728" r:id="rId31"/>
    <p:sldLayoutId id="2147483729" r:id="rId32"/>
    <p:sldLayoutId id="2147483730" r:id="rId33"/>
    <p:sldLayoutId id="2147483731" r:id="rId34"/>
    <p:sldLayoutId id="2147483732" r:id="rId35"/>
    <p:sldLayoutId id="2147483733" r:id="rId36"/>
    <p:sldLayoutId id="2147483734" r:id="rId37"/>
    <p:sldLayoutId id="2147483735" r:id="rId38"/>
    <p:sldLayoutId id="2147483736" r:id="rId39"/>
    <p:sldLayoutId id="2147483737" r:id="rId40"/>
    <p:sldLayoutId id="2147483738" r:id="rId41"/>
    <p:sldLayoutId id="2147483739" r:id="rId42"/>
    <p:sldLayoutId id="2147483740" r:id="rId43"/>
    <p:sldLayoutId id="2147483741" r:id="rId44"/>
    <p:sldLayoutId id="2147483742" r:id="rId45"/>
    <p:sldLayoutId id="2147483743" r:id="rId46"/>
    <p:sldLayoutId id="2147483744" r:id="rId47"/>
    <p:sldLayoutId id="2147483745" r:id="rId48"/>
    <p:sldLayoutId id="2147483746" r:id="rId49"/>
    <p:sldLayoutId id="2147483747" r:id="rId50"/>
    <p:sldLayoutId id="2147483748" r:id="rId51"/>
    <p:sldLayoutId id="2147483749" r:id="rId52"/>
  </p:sldLayoutIdLst>
  <p:hf hdr="0" ftr="0" dt="0"/>
  <p:txStyles>
    <p:titleStyle>
      <a:lvl1pPr algn="l" defTabSz="1221181" rtl="0" eaLnBrk="1" latinLnBrk="0" hangingPunct="1">
        <a:spcBef>
          <a:spcPct val="0"/>
        </a:spcBef>
        <a:buNone/>
        <a:defRPr sz="2700" b="1" kern="1200" baseline="0">
          <a:solidFill>
            <a:schemeClr val="tx1"/>
          </a:solidFill>
          <a:latin typeface="Raleway SemiBold" pitchFamily="2" charset="0"/>
          <a:ea typeface="Verdana" pitchFamily="34" charset="0"/>
          <a:cs typeface="Raleway SemiBold" pitchFamily="2" charset="0"/>
        </a:defRPr>
      </a:lvl1pPr>
    </p:titleStyle>
    <p:bodyStyle>
      <a:lvl1pPr marL="219813" indent="-219813" algn="l" defTabSz="1221181" rtl="0" eaLnBrk="1" latinLnBrk="0" hangingPunct="1">
        <a:spcBef>
          <a:spcPts val="0"/>
        </a:spcBef>
        <a:spcAft>
          <a:spcPts val="534"/>
        </a:spcAft>
        <a:buClr>
          <a:srgbClr val="FFFFFF"/>
        </a:buClr>
        <a:buSzPct val="100000"/>
        <a:buFont typeface="Arial" panose="020B0604020202020204" pitchFamily="34" charset="0"/>
        <a:buChar char="•"/>
        <a:defRPr sz="1900" kern="1200" baseline="0">
          <a:solidFill>
            <a:schemeClr val="tx1"/>
          </a:solidFill>
          <a:latin typeface="Raleway Medium" pitchFamily="2" charset="0"/>
          <a:ea typeface="Verdana" pitchFamily="34" charset="0"/>
          <a:cs typeface="Verdana" pitchFamily="34" charset="0"/>
        </a:defRPr>
      </a:lvl1pPr>
      <a:lvl2pPr marL="439625" indent="-219813" algn="l" defTabSz="1221181" rtl="0" eaLnBrk="1" latinLnBrk="0" hangingPunct="1">
        <a:spcBef>
          <a:spcPts val="0"/>
        </a:spcBef>
        <a:spcAft>
          <a:spcPts val="534"/>
        </a:spcAft>
        <a:buClr>
          <a:srgbClr val="FFFFFF"/>
        </a:buClr>
        <a:buFont typeface="Arial" panose="020B0604020202020204" pitchFamily="34" charset="0"/>
        <a:buChar char="•"/>
        <a:defRPr sz="1600" kern="1200" baseline="0">
          <a:solidFill>
            <a:schemeClr val="tx1"/>
          </a:solidFill>
          <a:latin typeface="Raleway Light" pitchFamily="2" charset="0"/>
          <a:ea typeface="Verdana" pitchFamily="34" charset="0"/>
          <a:cs typeface="Verdana" pitchFamily="34" charset="0"/>
        </a:defRPr>
      </a:lvl2pPr>
      <a:lvl3pPr marL="659438" indent="-219813" algn="l" defTabSz="1221181" rtl="0" eaLnBrk="1" latinLnBrk="0" hangingPunct="1">
        <a:spcBef>
          <a:spcPts val="0"/>
        </a:spcBef>
        <a:spcAft>
          <a:spcPts val="534"/>
        </a:spcAft>
        <a:buClr>
          <a:srgbClr val="FFFFFF"/>
        </a:buClr>
        <a:buFont typeface="Arial" pitchFamily="34" charset="0"/>
        <a:buChar char="•"/>
        <a:defRPr sz="1500" kern="1200">
          <a:solidFill>
            <a:schemeClr val="tx1"/>
          </a:solidFill>
          <a:latin typeface="Raleway Light" pitchFamily="2" charset="0"/>
          <a:ea typeface="Verdana" pitchFamily="34" charset="0"/>
          <a:cs typeface="Verdana" pitchFamily="34" charset="0"/>
        </a:defRPr>
      </a:lvl3pPr>
      <a:lvl4pPr marL="879250" indent="-219813" algn="l" defTabSz="1221181" rtl="0" eaLnBrk="1" latinLnBrk="0" hangingPunct="1">
        <a:spcBef>
          <a:spcPts val="0"/>
        </a:spcBef>
        <a:spcAft>
          <a:spcPts val="534"/>
        </a:spcAft>
        <a:buClr>
          <a:srgbClr val="FFFFFF"/>
        </a:buClr>
        <a:buFont typeface="Arial" panose="020B0604020202020204" pitchFamily="34" charset="0"/>
        <a:buChar char="•"/>
        <a:defRPr sz="1300" kern="1200" baseline="0">
          <a:solidFill>
            <a:schemeClr val="tx1"/>
          </a:solidFill>
          <a:latin typeface="+mn-lt"/>
          <a:ea typeface="Verdana" pitchFamily="34" charset="0"/>
          <a:cs typeface="Verdana" pitchFamily="34" charset="0"/>
        </a:defRPr>
      </a:lvl4pPr>
      <a:lvl5pPr marL="1802925" indent="-360585" algn="l" defTabSz="1221181" rtl="0" eaLnBrk="1" latinLnBrk="0" hangingPunct="1">
        <a:spcBef>
          <a:spcPct val="20000"/>
        </a:spcBef>
        <a:buClr>
          <a:schemeClr val="tx2"/>
        </a:buClr>
        <a:buFont typeface="Arial" pitchFamily="34" charset="0"/>
        <a:buChar char="»"/>
        <a:defRPr sz="2100" kern="1200">
          <a:solidFill>
            <a:srgbClr val="FFFFFF"/>
          </a:solidFill>
          <a:latin typeface="Verdana" pitchFamily="34" charset="0"/>
          <a:ea typeface="Verdana" pitchFamily="34" charset="0"/>
          <a:cs typeface="Verdana" pitchFamily="34" charset="0"/>
        </a:defRPr>
      </a:lvl5pPr>
      <a:lvl6pPr marL="3358248" indent="-305295" algn="l" defTabSz="1221181"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8839" indent="-305295" algn="l" defTabSz="1221181"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9430" indent="-305295" algn="l" defTabSz="1221181"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90020" indent="-305295" algn="l" defTabSz="1221181"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nl-NL"/>
      </a:defPPr>
      <a:lvl1pPr marL="0" algn="l" defTabSz="1221181" rtl="0" eaLnBrk="1" latinLnBrk="0" hangingPunct="1">
        <a:defRPr sz="2400" kern="1200">
          <a:solidFill>
            <a:schemeClr val="tx1"/>
          </a:solidFill>
          <a:latin typeface="+mn-lt"/>
          <a:ea typeface="+mn-ea"/>
          <a:cs typeface="+mn-cs"/>
        </a:defRPr>
      </a:lvl1pPr>
      <a:lvl2pPr marL="610591" algn="l" defTabSz="1221181" rtl="0" eaLnBrk="1" latinLnBrk="0" hangingPunct="1">
        <a:defRPr sz="2400" kern="1200">
          <a:solidFill>
            <a:schemeClr val="tx1"/>
          </a:solidFill>
          <a:latin typeface="+mn-lt"/>
          <a:ea typeface="+mn-ea"/>
          <a:cs typeface="+mn-cs"/>
        </a:defRPr>
      </a:lvl2pPr>
      <a:lvl3pPr marL="1221181" algn="l" defTabSz="1221181" rtl="0" eaLnBrk="1" latinLnBrk="0" hangingPunct="1">
        <a:defRPr sz="2400" kern="1200">
          <a:solidFill>
            <a:schemeClr val="tx1"/>
          </a:solidFill>
          <a:latin typeface="+mn-lt"/>
          <a:ea typeface="+mn-ea"/>
          <a:cs typeface="+mn-cs"/>
        </a:defRPr>
      </a:lvl3pPr>
      <a:lvl4pPr marL="1831772" algn="l" defTabSz="1221181" rtl="0" eaLnBrk="1" latinLnBrk="0" hangingPunct="1">
        <a:defRPr sz="2400" kern="1200">
          <a:solidFill>
            <a:schemeClr val="tx1"/>
          </a:solidFill>
          <a:latin typeface="+mn-lt"/>
          <a:ea typeface="+mn-ea"/>
          <a:cs typeface="+mn-cs"/>
        </a:defRPr>
      </a:lvl4pPr>
      <a:lvl5pPr marL="2442362" algn="l" defTabSz="1221181" rtl="0" eaLnBrk="1" latinLnBrk="0" hangingPunct="1">
        <a:defRPr sz="2400" kern="1200">
          <a:solidFill>
            <a:schemeClr val="tx1"/>
          </a:solidFill>
          <a:latin typeface="+mn-lt"/>
          <a:ea typeface="+mn-ea"/>
          <a:cs typeface="+mn-cs"/>
        </a:defRPr>
      </a:lvl5pPr>
      <a:lvl6pPr marL="3052953" algn="l" defTabSz="1221181" rtl="0" eaLnBrk="1" latinLnBrk="0" hangingPunct="1">
        <a:defRPr sz="2400" kern="1200">
          <a:solidFill>
            <a:schemeClr val="tx1"/>
          </a:solidFill>
          <a:latin typeface="+mn-lt"/>
          <a:ea typeface="+mn-ea"/>
          <a:cs typeface="+mn-cs"/>
        </a:defRPr>
      </a:lvl6pPr>
      <a:lvl7pPr marL="3663544" algn="l" defTabSz="1221181" rtl="0" eaLnBrk="1" latinLnBrk="0" hangingPunct="1">
        <a:defRPr sz="2400" kern="1200">
          <a:solidFill>
            <a:schemeClr val="tx1"/>
          </a:solidFill>
          <a:latin typeface="+mn-lt"/>
          <a:ea typeface="+mn-ea"/>
          <a:cs typeface="+mn-cs"/>
        </a:defRPr>
      </a:lvl7pPr>
      <a:lvl8pPr marL="4274134" algn="l" defTabSz="1221181" rtl="0" eaLnBrk="1" latinLnBrk="0" hangingPunct="1">
        <a:defRPr sz="2400" kern="1200">
          <a:solidFill>
            <a:schemeClr val="tx1"/>
          </a:solidFill>
          <a:latin typeface="+mn-lt"/>
          <a:ea typeface="+mn-ea"/>
          <a:cs typeface="+mn-cs"/>
        </a:defRPr>
      </a:lvl8pPr>
      <a:lvl9pPr marL="4884725" algn="l" defTabSz="1221181"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677">
          <p15:clr>
            <a:srgbClr val="F26B43"/>
          </p15:clr>
        </p15:guide>
        <p15:guide id="2" pos="5552">
          <p15:clr>
            <a:srgbClr val="F26B43"/>
          </p15:clr>
        </p15:guide>
        <p15:guide id="3" orient="horz" pos="2880">
          <p15:clr>
            <a:srgbClr val="F26B43"/>
          </p15:clr>
        </p15:guide>
        <p15:guide id="4" pos="20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2" Type="http://schemas.openxmlformats.org/officeDocument/2006/relationships/hyperlink" Target="https://docs.docker.com/storage/storagedriver/" TargetMode="External"/><Relationship Id="rId1" Type="http://schemas.openxmlformats.org/officeDocument/2006/relationships/slideLayout" Target="../slideLayouts/slideLayout4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64" y="2315533"/>
            <a:ext cx="11670855" cy="718145"/>
          </a:xfrm>
        </p:spPr>
        <p:txBody>
          <a:bodyPr/>
          <a:lstStyle/>
          <a:p>
            <a:r>
              <a:rPr lang="en-US" dirty="0" smtClean="0"/>
              <a:t>Docker</a:t>
            </a:r>
            <a:endParaRPr lang="en-US" dirty="0"/>
          </a:p>
        </p:txBody>
      </p:sp>
      <p:sp>
        <p:nvSpPr>
          <p:cNvPr id="3" name="Subtitle 2"/>
          <p:cNvSpPr>
            <a:spLocks noGrp="1"/>
          </p:cNvSpPr>
          <p:nvPr>
            <p:ph type="body" sz="quarter" idx="10"/>
          </p:nvPr>
        </p:nvSpPr>
        <p:spPr/>
        <p:txBody>
          <a:bodyPr/>
          <a:lstStyle/>
          <a:p>
            <a:r>
              <a:rPr lang="en-US" dirty="0" smtClean="0"/>
              <a:t>19-02-2021</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Objects in Docker</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When you use Docker, you are creating and using images, containers, networks, volumes, </a:t>
            </a:r>
            <a:r>
              <a:rPr lang="en-US" dirty="0" err="1" smtClean="0"/>
              <a:t>plugins</a:t>
            </a:r>
            <a:r>
              <a:rPr lang="en-US" dirty="0" smtClean="0"/>
              <a:t>, and other objects. This section is a brief overview of some of those objects.</a:t>
            </a:r>
          </a:p>
          <a:p>
            <a:endParaRPr lang="en-US" dirty="0" smtClean="0"/>
          </a:p>
          <a:p>
            <a:r>
              <a:rPr lang="en-US" dirty="0" smtClean="0"/>
              <a:t>IMAGES</a:t>
            </a:r>
          </a:p>
          <a:p>
            <a:pPr marL="270000" lvl="1">
              <a:spcBef>
                <a:spcPct val="20000"/>
              </a:spcBef>
              <a:buFont typeface="Lucida Sans Unicode" pitchFamily="34" charset="0"/>
              <a:buChar char="▶"/>
            </a:pPr>
            <a:r>
              <a:rPr lang="en-US" dirty="0" smtClean="0"/>
              <a:t>An image is a read-only template with instructions for creating a Docker container. Often, an image is based on another image, with some additional customization. For example, you may build an image which is based on the </a:t>
            </a:r>
            <a:r>
              <a:rPr lang="en-US" dirty="0" err="1" smtClean="0"/>
              <a:t>ubuntu</a:t>
            </a:r>
            <a:r>
              <a:rPr lang="en-US" dirty="0" smtClean="0"/>
              <a:t> image, but installs the Apache web server and your application, as well as the configuration details needed to make your application run.</a:t>
            </a:r>
          </a:p>
          <a:p>
            <a:pPr marL="270000" lvl="1">
              <a:spcBef>
                <a:spcPct val="20000"/>
              </a:spcBef>
              <a:buFont typeface="Lucida Sans Unicode" pitchFamily="34" charset="0"/>
              <a:buChar char="▶"/>
            </a:pPr>
            <a:endParaRPr lang="en-US" dirty="0" smtClean="0"/>
          </a:p>
          <a:p>
            <a:pPr marL="270000" lvl="1">
              <a:spcBef>
                <a:spcPct val="20000"/>
              </a:spcBef>
              <a:buFont typeface="Lucida Sans Unicode" pitchFamily="34" charset="0"/>
              <a:buChar char="▶"/>
            </a:pPr>
            <a:r>
              <a:rPr lang="en-US" dirty="0" smtClean="0"/>
              <a:t>You might create your own images or you might only use those created by others and published in a registry. To build your own image, you create a </a:t>
            </a:r>
            <a:r>
              <a:rPr lang="en-US" dirty="0" err="1" smtClean="0"/>
              <a:t>Dockerfile</a:t>
            </a:r>
            <a:r>
              <a:rPr lang="en-US" dirty="0" smtClean="0"/>
              <a:t> with a simple syntax for defining the steps needed to create the image and run it. Each instruction in a </a:t>
            </a:r>
            <a:r>
              <a:rPr lang="en-US" dirty="0" err="1" smtClean="0"/>
              <a:t>Dockerfile</a:t>
            </a:r>
            <a:r>
              <a:rPr lang="en-US" dirty="0" smtClean="0"/>
              <a:t> creates a layer in the image. When you change the </a:t>
            </a:r>
            <a:r>
              <a:rPr lang="en-US" dirty="0" err="1" smtClean="0"/>
              <a:t>Dockerfile</a:t>
            </a:r>
            <a:r>
              <a:rPr lang="en-US" dirty="0" smtClean="0"/>
              <a:t> and rebuild the image, only those layers which have changed are rebuilt. This is part of what makes images so lightweight, small, and fast, when compared to other virtualization technologies.</a:t>
            </a:r>
          </a:p>
          <a:p>
            <a:endParaRPr lang="en-US" dirty="0" smtClean="0"/>
          </a:p>
        </p:txBody>
      </p:sp>
      <p:sp>
        <p:nvSpPr>
          <p:cNvPr id="3" name="Title 2"/>
          <p:cNvSpPr>
            <a:spLocks noGrp="1"/>
          </p:cNvSpPr>
          <p:nvPr>
            <p:ph type="title"/>
          </p:nvPr>
        </p:nvSpPr>
        <p:spPr/>
        <p:txBody>
          <a:bodyPr/>
          <a:lstStyle/>
          <a:p>
            <a:r>
              <a:rPr lang="en-US" dirty="0" smtClean="0"/>
              <a:t>Objects in Docker</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Containers</a:t>
            </a:r>
          </a:p>
          <a:p>
            <a:pPr lvl="1"/>
            <a:r>
              <a:rPr lang="en-US" dirty="0" smtClean="0"/>
              <a:t>A container is a </a:t>
            </a:r>
            <a:r>
              <a:rPr lang="en-US" dirty="0" err="1" smtClean="0"/>
              <a:t>runnable</a:t>
            </a:r>
            <a:r>
              <a:rPr lang="en-US" dirty="0" smtClean="0"/>
              <a:t> instance of an image. You can create, start, stop, move, or delete a container using the Docker API or CLI. You can connect a container to one or more networks, attach storage to it, or even create a new image based on its current state.</a:t>
            </a:r>
          </a:p>
          <a:p>
            <a:pPr lvl="1"/>
            <a:endParaRPr lang="en-US" dirty="0" smtClean="0"/>
          </a:p>
          <a:p>
            <a:pPr lvl="1"/>
            <a:r>
              <a:rPr lang="en-US" dirty="0" smtClean="0"/>
              <a:t>By default, a container is relatively well isolated from other containers and its host machine. You can control how isolated a container’s network, storage, or other underlying subsystems are from other containers or from the host machine.</a:t>
            </a:r>
          </a:p>
          <a:p>
            <a:pPr lvl="1"/>
            <a:endParaRPr lang="en-US" dirty="0" smtClean="0"/>
          </a:p>
          <a:p>
            <a:pPr lvl="1"/>
            <a:r>
              <a:rPr lang="en-US" dirty="0" smtClean="0"/>
              <a:t>A container is defined by its image as well as any configuration options you provide to it when you create or start it. When a container is removed, any changes to its state that are not stored in persistent storage disappear.</a:t>
            </a:r>
          </a:p>
          <a:p>
            <a:pPr lvl="1"/>
            <a:endParaRPr lang="en-US" dirty="0" smtClean="0"/>
          </a:p>
          <a:p>
            <a:pPr lvl="1"/>
            <a:r>
              <a:rPr lang="en-US" dirty="0" smtClean="0"/>
              <a:t>Example docker run command</a:t>
            </a:r>
          </a:p>
          <a:p>
            <a:pPr lvl="1"/>
            <a:endParaRPr lang="en-US" dirty="0"/>
          </a:p>
        </p:txBody>
      </p:sp>
      <p:sp>
        <p:nvSpPr>
          <p:cNvPr id="3" name="Title 2"/>
          <p:cNvSpPr>
            <a:spLocks noGrp="1"/>
          </p:cNvSpPr>
          <p:nvPr>
            <p:ph type="title"/>
          </p:nvPr>
        </p:nvSpPr>
        <p:spPr/>
        <p:txBody>
          <a:bodyPr/>
          <a:lstStyle/>
          <a:p>
            <a:r>
              <a:rPr lang="en-US" dirty="0" smtClean="0"/>
              <a:t>Containers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Services</a:t>
            </a:r>
          </a:p>
          <a:p>
            <a:pPr lvl="1"/>
            <a:r>
              <a:rPr lang="en-US" dirty="0" smtClean="0"/>
              <a:t>Services allow you to scale containers across multiple Docker daemons, which all work together as a swarm with multiple managers and workers. </a:t>
            </a:r>
          </a:p>
          <a:p>
            <a:pPr lvl="1"/>
            <a:endParaRPr lang="en-US" dirty="0" smtClean="0"/>
          </a:p>
          <a:p>
            <a:pPr lvl="1"/>
            <a:r>
              <a:rPr lang="en-US" dirty="0" smtClean="0"/>
              <a:t>Each member of a swarm is a Docker daemon, and all the daemons communicate using the Docker API. A service allows you to define the desired state, such as the number of replicas of the service that must be available at any given time. </a:t>
            </a:r>
          </a:p>
          <a:p>
            <a:pPr lvl="1"/>
            <a:endParaRPr lang="en-US" dirty="0" smtClean="0"/>
          </a:p>
          <a:p>
            <a:pPr lvl="1"/>
            <a:r>
              <a:rPr lang="en-US" dirty="0" smtClean="0"/>
              <a:t>By default, the service is load-balanced across all worker nodes. To the consumer, the Docker service appears to be a single application. Docker Engine supports swarm mode in Docker 1.12 and higher.</a:t>
            </a:r>
          </a:p>
          <a:p>
            <a:pPr lvl="1"/>
            <a:endParaRPr lang="en-US" dirty="0"/>
          </a:p>
        </p:txBody>
      </p:sp>
      <p:sp>
        <p:nvSpPr>
          <p:cNvPr id="3" name="Title 2"/>
          <p:cNvSpPr>
            <a:spLocks noGrp="1"/>
          </p:cNvSpPr>
          <p:nvPr>
            <p:ph type="title"/>
          </p:nvPr>
        </p:nvSpPr>
        <p:spPr/>
        <p:txBody>
          <a:bodyPr/>
          <a:lstStyle/>
          <a:p>
            <a:r>
              <a:rPr lang="en-US" dirty="0" smtClean="0"/>
              <a:t>Docker Objects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dirty="0" smtClean="0"/>
              <a:t>Docker interaction commands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docker start [CONTAINER]</a:t>
            </a:r>
          </a:p>
          <a:p>
            <a:r>
              <a:rPr lang="en-US" dirty="0" smtClean="0"/>
              <a:t>docker stop [CONTAINER]</a:t>
            </a:r>
          </a:p>
          <a:p>
            <a:r>
              <a:rPr lang="en-US" dirty="0" smtClean="0"/>
              <a:t>docker restart [CONTAINER]</a:t>
            </a:r>
          </a:p>
          <a:p>
            <a:r>
              <a:rPr lang="en-US" dirty="0" smtClean="0"/>
              <a:t>docker pause [CONTAINER]</a:t>
            </a:r>
          </a:p>
          <a:p>
            <a:r>
              <a:rPr lang="en-US" dirty="0" smtClean="0"/>
              <a:t>docker </a:t>
            </a:r>
            <a:r>
              <a:rPr lang="en-US" dirty="0" err="1" smtClean="0"/>
              <a:t>unpause</a:t>
            </a:r>
            <a:r>
              <a:rPr lang="en-US" dirty="0" smtClean="0"/>
              <a:t> [CONTAINER]</a:t>
            </a:r>
          </a:p>
          <a:p>
            <a:r>
              <a:rPr lang="en-US" dirty="0" smtClean="0"/>
              <a:t>docker kill [CONTAINER]</a:t>
            </a:r>
          </a:p>
          <a:p>
            <a:r>
              <a:rPr lang="en-US" dirty="0" smtClean="0"/>
              <a:t>docker </a:t>
            </a:r>
            <a:r>
              <a:rPr lang="en-US" dirty="0" err="1" smtClean="0"/>
              <a:t>ps</a:t>
            </a:r>
            <a:endParaRPr lang="en-US" dirty="0" smtClean="0"/>
          </a:p>
          <a:p>
            <a:r>
              <a:rPr lang="en-US" dirty="0" smtClean="0"/>
              <a:t>docker logs [CONTAINER]</a:t>
            </a:r>
          </a:p>
          <a:p>
            <a:r>
              <a:rPr lang="en-US" dirty="0" smtClean="0"/>
              <a:t>docker inspect [OBJECT_NAME/ID]</a:t>
            </a:r>
          </a:p>
          <a:p>
            <a:r>
              <a:rPr lang="en-US" dirty="0" err="1" smtClean="0"/>
              <a:t>docke</a:t>
            </a:r>
            <a:r>
              <a:rPr lang="en-US" dirty="0" smtClean="0"/>
              <a:t> image </a:t>
            </a:r>
            <a:r>
              <a:rPr lang="en-US" dirty="0" err="1" smtClean="0"/>
              <a:t>ls</a:t>
            </a:r>
            <a:endParaRPr lang="en-US" dirty="0" smtClean="0"/>
          </a:p>
          <a:p>
            <a:r>
              <a:rPr lang="en-US" dirty="0" smtClean="0"/>
              <a:t>docker history [IMAGE]</a:t>
            </a:r>
            <a:endParaRPr lang="en-US" dirty="0"/>
          </a:p>
        </p:txBody>
      </p:sp>
      <p:sp>
        <p:nvSpPr>
          <p:cNvPr id="3" name="Title 2"/>
          <p:cNvSpPr>
            <a:spLocks noGrp="1"/>
          </p:cNvSpPr>
          <p:nvPr>
            <p:ph type="title"/>
          </p:nvPr>
        </p:nvSpPr>
        <p:spPr/>
        <p:txBody>
          <a:bodyPr/>
          <a:lstStyle/>
          <a:p>
            <a:r>
              <a:rPr lang="en-US" dirty="0" smtClean="0"/>
              <a:t>Commands-stating and stopping containers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docker build [URL]</a:t>
            </a:r>
          </a:p>
          <a:p>
            <a:r>
              <a:rPr lang="en-US" dirty="0" smtClean="0"/>
              <a:t>docker pull [IMAGE]</a:t>
            </a:r>
          </a:p>
          <a:p>
            <a:r>
              <a:rPr lang="en-US" dirty="0" smtClean="0"/>
              <a:t>docker push [IMAGE]</a:t>
            </a:r>
          </a:p>
          <a:p>
            <a:r>
              <a:rPr lang="en-US" dirty="0" smtClean="0"/>
              <a:t>docker commit [CONTAINER] [NEW_IMAGE_NAME]</a:t>
            </a:r>
          </a:p>
          <a:p>
            <a:r>
              <a:rPr lang="en-US" dirty="0" smtClean="0"/>
              <a:t>docker </a:t>
            </a:r>
            <a:r>
              <a:rPr lang="en-US" dirty="0" err="1" smtClean="0"/>
              <a:t>rmi</a:t>
            </a:r>
            <a:r>
              <a:rPr lang="en-US" dirty="0" smtClean="0"/>
              <a:t> [IMAGE]</a:t>
            </a:r>
          </a:p>
          <a:p>
            <a:r>
              <a:rPr lang="en-US" dirty="0" smtClean="0"/>
              <a:t>docker save [IMAGE] &gt; [TAR_FILE]</a:t>
            </a:r>
            <a:endParaRPr lang="en-US" dirty="0"/>
          </a:p>
        </p:txBody>
      </p:sp>
      <p:sp>
        <p:nvSpPr>
          <p:cNvPr id="3" name="Title 2"/>
          <p:cNvSpPr>
            <a:spLocks noGrp="1"/>
          </p:cNvSpPr>
          <p:nvPr>
            <p:ph type="title"/>
          </p:nvPr>
        </p:nvSpPr>
        <p:spPr/>
        <p:txBody>
          <a:bodyPr/>
          <a:lstStyle/>
          <a:p>
            <a:r>
              <a:rPr lang="en-US" dirty="0" smtClean="0"/>
              <a:t>Docker Image commands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dirty="0" smtClean="0"/>
              <a:t>Image Management and Registry</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Docker registry stores Docker images. Docker Hub is a public registry that anyone can use, and Docker is configured to look for images on Docker Hub by default. You can even run your own private registry.</a:t>
            </a:r>
          </a:p>
          <a:p>
            <a:endParaRPr lang="en-US" dirty="0" smtClean="0"/>
          </a:p>
          <a:p>
            <a:r>
              <a:rPr lang="en-US" dirty="0" smtClean="0"/>
              <a:t>When you use the docker pull or docker run commands, the required images are pulled from your configured registry. When you use the docker push command, your image is pushed to your configured registry.</a:t>
            </a:r>
          </a:p>
          <a:p>
            <a:endParaRPr lang="en-US" dirty="0"/>
          </a:p>
        </p:txBody>
      </p:sp>
      <p:sp>
        <p:nvSpPr>
          <p:cNvPr id="3" name="Title 2"/>
          <p:cNvSpPr>
            <a:spLocks noGrp="1"/>
          </p:cNvSpPr>
          <p:nvPr>
            <p:ph type="title"/>
          </p:nvPr>
        </p:nvSpPr>
        <p:spPr/>
        <p:txBody>
          <a:bodyPr/>
          <a:lstStyle/>
          <a:p>
            <a:r>
              <a:rPr lang="en-US" dirty="0" smtClean="0"/>
              <a:t>Docker registry</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r>
              <a:rPr lang="en-US" dirty="0" smtClean="0"/>
              <a:t>Storage in Docker</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endParaRPr lang="en-US" dirty="0"/>
          </a:p>
        </p:txBody>
      </p:sp>
      <p:sp>
        <p:nvSpPr>
          <p:cNvPr id="3" name="Text Placeholder 2"/>
          <p:cNvSpPr>
            <a:spLocks noGrp="1"/>
          </p:cNvSpPr>
          <p:nvPr>
            <p:ph type="body" sz="quarter" idx="10"/>
          </p:nvPr>
        </p:nvSpPr>
        <p:spPr/>
        <p:txBody>
          <a:bodyPr/>
          <a:lstStyle/>
          <a:p>
            <a:pPr lvl="0"/>
            <a:r>
              <a:rPr lang="en-US" i="1" dirty="0" smtClean="0"/>
              <a:t>Introduction to Containerization</a:t>
            </a:r>
            <a:endParaRPr lang="en-US" dirty="0"/>
          </a:p>
        </p:txBody>
      </p:sp>
      <p:sp>
        <p:nvSpPr>
          <p:cNvPr id="4" name="Text Placeholder 3"/>
          <p:cNvSpPr>
            <a:spLocks noGrp="1"/>
          </p:cNvSpPr>
          <p:nvPr>
            <p:ph type="body" sz="quarter" idx="11"/>
          </p:nvPr>
        </p:nvSpPr>
        <p:spPr/>
        <p:txBody>
          <a:bodyPr/>
          <a:lstStyle/>
          <a:p>
            <a:r>
              <a:rPr lang="en-US" dirty="0" smtClean="0"/>
              <a:t>Objects in Docker</a:t>
            </a:r>
            <a:endParaRPr lang="en-US" dirty="0"/>
          </a:p>
        </p:txBody>
      </p:sp>
      <p:sp>
        <p:nvSpPr>
          <p:cNvPr id="5" name="Text Placeholder 4"/>
          <p:cNvSpPr>
            <a:spLocks noGrp="1"/>
          </p:cNvSpPr>
          <p:nvPr>
            <p:ph type="body" sz="quarter" idx="12"/>
          </p:nvPr>
        </p:nvSpPr>
        <p:spPr/>
        <p:txBody>
          <a:bodyPr/>
          <a:lstStyle/>
          <a:p>
            <a:r>
              <a:rPr lang="en-US" i="1" dirty="0" smtClean="0"/>
              <a:t>Docker interaction commands</a:t>
            </a:r>
            <a:endParaRPr lang="en-US" dirty="0"/>
          </a:p>
        </p:txBody>
      </p:sp>
      <p:sp>
        <p:nvSpPr>
          <p:cNvPr id="6" name="Text Placeholder 5"/>
          <p:cNvSpPr>
            <a:spLocks noGrp="1"/>
          </p:cNvSpPr>
          <p:nvPr>
            <p:ph type="body" sz="quarter" idx="13"/>
          </p:nvPr>
        </p:nvSpPr>
        <p:spPr/>
        <p:txBody>
          <a:bodyPr/>
          <a:lstStyle/>
          <a:p>
            <a:r>
              <a:rPr lang="en-US" dirty="0" smtClean="0"/>
              <a:t>Image Management and registry</a:t>
            </a:r>
            <a:endParaRPr lang="en-US" dirty="0"/>
          </a:p>
        </p:txBody>
      </p:sp>
      <p:sp>
        <p:nvSpPr>
          <p:cNvPr id="7" name="Text Placeholder 6"/>
          <p:cNvSpPr>
            <a:spLocks noGrp="1"/>
          </p:cNvSpPr>
          <p:nvPr>
            <p:ph type="body" sz="quarter" idx="14"/>
          </p:nvPr>
        </p:nvSpPr>
        <p:spPr/>
        <p:txBody>
          <a:bodyPr/>
          <a:lstStyle/>
          <a:p>
            <a:r>
              <a:rPr lang="en-US" dirty="0" smtClean="0"/>
              <a:t>Storage in Docker</a:t>
            </a:r>
          </a:p>
          <a:p>
            <a:endParaRPr lang="en-US" dirty="0"/>
          </a:p>
        </p:txBody>
      </p:sp>
      <p:sp>
        <p:nvSpPr>
          <p:cNvPr id="8" name="Text Placeholder 7"/>
          <p:cNvSpPr>
            <a:spLocks noGrp="1"/>
          </p:cNvSpPr>
          <p:nvPr>
            <p:ph type="body" sz="quarter" idx="15"/>
          </p:nvPr>
        </p:nvSpPr>
        <p:spPr/>
        <p:txBody>
          <a:bodyPr/>
          <a:lstStyle/>
          <a:p>
            <a:pPr lvl="0"/>
            <a:r>
              <a:rPr lang="en-US" dirty="0" smtClean="0"/>
              <a:t>Docker compose tool</a:t>
            </a:r>
          </a:p>
          <a:p>
            <a:endParaRPr lang="en-US" dirty="0"/>
          </a:p>
        </p:txBody>
      </p:sp>
      <p:sp>
        <p:nvSpPr>
          <p:cNvPr id="12" name="Text Placeholder 11"/>
          <p:cNvSpPr>
            <a:spLocks noGrp="1"/>
          </p:cNvSpPr>
          <p:nvPr>
            <p:ph type="body" sz="quarter" idx="16"/>
          </p:nvPr>
        </p:nvSpPr>
        <p:spPr/>
        <p:txBody>
          <a:bodyPr/>
          <a:lstStyle/>
          <a:p>
            <a:pPr lvl="0"/>
            <a:r>
              <a:rPr lang="en-US" dirty="0" smtClean="0"/>
              <a:t>Networking</a:t>
            </a:r>
          </a:p>
          <a:p>
            <a:endParaRPr lang="en-US" dirty="0"/>
          </a:p>
        </p:txBody>
      </p:sp>
      <p:sp>
        <p:nvSpPr>
          <p:cNvPr id="13" name="Text Placeholder 12"/>
          <p:cNvSpPr>
            <a:spLocks noGrp="1"/>
          </p:cNvSpPr>
          <p:nvPr>
            <p:ph type="body" sz="quarter" idx="17"/>
          </p:nvPr>
        </p:nvSpPr>
        <p:spPr/>
        <p:txBody>
          <a:bodyPr/>
          <a:lstStyle/>
          <a:p>
            <a:r>
              <a:rPr lang="en-US" dirty="0" smtClean="0"/>
              <a:t>Hands on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By default all files created inside a container are stored on a writable container layer. This means that:</a:t>
            </a:r>
          </a:p>
          <a:p>
            <a:endParaRPr lang="en-US" dirty="0" smtClean="0"/>
          </a:p>
          <a:p>
            <a:r>
              <a:rPr lang="en-US" dirty="0" smtClean="0"/>
              <a:t>The data doesn’t persist when that container no longer exists, and it can be difficult to get the data out of the container if another process needs it.</a:t>
            </a:r>
          </a:p>
          <a:p>
            <a:endParaRPr lang="en-US" dirty="0" smtClean="0"/>
          </a:p>
          <a:p>
            <a:r>
              <a:rPr lang="en-US" dirty="0" smtClean="0"/>
              <a:t>A container’s writable layer is tightly coupled to the host machine where the container is running. You can’t easily move the data somewhere else.</a:t>
            </a:r>
          </a:p>
          <a:p>
            <a:endParaRPr lang="en-US" dirty="0" smtClean="0"/>
          </a:p>
          <a:p>
            <a:r>
              <a:rPr lang="en-US" dirty="0" smtClean="0"/>
              <a:t>Writing into a container’s writable layer requires a </a:t>
            </a:r>
            <a:r>
              <a:rPr lang="en-US" dirty="0" smtClean="0">
                <a:hlinkClick r:id="rId2"/>
              </a:rPr>
              <a:t>storage driver</a:t>
            </a:r>
            <a:r>
              <a:rPr lang="en-US" dirty="0" smtClean="0"/>
              <a:t> to manage the </a:t>
            </a:r>
            <a:r>
              <a:rPr lang="en-US" dirty="0" err="1" smtClean="0"/>
              <a:t>filesystem</a:t>
            </a:r>
            <a:r>
              <a:rPr lang="en-US" dirty="0" smtClean="0"/>
              <a:t>. The storage driver provides a union </a:t>
            </a:r>
            <a:r>
              <a:rPr lang="en-US" dirty="0" err="1" smtClean="0"/>
              <a:t>filesystem</a:t>
            </a:r>
            <a:r>
              <a:rPr lang="en-US" dirty="0" smtClean="0"/>
              <a:t>, using the Linux kernel. This extra abstraction reduces performance as compared to using </a:t>
            </a:r>
            <a:r>
              <a:rPr lang="en-US" i="1" dirty="0" smtClean="0"/>
              <a:t>data volumes</a:t>
            </a:r>
            <a:r>
              <a:rPr lang="en-US" dirty="0" smtClean="0"/>
              <a:t>, which write directly to the host </a:t>
            </a:r>
            <a:r>
              <a:rPr lang="en-US" dirty="0" err="1" smtClean="0"/>
              <a:t>filesystem</a:t>
            </a:r>
            <a:r>
              <a:rPr lang="en-US" dirty="0" smtClean="0"/>
              <a:t>.</a:t>
            </a:r>
          </a:p>
          <a:p>
            <a:endParaRPr lang="en-US" dirty="0" smtClean="0"/>
          </a:p>
          <a:p>
            <a:r>
              <a:rPr lang="en-US" dirty="0" smtClean="0"/>
              <a:t>Docker has two options for containers to store files in the host machine, so that the files are persisted even after the container stops: </a:t>
            </a:r>
            <a:r>
              <a:rPr lang="en-US" i="1" dirty="0" smtClean="0"/>
              <a:t>volumes</a:t>
            </a:r>
            <a:r>
              <a:rPr lang="en-US" dirty="0" smtClean="0"/>
              <a:t>, and </a:t>
            </a:r>
            <a:r>
              <a:rPr lang="en-US" i="1" dirty="0" smtClean="0"/>
              <a:t>bind mounts</a:t>
            </a:r>
            <a:r>
              <a:rPr lang="en-US" dirty="0" smtClean="0"/>
              <a:t>. If you’re running Docker on Linux you can also use a </a:t>
            </a:r>
            <a:r>
              <a:rPr lang="en-US" i="1" dirty="0" err="1" smtClean="0"/>
              <a:t>tmpfs</a:t>
            </a:r>
            <a:r>
              <a:rPr lang="en-US" i="1" dirty="0" smtClean="0"/>
              <a:t> mount</a:t>
            </a:r>
            <a:r>
              <a:rPr lang="en-US" dirty="0" smtClean="0"/>
              <a:t>. If you’re running Docker on Windows you can also use a </a:t>
            </a:r>
            <a:r>
              <a:rPr lang="en-US" i="1" dirty="0" smtClean="0"/>
              <a:t>named pipe</a:t>
            </a:r>
            <a:r>
              <a:rPr lang="en-US" dirty="0" smtClean="0"/>
              <a:t>.</a:t>
            </a:r>
          </a:p>
          <a:p>
            <a:endParaRPr lang="en-US" dirty="0" smtClean="0"/>
          </a:p>
          <a:p>
            <a:r>
              <a:rPr lang="en-US" dirty="0" smtClean="0"/>
              <a:t>Keep reading for more information about these two ways of persisting data.</a:t>
            </a:r>
            <a:endParaRPr lang="en-US" dirty="0"/>
          </a:p>
        </p:txBody>
      </p:sp>
      <p:sp>
        <p:nvSpPr>
          <p:cNvPr id="3" name="Title 2"/>
          <p:cNvSpPr>
            <a:spLocks noGrp="1"/>
          </p:cNvSpPr>
          <p:nvPr>
            <p:ph type="title"/>
          </p:nvPr>
        </p:nvSpPr>
        <p:spPr/>
        <p:txBody>
          <a:bodyPr/>
          <a:lstStyle/>
          <a:p>
            <a:r>
              <a:rPr lang="en-US" dirty="0" smtClean="0"/>
              <a:t>Storage in Docker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 matter which type of mount you choose to use, the data looks the same from within the container. It is exposed as either a directory or an individual file in the container’s </a:t>
            </a:r>
            <a:r>
              <a:rPr lang="en-US" dirty="0" err="1" smtClean="0"/>
              <a:t>filesystem</a:t>
            </a:r>
            <a:r>
              <a:rPr lang="en-US" dirty="0" smtClean="0"/>
              <a:t>.</a:t>
            </a:r>
          </a:p>
          <a:p>
            <a:r>
              <a:rPr lang="en-US" dirty="0" smtClean="0"/>
              <a:t>An easy way to visualize the difference among volumes, bind mounts, and </a:t>
            </a:r>
            <a:r>
              <a:rPr lang="en-US" dirty="0" err="1" smtClean="0"/>
              <a:t>tmpfs</a:t>
            </a:r>
            <a:r>
              <a:rPr lang="en-US" dirty="0" smtClean="0"/>
              <a:t> mounts is to think about where the data lives on the Docker host.</a:t>
            </a:r>
          </a:p>
          <a:p>
            <a:r>
              <a:rPr lang="en-US" b="1" dirty="0" smtClean="0"/>
              <a:t>Volumes </a:t>
            </a:r>
            <a:r>
              <a:rPr lang="en-US" dirty="0" smtClean="0"/>
              <a:t>are stored in a part of the host </a:t>
            </a:r>
            <a:r>
              <a:rPr lang="en-US" dirty="0" err="1" smtClean="0"/>
              <a:t>filesystem</a:t>
            </a:r>
            <a:r>
              <a:rPr lang="en-US" dirty="0" smtClean="0"/>
              <a:t> which is managed by Docker (/</a:t>
            </a:r>
            <a:r>
              <a:rPr lang="en-US" dirty="0" err="1" smtClean="0"/>
              <a:t>var</a:t>
            </a:r>
            <a:r>
              <a:rPr lang="en-US" dirty="0" smtClean="0"/>
              <a:t>/lib/docker/volumes/ on Linux). Non-Docker processes should not modify this part of the </a:t>
            </a:r>
            <a:r>
              <a:rPr lang="en-US" dirty="0" err="1" smtClean="0"/>
              <a:t>filesystem</a:t>
            </a:r>
            <a:r>
              <a:rPr lang="en-US" dirty="0" smtClean="0"/>
              <a:t>. Volumes are the best way to persist data in Docker.</a:t>
            </a:r>
          </a:p>
          <a:p>
            <a:r>
              <a:rPr lang="en-US" b="1" dirty="0" smtClean="0"/>
              <a:t>Bind mounts </a:t>
            </a:r>
            <a:r>
              <a:rPr lang="en-US" dirty="0" smtClean="0"/>
              <a:t>may be stored anywhere on the host system. They may even be important system files or directories. Non-Docker processes on the Docker host or a Docker container can modify them at any time.</a:t>
            </a:r>
          </a:p>
          <a:p>
            <a:r>
              <a:rPr lang="en-US" b="1" dirty="0" err="1" smtClean="0"/>
              <a:t>tmpfs</a:t>
            </a:r>
            <a:r>
              <a:rPr lang="en-US" dirty="0" smtClean="0"/>
              <a:t> mounts are stored in the host system’s memory only, and are never written to the host system’s </a:t>
            </a:r>
            <a:r>
              <a:rPr lang="en-US" dirty="0" err="1" smtClean="0"/>
              <a:t>filesystem</a:t>
            </a:r>
            <a:r>
              <a:rPr lang="en-US" dirty="0" smtClean="0"/>
              <a:t>.</a:t>
            </a:r>
          </a:p>
          <a:p>
            <a:endParaRPr lang="en-US" dirty="0"/>
          </a:p>
        </p:txBody>
      </p:sp>
      <p:sp>
        <p:nvSpPr>
          <p:cNvPr id="3" name="Title 2"/>
          <p:cNvSpPr>
            <a:spLocks noGrp="1"/>
          </p:cNvSpPr>
          <p:nvPr>
            <p:ph type="title"/>
          </p:nvPr>
        </p:nvSpPr>
        <p:spPr/>
        <p:txBody>
          <a:bodyPr/>
          <a:lstStyle/>
          <a:p>
            <a:r>
              <a:rPr lang="en-US" dirty="0" smtClean="0"/>
              <a:t>Choose the right type of mount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7187" y="2935287"/>
            <a:ext cx="7810990" cy="725769"/>
          </a:xfrm>
        </p:spPr>
        <p:txBody>
          <a:bodyPr/>
          <a:lstStyle/>
          <a:p>
            <a:pPr lvl="0"/>
            <a:r>
              <a:rPr lang="en-US" sz="2800" dirty="0" smtClean="0"/>
              <a:t>Docker compose tool</a:t>
            </a:r>
            <a:endParaRPr lang="en-US"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smtClean="0"/>
          </a:p>
          <a:p>
            <a:endParaRPr lang="en-US" dirty="0"/>
          </a:p>
        </p:txBody>
      </p:sp>
      <p:sp>
        <p:nvSpPr>
          <p:cNvPr id="3" name="Title 2"/>
          <p:cNvSpPr>
            <a:spLocks noGrp="1"/>
          </p:cNvSpPr>
          <p:nvPr>
            <p:ph type="title"/>
          </p:nvPr>
        </p:nvSpPr>
        <p:spPr/>
        <p:txBody>
          <a:bodyPr/>
          <a:lstStyle/>
          <a:p>
            <a:r>
              <a:rPr lang="en-US" dirty="0" smtClean="0"/>
              <a:t>Compiling Kafka code</a:t>
            </a:r>
            <a:endParaRPr lang="en-US" dirty="0"/>
          </a:p>
        </p:txBody>
      </p:sp>
      <p:pic>
        <p:nvPicPr>
          <p:cNvPr id="6146" name="Picture 2"/>
          <p:cNvPicPr>
            <a:picLocks noChangeAspect="1" noChangeArrowheads="1"/>
          </p:cNvPicPr>
          <p:nvPr/>
        </p:nvPicPr>
        <p:blipFill>
          <a:blip r:embed="rId2"/>
          <a:srcRect/>
          <a:stretch>
            <a:fillRect/>
          </a:stretch>
        </p:blipFill>
        <p:spPr bwMode="auto">
          <a:xfrm>
            <a:off x="1119187" y="877887"/>
            <a:ext cx="8458200" cy="488632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smtClean="0"/>
              <a:t>Networking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Docker takes care of the networking aspects so that the containers can communicate with other containers and also with the Docker Host. </a:t>
            </a:r>
          </a:p>
          <a:p>
            <a:endParaRPr lang="en-US" dirty="0" smtClean="0"/>
          </a:p>
          <a:p>
            <a:r>
              <a:rPr lang="en-US" dirty="0" smtClean="0"/>
              <a:t>If you do an </a:t>
            </a:r>
            <a:r>
              <a:rPr lang="en-US" dirty="0" err="1" smtClean="0"/>
              <a:t>ifconfig</a:t>
            </a:r>
            <a:r>
              <a:rPr lang="en-US" dirty="0" smtClean="0"/>
              <a:t> on the Docker Host, you will see the Docker Ethernet adapter. This adapter is created when Docker is installed on the Docker Host.</a:t>
            </a:r>
          </a:p>
          <a:p>
            <a:endParaRPr lang="en-US" dirty="0" smtClean="0"/>
          </a:p>
          <a:p>
            <a:r>
              <a:rPr lang="en-US" dirty="0" err="1" smtClean="0"/>
              <a:t>Docker’s</a:t>
            </a:r>
            <a:r>
              <a:rPr lang="en-US" dirty="0" smtClean="0"/>
              <a:t> networking subsystem is pluggable, using drivers.</a:t>
            </a:r>
          </a:p>
          <a:p>
            <a:endParaRPr lang="en-US" dirty="0" smtClean="0"/>
          </a:p>
          <a:p>
            <a:r>
              <a:rPr lang="en-US" dirty="0" smtClean="0"/>
              <a:t> Several drivers exist by default, and provide core networking functionality:</a:t>
            </a:r>
          </a:p>
          <a:p>
            <a:pPr lvl="1"/>
            <a:r>
              <a:rPr lang="en-US" dirty="0" smtClean="0"/>
              <a:t>bridge</a:t>
            </a:r>
          </a:p>
          <a:p>
            <a:pPr lvl="1"/>
            <a:r>
              <a:rPr lang="en-US" dirty="0" smtClean="0"/>
              <a:t>host</a:t>
            </a:r>
          </a:p>
          <a:p>
            <a:pPr lvl="1"/>
            <a:r>
              <a:rPr lang="en-US" dirty="0" smtClean="0"/>
              <a:t>none</a:t>
            </a:r>
          </a:p>
          <a:p>
            <a:pPr lvl="1"/>
            <a:r>
              <a:rPr lang="en-US" dirty="0" smtClean="0"/>
              <a:t>overlay</a:t>
            </a:r>
          </a:p>
          <a:p>
            <a:pPr lvl="1"/>
            <a:r>
              <a:rPr lang="en-US" dirty="0" err="1" smtClean="0"/>
              <a:t>macvlan</a:t>
            </a:r>
            <a:endParaRPr lang="en-US" dirty="0" smtClean="0"/>
          </a:p>
          <a:p>
            <a:endParaRPr lang="en-US" dirty="0"/>
          </a:p>
        </p:txBody>
      </p:sp>
      <p:sp>
        <p:nvSpPr>
          <p:cNvPr id="3" name="Title 2"/>
          <p:cNvSpPr>
            <a:spLocks noGrp="1"/>
          </p:cNvSpPr>
          <p:nvPr>
            <p:ph type="title"/>
          </p:nvPr>
        </p:nvSpPr>
        <p:spPr/>
        <p:txBody>
          <a:bodyPr/>
          <a:lstStyle/>
          <a:p>
            <a:r>
              <a:rPr lang="en-US" dirty="0" smtClean="0"/>
              <a:t>Docker Networking</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bridge</a:t>
            </a:r>
          </a:p>
          <a:p>
            <a:pPr lvl="1"/>
            <a:r>
              <a:rPr lang="en-US" dirty="0" smtClean="0"/>
              <a:t>The default network driver. If you don’t specify a driver, this is the type of network you are creating.</a:t>
            </a:r>
          </a:p>
          <a:p>
            <a:pPr lvl="1"/>
            <a:r>
              <a:rPr lang="en-US" dirty="0" smtClean="0"/>
              <a:t>Bridge networks are usually used when your applications run in standalone containers that need to communicate. </a:t>
            </a:r>
          </a:p>
          <a:p>
            <a:endParaRPr lang="en-US" b="1" dirty="0" smtClean="0"/>
          </a:p>
          <a:p>
            <a:r>
              <a:rPr lang="en-US" b="1" dirty="0" smtClean="0"/>
              <a:t>host </a:t>
            </a:r>
          </a:p>
          <a:p>
            <a:pPr lvl="1"/>
            <a:r>
              <a:rPr lang="en-US" dirty="0" smtClean="0"/>
              <a:t>For standalone containers, remove network isolation between the container and the Docker host, and use the host’s networking directly. </a:t>
            </a:r>
          </a:p>
          <a:p>
            <a:pPr lvl="1"/>
            <a:r>
              <a:rPr lang="en-US" dirty="0" smtClean="0"/>
              <a:t>host is only available for swarm services on Docker 17.06 and higher. See use the host network.</a:t>
            </a:r>
          </a:p>
          <a:p>
            <a:endParaRPr lang="en-US" dirty="0"/>
          </a:p>
        </p:txBody>
      </p:sp>
      <p:sp>
        <p:nvSpPr>
          <p:cNvPr id="3" name="Title 2"/>
          <p:cNvSpPr>
            <a:spLocks noGrp="1"/>
          </p:cNvSpPr>
          <p:nvPr>
            <p:ph type="title"/>
          </p:nvPr>
        </p:nvSpPr>
        <p:spPr/>
        <p:txBody>
          <a:bodyPr/>
          <a:lstStyle/>
          <a:p>
            <a:r>
              <a:rPr lang="en-US" dirty="0" smtClean="0"/>
              <a:t>Types of Networks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overlay</a:t>
            </a:r>
          </a:p>
          <a:p>
            <a:pPr lvl="1"/>
            <a:r>
              <a:rPr lang="en-US" dirty="0" smtClean="0"/>
              <a:t>Overlay networks connect multiple Docker daemons together and enable swarm services to communicate with each other. </a:t>
            </a:r>
          </a:p>
          <a:p>
            <a:pPr lvl="1"/>
            <a:r>
              <a:rPr lang="en-US" dirty="0" smtClean="0"/>
              <a:t>You can also use overlay networks to facilitate communication between a swarm service and a standalone container, or between two standalone containers on different Docker daemons. </a:t>
            </a:r>
          </a:p>
          <a:p>
            <a:pPr lvl="1"/>
            <a:r>
              <a:rPr lang="en-US" dirty="0" smtClean="0"/>
              <a:t>This strategy removes the need to do OS-level routing between these containers</a:t>
            </a:r>
            <a:endParaRPr lang="en-US" b="1" dirty="0" smtClean="0"/>
          </a:p>
          <a:p>
            <a:r>
              <a:rPr lang="en-US" b="1" dirty="0" err="1" smtClean="0"/>
              <a:t>macvlan</a:t>
            </a:r>
            <a:endParaRPr lang="en-US" b="1" dirty="0" smtClean="0"/>
          </a:p>
          <a:p>
            <a:pPr lvl="1"/>
            <a:r>
              <a:rPr lang="en-US" dirty="0" smtClean="0"/>
              <a:t> </a:t>
            </a:r>
            <a:r>
              <a:rPr lang="en-US" dirty="0" err="1" smtClean="0"/>
              <a:t>Macvlan</a:t>
            </a:r>
            <a:r>
              <a:rPr lang="en-US" dirty="0" smtClean="0"/>
              <a:t> networks allow you to assign a MAC address to a container, making it appear as a physical device on your network. </a:t>
            </a:r>
          </a:p>
          <a:p>
            <a:pPr lvl="1"/>
            <a:r>
              <a:rPr lang="en-US" dirty="0" smtClean="0"/>
              <a:t>The Docker daemon routes traffic to containers by their MAC addresses. </a:t>
            </a:r>
          </a:p>
          <a:p>
            <a:pPr lvl="1"/>
            <a:r>
              <a:rPr lang="en-US" dirty="0" smtClean="0"/>
              <a:t>Using the </a:t>
            </a:r>
            <a:r>
              <a:rPr lang="en-US" dirty="0" err="1" smtClean="0"/>
              <a:t>macvlan</a:t>
            </a:r>
            <a:r>
              <a:rPr lang="en-US" dirty="0" smtClean="0"/>
              <a:t> driver is sometimes the best choice when dealing with legacy applications that expect to be directly connected to the physical network, rather than routed through the Docker host’s network stack. </a:t>
            </a:r>
          </a:p>
          <a:p>
            <a:endParaRPr lang="en-US" dirty="0"/>
          </a:p>
        </p:txBody>
      </p:sp>
      <p:sp>
        <p:nvSpPr>
          <p:cNvPr id="3" name="Title 2"/>
          <p:cNvSpPr>
            <a:spLocks noGrp="1"/>
          </p:cNvSpPr>
          <p:nvPr>
            <p:ph type="title"/>
          </p:nvPr>
        </p:nvSpPr>
        <p:spPr/>
        <p:txBody>
          <a:bodyPr/>
          <a:lstStyle/>
          <a:p>
            <a:r>
              <a:rPr lang="en-US" dirty="0" smtClean="0"/>
              <a:t>Types of Networks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User-defined bridge networks</a:t>
            </a:r>
            <a:r>
              <a:rPr lang="en-US" dirty="0" smtClean="0"/>
              <a:t> are best when you need multiple containers to communicate on the same Docker host.</a:t>
            </a:r>
          </a:p>
          <a:p>
            <a:endParaRPr lang="en-US" b="1" dirty="0" smtClean="0"/>
          </a:p>
          <a:p>
            <a:r>
              <a:rPr lang="en-US" b="1" dirty="0" smtClean="0"/>
              <a:t>Host networks</a:t>
            </a:r>
            <a:r>
              <a:rPr lang="en-US" dirty="0" smtClean="0"/>
              <a:t> are best when the network stack should not be isolated from the Docker host, but you want other aspects of the container to be isolated.</a:t>
            </a:r>
          </a:p>
          <a:p>
            <a:endParaRPr lang="en-US" b="1" dirty="0" smtClean="0"/>
          </a:p>
          <a:p>
            <a:r>
              <a:rPr lang="en-US" b="1" dirty="0" smtClean="0"/>
              <a:t>Overlay networks</a:t>
            </a:r>
            <a:r>
              <a:rPr lang="en-US" dirty="0" smtClean="0"/>
              <a:t> are best when you need containers running on different Docker hosts to communicate, or when multiple applications work together using swarm services.</a:t>
            </a:r>
          </a:p>
          <a:p>
            <a:endParaRPr lang="en-US" b="1" dirty="0" smtClean="0"/>
          </a:p>
          <a:p>
            <a:r>
              <a:rPr lang="en-US" b="1" dirty="0" err="1" smtClean="0"/>
              <a:t>Macvlan</a:t>
            </a:r>
            <a:r>
              <a:rPr lang="en-US" b="1" dirty="0" smtClean="0"/>
              <a:t> networks</a:t>
            </a:r>
            <a:r>
              <a:rPr lang="en-US" dirty="0" smtClean="0"/>
              <a:t> are best when you are migrating from a VM setup or need your containers to look like physical hosts on your network, each with a unique MAC address.</a:t>
            </a:r>
          </a:p>
          <a:p>
            <a:endParaRPr lang="en-US" b="1" dirty="0" smtClean="0"/>
          </a:p>
          <a:p>
            <a:r>
              <a:rPr lang="en-US" b="1" dirty="0" smtClean="0"/>
              <a:t>Third-party network </a:t>
            </a:r>
            <a:r>
              <a:rPr lang="en-US" b="1" dirty="0" err="1" smtClean="0"/>
              <a:t>plugins</a:t>
            </a:r>
            <a:r>
              <a:rPr lang="en-US" dirty="0" smtClean="0"/>
              <a:t> allow you to integrate Docker with specialized network stacks.</a:t>
            </a:r>
            <a:endParaRPr lang="en-US" dirty="0"/>
          </a:p>
        </p:txBody>
      </p:sp>
      <p:sp>
        <p:nvSpPr>
          <p:cNvPr id="3" name="Title 2"/>
          <p:cNvSpPr>
            <a:spLocks noGrp="1"/>
          </p:cNvSpPr>
          <p:nvPr>
            <p:ph type="title"/>
          </p:nvPr>
        </p:nvSpPr>
        <p:spPr/>
        <p:txBody>
          <a:bodyPr/>
          <a:lstStyle/>
          <a:p>
            <a:r>
              <a:rPr lang="en-US" dirty="0" smtClean="0"/>
              <a:t>Network Drivers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docker network </a:t>
            </a:r>
            <a:r>
              <a:rPr lang="en-US" dirty="0" err="1" smtClean="0"/>
              <a:t>ls</a:t>
            </a:r>
            <a:endParaRPr lang="en-US" dirty="0" smtClean="0"/>
          </a:p>
          <a:p>
            <a:r>
              <a:rPr lang="en-US" dirty="0" smtClean="0"/>
              <a:t>docker network </a:t>
            </a:r>
            <a:r>
              <a:rPr lang="en-US" dirty="0" err="1" smtClean="0"/>
              <a:t>rm</a:t>
            </a:r>
            <a:r>
              <a:rPr lang="en-US" dirty="0" smtClean="0"/>
              <a:t> [NETWORK]</a:t>
            </a:r>
          </a:p>
          <a:p>
            <a:r>
              <a:rPr lang="en-US" dirty="0" smtClean="0"/>
              <a:t>docker network inspect [NETWORK]</a:t>
            </a:r>
          </a:p>
          <a:p>
            <a:r>
              <a:rPr lang="en-US" dirty="0" smtClean="0"/>
              <a:t>docker network connect [NETWORK] [CONTAINER]</a:t>
            </a:r>
          </a:p>
          <a:p>
            <a:r>
              <a:rPr lang="en-US" dirty="0" smtClean="0"/>
              <a:t>docker network disconnect [NETWORK] [CONTAINER]</a:t>
            </a:r>
            <a:endParaRPr lang="en-US" dirty="0"/>
          </a:p>
        </p:txBody>
      </p:sp>
      <p:sp>
        <p:nvSpPr>
          <p:cNvPr id="3" name="Title 2"/>
          <p:cNvSpPr>
            <a:spLocks noGrp="1"/>
          </p:cNvSpPr>
          <p:nvPr>
            <p:ph type="title"/>
          </p:nvPr>
        </p:nvSpPr>
        <p:spPr/>
        <p:txBody>
          <a:bodyPr/>
          <a:lstStyle/>
          <a:p>
            <a:r>
              <a:rPr lang="en-US" dirty="0" smtClean="0"/>
              <a:t>Networking Commands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74518" y="2877205"/>
            <a:ext cx="7810990" cy="1010902"/>
          </a:xfrm>
        </p:spPr>
        <p:txBody>
          <a:bodyPr/>
          <a:lstStyle/>
          <a:p>
            <a:r>
              <a:rPr lang="en-US" dirty="0" smtClean="0"/>
              <a:t>Introduction to Containerization</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r>
              <a:rPr lang="en-US" dirty="0" smtClean="0"/>
              <a:t>Hands on</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Docker Installation</a:t>
            </a:r>
          </a:p>
          <a:p>
            <a:r>
              <a:rPr lang="en-US" dirty="0" smtClean="0"/>
              <a:t>Docker Image Commands</a:t>
            </a:r>
          </a:p>
          <a:p>
            <a:r>
              <a:rPr lang="en-US" dirty="0" err="1" smtClean="0"/>
              <a:t>Dockerfile</a:t>
            </a:r>
            <a:endParaRPr lang="en-US" dirty="0" smtClean="0"/>
          </a:p>
          <a:p>
            <a:r>
              <a:rPr lang="en-US" dirty="0" smtClean="0"/>
              <a:t>Docker Container Commands</a:t>
            </a:r>
          </a:p>
          <a:p>
            <a:r>
              <a:rPr lang="en-US" dirty="0" smtClean="0"/>
              <a:t>Docker Volume Commands</a:t>
            </a:r>
          </a:p>
          <a:p>
            <a:r>
              <a:rPr lang="en-US" dirty="0" smtClean="0"/>
              <a:t>Docker Network Commands</a:t>
            </a:r>
          </a:p>
          <a:p>
            <a:r>
              <a:rPr lang="en-US" dirty="0" smtClean="0"/>
              <a:t>Docker-Compose</a:t>
            </a:r>
          </a:p>
          <a:p>
            <a:r>
              <a:rPr lang="en-US" dirty="0" smtClean="0"/>
              <a:t>Docker Swarm commands</a:t>
            </a:r>
          </a:p>
          <a:p>
            <a:r>
              <a:rPr lang="en-US" dirty="0" smtClean="0"/>
              <a:t>Docker Node commands</a:t>
            </a:r>
          </a:p>
          <a:p>
            <a:r>
              <a:rPr lang="en-US" dirty="0" smtClean="0"/>
              <a:t>Docker Service commands</a:t>
            </a:r>
          </a:p>
          <a:p>
            <a:r>
              <a:rPr lang="en-US" dirty="0" smtClean="0"/>
              <a:t>Docker Stack commands</a:t>
            </a:r>
          </a:p>
          <a:p>
            <a:pPr lvl="1"/>
            <a:endParaRPr lang="en-US" b="1" dirty="0" smtClean="0"/>
          </a:p>
          <a:p>
            <a:pPr lvl="1"/>
            <a:endParaRPr lang="en-US" dirty="0"/>
          </a:p>
        </p:txBody>
      </p:sp>
      <p:sp>
        <p:nvSpPr>
          <p:cNvPr id="3" name="Title 2"/>
          <p:cNvSpPr>
            <a:spLocks noGrp="1"/>
          </p:cNvSpPr>
          <p:nvPr>
            <p:ph type="title"/>
          </p:nvPr>
        </p:nvSpPr>
        <p:spPr/>
        <p:txBody>
          <a:bodyPr/>
          <a:lstStyle/>
          <a:p>
            <a:pPr lvl="0"/>
            <a:r>
              <a:rPr lang="en-US" dirty="0" smtClean="0"/>
              <a:t>Docker Hands on</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Questions</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dirty="0" smtClean="0"/>
              <a:t>Thank you</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Virtualization is a technique of importing a Guest OS on the top of host OS.</a:t>
            </a:r>
          </a:p>
          <a:p>
            <a:endParaRPr lang="en-US" dirty="0" smtClean="0"/>
          </a:p>
          <a:p>
            <a:r>
              <a:rPr lang="en-US" dirty="0" smtClean="0"/>
              <a:t>This technique is revolution in the beginning because Developers run the different application in different VMs all running on same host.</a:t>
            </a:r>
          </a:p>
          <a:p>
            <a:endParaRPr lang="en-US" dirty="0" smtClean="0"/>
          </a:p>
          <a:p>
            <a:r>
              <a:rPr lang="en-US" dirty="0" smtClean="0"/>
              <a:t>This eliminate the need of extra h/w resource and enable the backup allowing the recovery in failure conditions</a:t>
            </a:r>
          </a:p>
          <a:p>
            <a:endParaRPr lang="en-US" dirty="0" smtClean="0"/>
          </a:p>
          <a:p>
            <a:r>
              <a:rPr lang="en-US" dirty="0" smtClean="0"/>
              <a:t>Lowering the total cost of foundation.</a:t>
            </a:r>
          </a:p>
          <a:p>
            <a:endParaRPr lang="en-US" dirty="0"/>
          </a:p>
        </p:txBody>
      </p:sp>
      <p:sp>
        <p:nvSpPr>
          <p:cNvPr id="3" name="Title 2"/>
          <p:cNvSpPr>
            <a:spLocks noGrp="1"/>
          </p:cNvSpPr>
          <p:nvPr>
            <p:ph type="title"/>
          </p:nvPr>
        </p:nvSpPr>
        <p:spPr/>
        <p:txBody>
          <a:bodyPr/>
          <a:lstStyle/>
          <a:p>
            <a:r>
              <a:rPr lang="en-US" dirty="0" smtClean="0"/>
              <a:t>What is Containerization</a:t>
            </a:r>
            <a:endParaRPr lang="en-US" dirty="0"/>
          </a:p>
        </p:txBody>
      </p:sp>
      <p:sp>
        <p:nvSpPr>
          <p:cNvPr id="6" name="Content Placeholder 5"/>
          <p:cNvSpPr>
            <a:spLocks noGrp="1"/>
          </p:cNvSpPr>
          <p:nvPr>
            <p:ph idx="10"/>
          </p:nvPr>
        </p:nvSpPr>
        <p:spPr/>
        <p:txBody>
          <a:bodyPr/>
          <a:lstStyle/>
          <a:p>
            <a:endParaRPr lang="en-US"/>
          </a:p>
        </p:txBody>
      </p:sp>
      <p:pic>
        <p:nvPicPr>
          <p:cNvPr id="5" name="Picture 4"/>
          <p:cNvPicPr>
            <a:picLocks noChangeAspect="1"/>
          </p:cNvPicPr>
          <p:nvPr/>
        </p:nvPicPr>
        <p:blipFill>
          <a:blip r:embed="rId2"/>
          <a:stretch>
            <a:fillRect/>
          </a:stretch>
        </p:blipFill>
        <p:spPr>
          <a:xfrm>
            <a:off x="6453187" y="1335087"/>
            <a:ext cx="5410200" cy="451310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Packaging Software into Standardized Units for Development, Shipment and Deployment is known as Containerization</a:t>
            </a:r>
          </a:p>
          <a:p>
            <a:endParaRPr lang="en-US" dirty="0" smtClean="0"/>
          </a:p>
          <a:p>
            <a:r>
              <a:rPr lang="en-US" dirty="0" smtClean="0"/>
              <a:t>Docker is a software containerization platform, meaning you can build your application, package them along with their dependencies into a container and then these containers can be easily shipped to run on other machines. </a:t>
            </a:r>
          </a:p>
          <a:p>
            <a:endParaRPr lang="en-US" dirty="0"/>
          </a:p>
        </p:txBody>
      </p:sp>
      <p:sp>
        <p:nvSpPr>
          <p:cNvPr id="3" name="Title 2"/>
          <p:cNvSpPr>
            <a:spLocks noGrp="1"/>
          </p:cNvSpPr>
          <p:nvPr>
            <p:ph type="title"/>
          </p:nvPr>
        </p:nvSpPr>
        <p:spPr/>
        <p:txBody>
          <a:bodyPr/>
          <a:lstStyle/>
          <a:p>
            <a:r>
              <a:rPr lang="en-US" dirty="0" smtClean="0"/>
              <a:t>Containerization…</a:t>
            </a:r>
            <a:endParaRPr lang="en-US" dirty="0"/>
          </a:p>
        </p:txBody>
      </p:sp>
      <p:pic>
        <p:nvPicPr>
          <p:cNvPr id="5" name="Content Placeholder 4"/>
          <p:cNvPicPr>
            <a:picLocks noGrp="1" noChangeAspect="1"/>
          </p:cNvPicPr>
          <p:nvPr>
            <p:ph idx="10"/>
          </p:nvPr>
        </p:nvPicPr>
        <p:blipFill>
          <a:blip r:embed="rId2"/>
          <a:stretch>
            <a:fillRect/>
          </a:stretch>
        </p:blipFill>
        <p:spPr>
          <a:xfrm>
            <a:off x="6585828" y="1243013"/>
            <a:ext cx="5610056" cy="451643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Comparing VM and Containers</a:t>
            </a:r>
            <a:endParaRPr lang="en-US" dirty="0"/>
          </a:p>
        </p:txBody>
      </p:sp>
      <p:sp>
        <p:nvSpPr>
          <p:cNvPr id="4" name="Content Placeholder 3"/>
          <p:cNvSpPr>
            <a:spLocks noGrp="1"/>
          </p:cNvSpPr>
          <p:nvPr>
            <p:ph idx="10"/>
          </p:nvPr>
        </p:nvSpPr>
        <p:spPr/>
        <p:txBody>
          <a:bodyPr/>
          <a:lstStyle/>
          <a:p>
            <a:endParaRPr lang="en-US" dirty="0"/>
          </a:p>
        </p:txBody>
      </p:sp>
      <p:pic>
        <p:nvPicPr>
          <p:cNvPr id="5" name="Picture 4"/>
          <p:cNvPicPr>
            <a:picLocks noChangeAspect="1"/>
          </p:cNvPicPr>
          <p:nvPr/>
        </p:nvPicPr>
        <p:blipFill>
          <a:blip r:embed="rId2"/>
          <a:stretch>
            <a:fillRect/>
          </a:stretch>
        </p:blipFill>
        <p:spPr>
          <a:xfrm>
            <a:off x="509586" y="1182687"/>
            <a:ext cx="5583869" cy="4343400"/>
          </a:xfrm>
          <a:prstGeom prst="rect">
            <a:avLst/>
          </a:prstGeom>
        </p:spPr>
      </p:pic>
      <p:pic>
        <p:nvPicPr>
          <p:cNvPr id="6" name="Picture 5"/>
          <p:cNvPicPr>
            <a:picLocks noChangeAspect="1"/>
          </p:cNvPicPr>
          <p:nvPr/>
        </p:nvPicPr>
        <p:blipFill>
          <a:blip r:embed="rId3"/>
          <a:stretch>
            <a:fillRect/>
          </a:stretch>
        </p:blipFill>
        <p:spPr>
          <a:xfrm>
            <a:off x="6376987" y="1258886"/>
            <a:ext cx="5715000" cy="398116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Comparing VM and Container</a:t>
            </a:r>
            <a:endParaRPr lang="en-US" dirty="0"/>
          </a:p>
        </p:txBody>
      </p:sp>
      <p:sp>
        <p:nvSpPr>
          <p:cNvPr id="4" name="Content Placeholder 3"/>
          <p:cNvSpPr>
            <a:spLocks noGrp="1"/>
          </p:cNvSpPr>
          <p:nvPr>
            <p:ph idx="10"/>
          </p:nvPr>
        </p:nvSpPr>
        <p:spPr/>
        <p:txBody>
          <a:bodyPr/>
          <a:lstStyle/>
          <a:p>
            <a:endParaRPr lang="en-US"/>
          </a:p>
        </p:txBody>
      </p:sp>
      <p:pic>
        <p:nvPicPr>
          <p:cNvPr id="5" name="Picture 4"/>
          <p:cNvPicPr>
            <a:picLocks noChangeAspect="1"/>
          </p:cNvPicPr>
          <p:nvPr/>
        </p:nvPicPr>
        <p:blipFill>
          <a:blip r:embed="rId2"/>
          <a:stretch>
            <a:fillRect/>
          </a:stretch>
        </p:blipFill>
        <p:spPr>
          <a:xfrm>
            <a:off x="509587" y="1258887"/>
            <a:ext cx="10515600" cy="434609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smtClean="0"/>
          </a:p>
        </p:txBody>
      </p:sp>
      <p:sp>
        <p:nvSpPr>
          <p:cNvPr id="3" name="Title 2"/>
          <p:cNvSpPr>
            <a:spLocks noGrp="1"/>
          </p:cNvSpPr>
          <p:nvPr>
            <p:ph type="title"/>
          </p:nvPr>
        </p:nvSpPr>
        <p:spPr/>
        <p:txBody>
          <a:bodyPr/>
          <a:lstStyle/>
          <a:p>
            <a:r>
              <a:rPr lang="en-US" dirty="0" smtClean="0"/>
              <a:t>Docker Architecture</a:t>
            </a:r>
            <a:endParaRPr lang="en-US" dirty="0"/>
          </a:p>
        </p:txBody>
      </p:sp>
      <p:pic>
        <p:nvPicPr>
          <p:cNvPr id="5" name="Picture 4"/>
          <p:cNvPicPr>
            <a:picLocks noChangeAspect="1"/>
          </p:cNvPicPr>
          <p:nvPr/>
        </p:nvPicPr>
        <p:blipFill>
          <a:blip r:embed="rId2"/>
          <a:stretch>
            <a:fillRect/>
          </a:stretch>
        </p:blipFill>
        <p:spPr>
          <a:xfrm>
            <a:off x="890587" y="1182687"/>
            <a:ext cx="11157563" cy="4419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smtClean="0"/>
              <a:t>Docker Engine is a client-server application with these major components:</a:t>
            </a:r>
          </a:p>
          <a:p>
            <a:r>
              <a:rPr lang="en-US" dirty="0" smtClean="0"/>
              <a:t>A server which is a type of long-running program called a daemon process (the </a:t>
            </a:r>
            <a:r>
              <a:rPr lang="en-US" dirty="0" err="1" smtClean="0"/>
              <a:t>dockerd</a:t>
            </a:r>
            <a:r>
              <a:rPr lang="en-US" dirty="0" smtClean="0"/>
              <a:t> command).</a:t>
            </a:r>
          </a:p>
          <a:p>
            <a:r>
              <a:rPr lang="en-US" dirty="0" smtClean="0"/>
              <a:t>A REST API which specifies interfaces that programs can use to talk to the daemon and instruct it what to do.</a:t>
            </a:r>
          </a:p>
          <a:p>
            <a:r>
              <a:rPr lang="en-US" dirty="0" smtClean="0"/>
              <a:t>A command line interface (CLI) client (the docker command)</a:t>
            </a:r>
          </a:p>
          <a:p>
            <a:r>
              <a:rPr lang="en-US" dirty="0" smtClean="0"/>
              <a:t>The CLI uses the Docker REST API to control or interact with the Docker daemon through scripting or direct CLI commands. Many other Docker applications use the underlying API and CLI.</a:t>
            </a:r>
          </a:p>
          <a:p>
            <a:r>
              <a:rPr lang="en-US" dirty="0" smtClean="0"/>
              <a:t>The daemon creates and manages Docker objects, such as images, containers, networks, and volumes.</a:t>
            </a:r>
          </a:p>
          <a:p>
            <a:endParaRPr lang="en-US" dirty="0" smtClean="0"/>
          </a:p>
          <a:p>
            <a:endParaRPr lang="en-US" dirty="0"/>
          </a:p>
        </p:txBody>
      </p:sp>
      <p:sp>
        <p:nvSpPr>
          <p:cNvPr id="3" name="Title 2"/>
          <p:cNvSpPr>
            <a:spLocks noGrp="1"/>
          </p:cNvSpPr>
          <p:nvPr>
            <p:ph type="title"/>
          </p:nvPr>
        </p:nvSpPr>
        <p:spPr/>
        <p:txBody>
          <a:bodyPr/>
          <a:lstStyle/>
          <a:p>
            <a:r>
              <a:rPr lang="en-US" dirty="0" smtClean="0"/>
              <a:t>Docker Engine</a:t>
            </a:r>
            <a:endParaRPr lang="en-US" dirty="0"/>
          </a:p>
        </p:txBody>
      </p:sp>
    </p:spTree>
  </p:cSld>
  <p:clrMapOvr>
    <a:masterClrMapping/>
  </p:clrMapOvr>
</p:sld>
</file>

<file path=ppt/theme/theme1.xml><?xml version="1.0" encoding="utf-8"?>
<a:theme xmlns:a="http://schemas.openxmlformats.org/drawingml/2006/main" name="Group_Internal_Dark">
  <a:themeElements>
    <a:clrScheme name="New Atos Colors">
      <a:dk1>
        <a:srgbClr val="0F0F0F"/>
      </a:dk1>
      <a:lt1>
        <a:sysClr val="window" lastClr="FFFFFF"/>
      </a:lt1>
      <a:dk2>
        <a:srgbClr val="0F0F0F"/>
      </a:dk2>
      <a:lt2>
        <a:srgbClr val="FFFFFF"/>
      </a:lt2>
      <a:accent1>
        <a:srgbClr val="0596FF"/>
      </a:accent1>
      <a:accent2>
        <a:srgbClr val="A375FF"/>
      </a:accent2>
      <a:accent3>
        <a:srgbClr val="FF5269"/>
      </a:accent3>
      <a:accent4>
        <a:srgbClr val="00A39B"/>
      </a:accent4>
      <a:accent5>
        <a:srgbClr val="B88D00"/>
      </a:accent5>
      <a:accent6>
        <a:srgbClr val="2B2B2B"/>
      </a:accent6>
      <a:hlink>
        <a:srgbClr val="0596FF"/>
      </a:hlink>
      <a:folHlink>
        <a:srgbClr val="68C0FF"/>
      </a:folHlink>
    </a:clrScheme>
    <a:fontScheme name="Atos Black">
      <a:majorFont>
        <a:latin typeface="Raleway SemiBold"/>
        <a:ea typeface=""/>
        <a:cs typeface=""/>
      </a:majorFont>
      <a:minorFont>
        <a:latin typeface="Raleway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lgn="l">
          <a:defRPr dirty="0" err="1" smtClean="0"/>
        </a:defPPr>
      </a:lstStyle>
    </a:txDef>
  </a:objectDefaults>
  <a:extraClrSchemeLst/>
  <a:custClrLst>
    <a:custClr name="Atos Blue">
      <a:srgbClr val="0596FF"/>
    </a:custClr>
    <a:custClr name="Atos Purple">
      <a:srgbClr val="A375FF"/>
    </a:custClr>
    <a:custClr name="Atos Red">
      <a:srgbClr val="FF5269"/>
    </a:custClr>
    <a:custClr name="Atos Green">
      <a:srgbClr val="00A39B"/>
    </a:custClr>
    <a:custClr name="Atos Yellow">
      <a:srgbClr val="B88D00"/>
    </a:custClr>
    <a:custClr name="Atos Grey">
      <a:srgbClr val="2B2B2B"/>
    </a:custClr>
  </a:custClrLst>
  <a:extLst>
    <a:ext uri="{05A4C25C-085E-4340-85A3-A5531E510DB2}">
      <thm15:themeFamily xmlns:thm15="http://schemas.microsoft.com/office/thememl/2012/main" xmlns="" name="Atos Group Template_Internal_Dark &amp; Light.potx" id="{C6A30C34-87FF-46D2-B2A9-8D3D01D07AA6}" vid="{164DBF31-3E98-483E-B115-0580001C07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AtosSyntel Group_Internal</Template>
  <TotalTime>651</TotalTime>
  <Words>1540</Words>
  <Application>Microsoft Office PowerPoint</Application>
  <PresentationFormat>Custom</PresentationFormat>
  <Paragraphs>166</Paragraphs>
  <Slides>33</Slides>
  <Notes>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Group_Internal_Dark</vt:lpstr>
      <vt:lpstr>Docker</vt:lpstr>
      <vt:lpstr>PowerPoint Presentation</vt:lpstr>
      <vt:lpstr>Introduction to Containerization</vt:lpstr>
      <vt:lpstr>What is Containerization</vt:lpstr>
      <vt:lpstr>Containerization…</vt:lpstr>
      <vt:lpstr>Comparing VM and Containers</vt:lpstr>
      <vt:lpstr>Comparing VM and Container</vt:lpstr>
      <vt:lpstr>Docker Architecture</vt:lpstr>
      <vt:lpstr>Docker Engine</vt:lpstr>
      <vt:lpstr>Objects in Docker</vt:lpstr>
      <vt:lpstr>Objects in Docker</vt:lpstr>
      <vt:lpstr>Containers</vt:lpstr>
      <vt:lpstr>Docker Objects</vt:lpstr>
      <vt:lpstr>Docker interaction commands</vt:lpstr>
      <vt:lpstr>Commands-stating and stopping containers</vt:lpstr>
      <vt:lpstr>Docker Image commands</vt:lpstr>
      <vt:lpstr>Image Management and Registry</vt:lpstr>
      <vt:lpstr>Docker registry</vt:lpstr>
      <vt:lpstr>Storage in Docker</vt:lpstr>
      <vt:lpstr>Storage in Docker</vt:lpstr>
      <vt:lpstr>Choose the right type of mount</vt:lpstr>
      <vt:lpstr>Docker compose tool</vt:lpstr>
      <vt:lpstr>Compiling Kafka code</vt:lpstr>
      <vt:lpstr>Networking</vt:lpstr>
      <vt:lpstr>Docker Networking</vt:lpstr>
      <vt:lpstr>Types of Networks</vt:lpstr>
      <vt:lpstr>Types of Networks</vt:lpstr>
      <vt:lpstr>Network Drivers</vt:lpstr>
      <vt:lpstr>Networking Commands</vt:lpstr>
      <vt:lpstr>Hands on</vt:lpstr>
      <vt:lpstr>Docker Hands on</vt:lpstr>
      <vt:lpstr>Questions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Chaya Nikam</dc:creator>
  <cp:lastModifiedBy>Dell</cp:lastModifiedBy>
  <cp:revision>38</cp:revision>
  <dcterms:created xsi:type="dcterms:W3CDTF">2021-01-25T07:47:29Z</dcterms:created>
  <dcterms:modified xsi:type="dcterms:W3CDTF">2022-02-17T11:49:30Z</dcterms:modified>
</cp:coreProperties>
</file>