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2"/>
  </p:notesMasterIdLst>
  <p:sldIdLst>
    <p:sldId id="256" r:id="rId2"/>
    <p:sldId id="262" r:id="rId3"/>
    <p:sldId id="270" r:id="rId4"/>
    <p:sldId id="257" r:id="rId5"/>
    <p:sldId id="264" r:id="rId6"/>
    <p:sldId id="266" r:id="rId7"/>
    <p:sldId id="260" r:id="rId8"/>
    <p:sldId id="259" r:id="rId9"/>
    <p:sldId id="26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65BA6-8FE9-4F67-8F62-07E33F8B56FA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BD790-F863-4051-9B90-EC0DF87F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7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BD790-F863-4051-9B90-EC0DF87F8F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7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91B0-A566-4FB8-9C1E-F597D7CFB949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E77D-3053-4400-942B-DBE0D5EE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1066800"/>
            <a:ext cx="6400800" cy="2895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BANKING CASE STUDY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3428999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Presented </a:t>
            </a:r>
            <a:r>
              <a:rPr lang="en-US" sz="4400" dirty="0" smtClean="0"/>
              <a:t>by</a:t>
            </a:r>
            <a:endParaRPr lang="en-US" sz="4400" dirty="0" smtClean="0"/>
          </a:p>
          <a:p>
            <a:r>
              <a:rPr lang="en-US" sz="2400" dirty="0" smtClean="0"/>
              <a:t>Dayanand </a:t>
            </a:r>
            <a:r>
              <a:rPr lang="en-US" sz="2400" dirty="0" err="1" smtClean="0"/>
              <a:t>Samala</a:t>
            </a:r>
            <a:endParaRPr lang="en-US" sz="2400" dirty="0" smtClean="0"/>
          </a:p>
          <a:p>
            <a:r>
              <a:rPr lang="en-US" sz="2400" dirty="0" smtClean="0"/>
              <a:t>Preetham BVS</a:t>
            </a:r>
            <a:endParaRPr lang="en-US" sz="2400" dirty="0"/>
          </a:p>
          <a:p>
            <a:r>
              <a:rPr lang="en-US" sz="2400" dirty="0" smtClean="0"/>
              <a:t>Sushma Bekkam</a:t>
            </a:r>
            <a:endParaRPr lang="en-US" sz="2400" dirty="0" smtClean="0"/>
          </a:p>
          <a:p>
            <a:r>
              <a:rPr lang="en-US" sz="2400" dirty="0" smtClean="0"/>
              <a:t>Avani Reddy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42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81534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account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 a customer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Deposit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ithdrawal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Fund Transfer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743200"/>
            <a:ext cx="153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Customer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customerId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firstName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lastName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Email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pancard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1600200"/>
            <a:ext cx="1221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Address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Pincode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state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4495800"/>
            <a:ext cx="12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balance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56491"/>
              </p:ext>
            </p:extLst>
          </p:nvPr>
        </p:nvGraphicFramePr>
        <p:xfrm>
          <a:off x="1578279" y="2680570"/>
          <a:ext cx="1774521" cy="2229633"/>
        </p:xfrm>
        <a:graphic>
          <a:graphicData uri="http://schemas.openxmlformats.org/drawingml/2006/table">
            <a:tbl>
              <a:tblPr/>
              <a:tblGrid>
                <a:gridCol w="1774521"/>
              </a:tblGrid>
              <a:tr h="22296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26685" y="1402915"/>
          <a:ext cx="1615857" cy="2041743"/>
        </p:xfrm>
        <a:graphic>
          <a:graphicData uri="http://schemas.openxmlformats.org/drawingml/2006/table">
            <a:tbl>
              <a:tblPr/>
              <a:tblGrid>
                <a:gridCol w="1615857"/>
              </a:tblGrid>
              <a:tr h="20417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76789" y="4308953"/>
          <a:ext cx="1866378" cy="1778696"/>
        </p:xfrm>
        <a:graphic>
          <a:graphicData uri="http://schemas.openxmlformats.org/drawingml/2006/table">
            <a:tbl>
              <a:tblPr/>
              <a:tblGrid>
                <a:gridCol w="1866378"/>
              </a:tblGrid>
              <a:tr h="17786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3352800" y="2423786"/>
            <a:ext cx="3473885" cy="100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3352800" y="3429000"/>
            <a:ext cx="3523989" cy="1769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7543800" cy="6477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pPr marL="0" indent="0">
              <a:buNone/>
            </a:pPr>
            <a:endParaRPr lang="en-US" sz="3000" b="1" dirty="0" smtClean="0"/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rivate int  customerId;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rivate String firstName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lastName, pancard, email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rivate Address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rivate Account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ublic  int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getCustomerId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setCustomerId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(int 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ustomerId);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ublic String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getFirstName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ublic  void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setFirstName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(String firstName);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String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getLastName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 void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setLastName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(String lastName);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String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getPancard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 void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setPancard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(String pancard);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String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getEmail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 void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setEmail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(String email);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 Address 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getAddress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ublic  void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setAddress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 Address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ddress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Account 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etAccount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ublic void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setAccount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(Account account);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59705"/>
              </p:ext>
            </p:extLst>
          </p:nvPr>
        </p:nvGraphicFramePr>
        <p:xfrm>
          <a:off x="87682" y="162838"/>
          <a:ext cx="8855902" cy="6400800"/>
        </p:xfrm>
        <a:graphic>
          <a:graphicData uri="http://schemas.openxmlformats.org/drawingml/2006/table">
            <a:tbl>
              <a:tblPr/>
              <a:tblGrid>
                <a:gridCol w="8855902"/>
              </a:tblGrid>
              <a:tr h="6400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6200" y="22860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" y="838200"/>
            <a:ext cx="891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4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private String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accountType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private float accountBalance;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private long accountNo;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getAccountType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public void setAccountType(String accountType);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float getAccountBalance();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public void setAccountBalance(float accountBalance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public long getAccountNo();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public void setAccountNo(long accountNo);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44134"/>
              </p:ext>
            </p:extLst>
          </p:nvPr>
        </p:nvGraphicFramePr>
        <p:xfrm>
          <a:off x="200416" y="212942"/>
          <a:ext cx="8455069" cy="5498926"/>
        </p:xfrm>
        <a:graphic>
          <a:graphicData uri="http://schemas.openxmlformats.org/drawingml/2006/table">
            <a:tbl>
              <a:tblPr/>
              <a:tblGrid>
                <a:gridCol w="8455069"/>
              </a:tblGrid>
              <a:tr h="5498926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28600" y="1219200"/>
            <a:ext cx="845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9" idx="3"/>
          </p:cNvCxnSpPr>
          <p:nvPr/>
        </p:nvCxnSpPr>
        <p:spPr>
          <a:xfrm>
            <a:off x="200416" y="2962405"/>
            <a:ext cx="845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1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IN" sz="2400" dirty="0" smtClean="0"/>
              <a:t>private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pinCode</a:t>
            </a:r>
            <a:r>
              <a:rPr lang="en-IN" sz="2400" dirty="0" smtClean="0"/>
              <a:t>;</a:t>
            </a:r>
          </a:p>
          <a:p>
            <a:r>
              <a:rPr lang="en-IN" sz="2400" dirty="0"/>
              <a:t>p</a:t>
            </a:r>
            <a:r>
              <a:rPr lang="en-IN" sz="2400" dirty="0" smtClean="0"/>
              <a:t>rivate String </a:t>
            </a:r>
            <a:r>
              <a:rPr lang="en-IN" sz="2400" dirty="0" err="1" smtClean="0"/>
              <a:t>city,state</a:t>
            </a:r>
            <a:r>
              <a:rPr lang="en-IN" sz="2400" dirty="0" smtClean="0"/>
              <a:t>;</a:t>
            </a:r>
          </a:p>
          <a:p>
            <a:endParaRPr lang="en-IN" sz="2400" dirty="0"/>
          </a:p>
          <a:p>
            <a:r>
              <a:rPr lang="en-IN" sz="2400" dirty="0"/>
              <a:t>p</a:t>
            </a:r>
            <a:r>
              <a:rPr lang="en-IN" sz="2400" dirty="0" smtClean="0"/>
              <a:t>ublic 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g</a:t>
            </a:r>
            <a:r>
              <a:rPr lang="en-IN" sz="2400" dirty="0" err="1" smtClean="0"/>
              <a:t>etPinCode</a:t>
            </a:r>
            <a:r>
              <a:rPr lang="en-IN" sz="2400" dirty="0" smtClean="0"/>
              <a:t>();</a:t>
            </a:r>
          </a:p>
          <a:p>
            <a:r>
              <a:rPr lang="en-IN" sz="2400" dirty="0"/>
              <a:t>p</a:t>
            </a:r>
            <a:r>
              <a:rPr lang="en-IN" sz="2400" dirty="0" smtClean="0"/>
              <a:t>ublic void </a:t>
            </a:r>
            <a:r>
              <a:rPr lang="en-IN" sz="2400" dirty="0" err="1" smtClean="0"/>
              <a:t>setPinCode</a:t>
            </a:r>
            <a:r>
              <a:rPr lang="en-IN" sz="2400" dirty="0" smtClean="0"/>
              <a:t>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pinCode</a:t>
            </a:r>
            <a:r>
              <a:rPr lang="en-IN" sz="2400" dirty="0" smtClean="0"/>
              <a:t>);</a:t>
            </a:r>
          </a:p>
          <a:p>
            <a:r>
              <a:rPr lang="en-IN" sz="2400" dirty="0"/>
              <a:t>p</a:t>
            </a:r>
            <a:r>
              <a:rPr lang="en-IN" sz="2400" dirty="0" smtClean="0"/>
              <a:t>ublic String </a:t>
            </a:r>
            <a:r>
              <a:rPr lang="en-IN" sz="2400" dirty="0" err="1" smtClean="0"/>
              <a:t>getCity</a:t>
            </a:r>
            <a:r>
              <a:rPr lang="en-IN" sz="2400" dirty="0" smtClean="0"/>
              <a:t>();</a:t>
            </a:r>
          </a:p>
          <a:p>
            <a:r>
              <a:rPr lang="en-IN" sz="2400" dirty="0"/>
              <a:t>p</a:t>
            </a:r>
            <a:r>
              <a:rPr lang="en-IN" sz="2400" dirty="0" smtClean="0"/>
              <a:t>ublic void </a:t>
            </a:r>
            <a:r>
              <a:rPr lang="en-IN" sz="2400" dirty="0" err="1" smtClean="0"/>
              <a:t>setCity</a:t>
            </a:r>
            <a:r>
              <a:rPr lang="en-IN" sz="2400" dirty="0" smtClean="0"/>
              <a:t>(String city);</a:t>
            </a:r>
          </a:p>
          <a:p>
            <a:r>
              <a:rPr lang="en-IN" sz="2400" dirty="0" smtClean="0"/>
              <a:t>public String </a:t>
            </a:r>
            <a:r>
              <a:rPr lang="en-IN" sz="2400" dirty="0" err="1" smtClean="0"/>
              <a:t>getState</a:t>
            </a:r>
            <a:r>
              <a:rPr lang="en-IN" sz="2400" dirty="0" smtClean="0"/>
              <a:t>();</a:t>
            </a:r>
          </a:p>
          <a:p>
            <a:r>
              <a:rPr lang="en-IN" sz="2400" dirty="0"/>
              <a:t>p</a:t>
            </a:r>
            <a:r>
              <a:rPr lang="en-IN" sz="2400" dirty="0" smtClean="0"/>
              <a:t>ublic void </a:t>
            </a:r>
            <a:r>
              <a:rPr lang="en-IN" sz="2400" dirty="0" err="1" smtClean="0"/>
              <a:t>setState</a:t>
            </a:r>
            <a:r>
              <a:rPr lang="en-IN" sz="2400" dirty="0" smtClean="0"/>
              <a:t>(String state);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76829"/>
              </p:ext>
            </p:extLst>
          </p:nvPr>
        </p:nvGraphicFramePr>
        <p:xfrm>
          <a:off x="125260" y="288099"/>
          <a:ext cx="8855902" cy="5523978"/>
        </p:xfrm>
        <a:graphic>
          <a:graphicData uri="http://schemas.openxmlformats.org/drawingml/2006/table">
            <a:tbl>
              <a:tblPr/>
              <a:tblGrid>
                <a:gridCol w="8855902"/>
              </a:tblGrid>
              <a:tr h="55239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152400" y="990600"/>
            <a:ext cx="883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2209800"/>
            <a:ext cx="883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-609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BankingServices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BankingDAOServices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daoservices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BankingDAOServicesImpl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openAccount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customerId,String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accountType,float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initBalance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depositAmount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accountNo,float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amount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withdrawAmount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accountNo,float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amount);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fundTransfer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customerIdTo,long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accountNoTo,int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customerIdFrom,long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accountNoFrom,float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transferAmount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loat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checkBalance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accountNo);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1011"/>
              </p:ext>
            </p:extLst>
          </p:nvPr>
        </p:nvGraphicFramePr>
        <p:xfrm>
          <a:off x="200416" y="475989"/>
          <a:ext cx="8780746" cy="5536504"/>
        </p:xfrm>
        <a:graphic>
          <a:graphicData uri="http://schemas.openxmlformats.org/drawingml/2006/table">
            <a:tbl>
              <a:tblPr/>
              <a:tblGrid>
                <a:gridCol w="8780746"/>
              </a:tblGrid>
              <a:tr h="55365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28600" y="19812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" y="12192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REPOSITORY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815340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BankingDAOServices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&lt;Integer, Customer&gt;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customers=new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&lt;&gt;();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insertCustomer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(Customer customer);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openAccount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customerId,Account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account);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getCustomer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customerId);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getAccount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customerId,long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accountNo);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List&lt;Customer&gt;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getCustomers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2819400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729" y="225468"/>
          <a:ext cx="8404964" cy="5536505"/>
        </p:xfrm>
        <a:graphic>
          <a:graphicData uri="http://schemas.openxmlformats.org/drawingml/2006/table">
            <a:tbl>
              <a:tblPr/>
              <a:tblGrid>
                <a:gridCol w="8404964"/>
              </a:tblGrid>
              <a:tr h="55365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9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AccountNotFoundException</a:t>
            </a:r>
            <a:endParaRPr lang="en-IN" dirty="0" smtClean="0"/>
          </a:p>
          <a:p>
            <a:r>
              <a:rPr lang="en-IN" dirty="0" err="1" smtClean="0"/>
              <a:t>CustomerNotFoundException</a:t>
            </a:r>
            <a:endParaRPr lang="en-IN" dirty="0" smtClean="0"/>
          </a:p>
          <a:p>
            <a:r>
              <a:rPr lang="en-IN" dirty="0" err="1" smtClean="0"/>
              <a:t>InvalidAmountException</a:t>
            </a:r>
            <a:endParaRPr lang="en-IN" dirty="0" smtClean="0"/>
          </a:p>
          <a:p>
            <a:r>
              <a:rPr lang="en-IN" dirty="0" err="1" smtClean="0"/>
              <a:t>InsufficientAmountException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3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276</Words>
  <Application>Microsoft Office PowerPoint</Application>
  <PresentationFormat>On-screen Show (4:3)</PresentationFormat>
  <Paragraphs>105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FUNCTIONS</vt:lpstr>
      <vt:lpstr>PowerPoint Presentation</vt:lpstr>
      <vt:lpstr>PowerPoint Presentation</vt:lpstr>
      <vt:lpstr>ACCOUNT </vt:lpstr>
      <vt:lpstr>ADDRESS</vt:lpstr>
      <vt:lpstr>          BankingServices</vt:lpstr>
      <vt:lpstr>REPOSITORY                           </vt:lpstr>
      <vt:lpstr>EXCEPTION CLASSES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77</cp:revision>
  <dcterms:created xsi:type="dcterms:W3CDTF">2018-05-01T08:03:36Z</dcterms:created>
  <dcterms:modified xsi:type="dcterms:W3CDTF">2018-05-13T17:48:17Z</dcterms:modified>
</cp:coreProperties>
</file>