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7386-9EE2-B79B-3B82-3E8808FBA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0607" y="1510573"/>
            <a:ext cx="5825618" cy="953388"/>
          </a:xfrm>
        </p:spPr>
        <p:txBody>
          <a:bodyPr/>
          <a:lstStyle/>
          <a:p>
            <a:r>
              <a:rPr lang="en-US" sz="6000" dirty="0"/>
              <a:t>SQL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F370B-6FDE-4AF2-BE7C-82CD19C4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5" y="2938982"/>
            <a:ext cx="4193462" cy="1117687"/>
          </a:xfrm>
        </p:spPr>
        <p:txBody>
          <a:bodyPr>
            <a:noAutofit/>
          </a:bodyPr>
          <a:lstStyle/>
          <a:p>
            <a:r>
              <a:rPr lang="en-US" sz="4800" dirty="0"/>
              <a:t>On Pizza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EFFC-71F5-767A-67C8-14926E6E7B8C}"/>
              </a:ext>
            </a:extLst>
          </p:cNvPr>
          <p:cNvSpPr txBox="1"/>
          <p:nvPr/>
        </p:nvSpPr>
        <p:spPr>
          <a:xfrm>
            <a:off x="946357" y="4724400"/>
            <a:ext cx="774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Solved various SQL Queries on Pizza Sales</a:t>
            </a:r>
          </a:p>
        </p:txBody>
      </p:sp>
    </p:spTree>
    <p:extLst>
      <p:ext uri="{BB962C8B-B14F-4D97-AF65-F5344CB8AC3E}">
        <p14:creationId xmlns:p14="http://schemas.microsoft.com/office/powerpoint/2010/main" val="201016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E3BF-9B20-D4A1-8BEE-79C1168E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30" y="871215"/>
            <a:ext cx="9613861" cy="1080938"/>
          </a:xfrm>
        </p:spPr>
        <p:txBody>
          <a:bodyPr>
            <a:normAutofit/>
          </a:bodyPr>
          <a:lstStyle/>
          <a:p>
            <a:r>
              <a:rPr lang="en-US" sz="2800" dirty="0"/>
              <a:t>Query 8. find the category-wise distribution of pizzas.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FCFE8-0194-D675-88DD-4F2BB6E69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6"/>
          <a:stretch/>
        </p:blipFill>
        <p:spPr>
          <a:xfrm>
            <a:off x="196452" y="2319964"/>
            <a:ext cx="7266039" cy="2585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656D0-2AC1-184E-810F-0D06819C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57" y="4359215"/>
            <a:ext cx="3762279" cy="1962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A0B6A-263C-5B96-EA3E-09F941E587DB}"/>
              </a:ext>
            </a:extLst>
          </p:cNvPr>
          <p:cNvSpPr txBox="1"/>
          <p:nvPr/>
        </p:nvSpPr>
        <p:spPr>
          <a:xfrm>
            <a:off x="7462491" y="38205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9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D5F8-AF01-146B-CA60-CE5EBD7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9. Group the orders by date and calculate the average number of pizzas ordered per day.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08CF6-E023-84DE-DC4E-2F5695F5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209"/>
            <a:ext cx="6843252" cy="3824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7318B-58EF-431B-A335-AEB37315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126" y="4190281"/>
            <a:ext cx="3391373" cy="1667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9661C8-2207-1A74-7F98-0CEC6FB83547}"/>
              </a:ext>
            </a:extLst>
          </p:cNvPr>
          <p:cNvSpPr txBox="1"/>
          <p:nvPr/>
        </p:nvSpPr>
        <p:spPr>
          <a:xfrm>
            <a:off x="7635126" y="3600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F422-159F-51B5-3B84-3F30D403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0071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Query 10. Determine the top 3 most ordered pizza types based on revenue.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AE51E-0346-2994-9FFE-596CA63F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475"/>
            <a:ext cx="7249537" cy="4229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AFD66-BCEF-FEED-038A-18CF2555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91" y="4803584"/>
            <a:ext cx="3553321" cy="147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1D363-D49D-4D4C-4B44-CA9FC3E6C5DD}"/>
              </a:ext>
            </a:extLst>
          </p:cNvPr>
          <p:cNvSpPr txBox="1"/>
          <p:nvPr/>
        </p:nvSpPr>
        <p:spPr>
          <a:xfrm>
            <a:off x="7669161" y="4165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932E-9692-DFE0-7C75-C6B253E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8" y="79255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Query 11. Calculate the percentage contribution of each pizza type to total revenue.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C257-D61F-DEE5-3B3E-8C1399FF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" y="2104800"/>
            <a:ext cx="6927735" cy="4345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6B8B2-9B0C-30F6-B1F8-AE1C13D6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32" y="4731973"/>
            <a:ext cx="2772162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C72463-02E4-EF2E-456C-DAFC7130EA32}"/>
              </a:ext>
            </a:extLst>
          </p:cNvPr>
          <p:cNvSpPr txBox="1"/>
          <p:nvPr/>
        </p:nvSpPr>
        <p:spPr>
          <a:xfrm>
            <a:off x="7462684" y="41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4759-E12B-4526-4E3D-3ABFED8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11" y="8712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Query 12. Analyze the cumulative revenue generated over time.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12B0A-4951-A14C-7B2C-4A6004FC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6" y="2084041"/>
            <a:ext cx="7259063" cy="349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5368D-92CF-3534-966F-F9BCCE76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40" y="4398726"/>
            <a:ext cx="2743583" cy="191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C4E2B-56EB-422E-B7CF-0D2ABD39EB46}"/>
              </a:ext>
            </a:extLst>
          </p:cNvPr>
          <p:cNvSpPr txBox="1"/>
          <p:nvPr/>
        </p:nvSpPr>
        <p:spPr>
          <a:xfrm>
            <a:off x="7973961" y="3832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EED1-0FA1-3772-E020-055F2140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1" y="88104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Query 13. Determine the top 3 most ordered pizza types based on revenue for each pizza category.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BF8EE-6BB6-4BD0-3F6E-D052FDF0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1961986"/>
            <a:ext cx="7226710" cy="3556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2EAEA-8EBB-DA7C-4C9E-8F684F23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55" y="4424984"/>
            <a:ext cx="4336026" cy="2187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B6366B-CF95-32A8-0C52-559AF513F15B}"/>
              </a:ext>
            </a:extLst>
          </p:cNvPr>
          <p:cNvSpPr txBox="1"/>
          <p:nvPr/>
        </p:nvSpPr>
        <p:spPr>
          <a:xfrm>
            <a:off x="7855973" y="40333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127E0-1DF6-4BDD-5F8D-9345942C8F2E}"/>
              </a:ext>
            </a:extLst>
          </p:cNvPr>
          <p:cNvSpPr txBox="1"/>
          <p:nvPr/>
        </p:nvSpPr>
        <p:spPr>
          <a:xfrm>
            <a:off x="3146323" y="2767280"/>
            <a:ext cx="757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13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E823-01A8-7944-1F17-67238303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811A-036A-0204-F3C2-AB3E1CE60953}"/>
              </a:ext>
            </a:extLst>
          </p:cNvPr>
          <p:cNvSpPr txBox="1"/>
          <p:nvPr/>
        </p:nvSpPr>
        <p:spPr>
          <a:xfrm>
            <a:off x="304800" y="2153264"/>
            <a:ext cx="12034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Retrieve the total number of orders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the total revenue generated from pizza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the highest-priced pizza.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the most common pizza size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 the top 5 most ordered pizza types along with their quantities.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Intermediate: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Join the necessary tables to find the total quantity of each pizza category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the distribution of orders by hour of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Join relevant tables to find the category-wise distribution of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the orders by date and calculate the average number of pizzas ordered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the top 3 most ordered pizza types based on revenue.</a:t>
            </a:r>
          </a:p>
          <a:p>
            <a:endParaRPr lang="en-US" sz="1600" dirty="0"/>
          </a:p>
          <a:p>
            <a:r>
              <a:rPr lang="en-US" sz="1600" dirty="0"/>
              <a:t>Advanced: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the percentage contribution of each pizza type to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Analyze the cumulative revenue generated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36074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ED93-B1EE-7C97-8ED5-739C7E9B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920376"/>
            <a:ext cx="10176195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1.</a:t>
            </a:r>
            <a:r>
              <a:rPr lang="en-US" sz="3600" dirty="0"/>
              <a:t> Retrieve the total number of orders placed.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11C63-AC31-FF80-0297-23086D3D8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10" b="60270"/>
          <a:stretch/>
        </p:blipFill>
        <p:spPr>
          <a:xfrm>
            <a:off x="161534" y="2149860"/>
            <a:ext cx="7709038" cy="316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55252-5D54-223B-906B-AC15E43A3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9465"/>
          <a:stretch/>
        </p:blipFill>
        <p:spPr>
          <a:xfrm>
            <a:off x="8622089" y="4509232"/>
            <a:ext cx="3176620" cy="199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8CFD8-C323-121F-8A03-A95D011B65C2}"/>
              </a:ext>
            </a:extLst>
          </p:cNvPr>
          <p:cNvSpPr txBox="1"/>
          <p:nvPr/>
        </p:nvSpPr>
        <p:spPr>
          <a:xfrm>
            <a:off x="8481213" y="4050890"/>
            <a:ext cx="354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0197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367-A7CB-DDDA-752A-9486BB2F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890879"/>
            <a:ext cx="10510683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2.</a:t>
            </a:r>
            <a:r>
              <a:rPr lang="en-US" sz="3600" dirty="0"/>
              <a:t> Calculate the total revenue generated from pizza sales.</a:t>
            </a:r>
            <a:br>
              <a:rPr lang="en-US" sz="3600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7CB0A-C141-AD21-1AE4-4D95C784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2" y="2299302"/>
            <a:ext cx="6496957" cy="3124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4E39D-1032-D7D3-57CE-9C43A04F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57" y="4503342"/>
            <a:ext cx="3610479" cy="200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7CB46-F63C-3BB0-1A36-77F8D52F9EA4}"/>
              </a:ext>
            </a:extLst>
          </p:cNvPr>
          <p:cNvSpPr txBox="1"/>
          <p:nvPr/>
        </p:nvSpPr>
        <p:spPr>
          <a:xfrm>
            <a:off x="7879535" y="4031227"/>
            <a:ext cx="36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E46F-15F9-4A09-1DFC-775A6ACD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8" y="949873"/>
            <a:ext cx="9613861" cy="1080938"/>
          </a:xfrm>
        </p:spPr>
        <p:txBody>
          <a:bodyPr/>
          <a:lstStyle/>
          <a:p>
            <a:r>
              <a:rPr lang="en-US" sz="2800" dirty="0"/>
              <a:t>Query 3. Identify the highest-priced pizza.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F8977-1C57-C023-175D-8C61DCEE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8" y="2237289"/>
            <a:ext cx="6325483" cy="4020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917F2-DBAB-4622-2A7A-30561531D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61"/>
          <a:stretch/>
        </p:blipFill>
        <p:spPr>
          <a:xfrm>
            <a:off x="7537984" y="3913239"/>
            <a:ext cx="4077269" cy="2269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EB7BB-7242-753E-F741-710F24B23F96}"/>
              </a:ext>
            </a:extLst>
          </p:cNvPr>
          <p:cNvSpPr txBox="1"/>
          <p:nvPr/>
        </p:nvSpPr>
        <p:spPr>
          <a:xfrm>
            <a:off x="7537984" y="33549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73FB-A04C-25CA-6F09-8DCCAAFB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81047"/>
            <a:ext cx="9930388" cy="1080938"/>
          </a:xfrm>
        </p:spPr>
        <p:txBody>
          <a:bodyPr>
            <a:normAutofit/>
          </a:bodyPr>
          <a:lstStyle/>
          <a:p>
            <a:r>
              <a:rPr lang="en-US" sz="2800" dirty="0"/>
              <a:t>Query 4. Identify the most common pizza size ordered.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AE966-6714-2295-CEF7-B10CC814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1" y="2109215"/>
            <a:ext cx="6095043" cy="4329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673E-AF3B-A582-BDFE-177FC337FFC5}"/>
              </a:ext>
            </a:extLst>
          </p:cNvPr>
          <p:cNvSpPr txBox="1"/>
          <p:nvPr/>
        </p:nvSpPr>
        <p:spPr>
          <a:xfrm>
            <a:off x="7649498" y="3600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8D0F0-42FF-4EDB-01A3-194E88AA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52" y="4157424"/>
            <a:ext cx="35056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FB7E-4398-8AB4-03E7-5BEEB756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881046"/>
            <a:ext cx="9969717" cy="119355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Query 5. List the top 5 most ordered pizza types along with their quantities.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350FD-8BB7-5721-763F-B55F655E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" y="2041253"/>
            <a:ext cx="6867215" cy="4612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44706-10F3-061A-1C88-3DD00626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02" y="4783396"/>
            <a:ext cx="4477375" cy="175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8D919A-2EAE-1172-05FC-4E227CF324B7}"/>
              </a:ext>
            </a:extLst>
          </p:cNvPr>
          <p:cNvSpPr txBox="1"/>
          <p:nvPr/>
        </p:nvSpPr>
        <p:spPr>
          <a:xfrm>
            <a:off x="7157884" y="4179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DB4-B993-EC36-205D-3F858B8B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6" y="871215"/>
            <a:ext cx="10264686" cy="1080938"/>
          </a:xfrm>
        </p:spPr>
        <p:txBody>
          <a:bodyPr>
            <a:noAutofit/>
          </a:bodyPr>
          <a:lstStyle/>
          <a:p>
            <a:r>
              <a:rPr lang="en-US" sz="2800" dirty="0"/>
              <a:t>Query 6. Join the necessary tables to find the total quantity of each pizza category ordered.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F389C-BE3A-C71E-F2E0-3A06C7BA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" y="2071464"/>
            <a:ext cx="7112595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06798-EDB2-66C2-B574-9B509C92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76" y="4155282"/>
            <a:ext cx="3334215" cy="175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BEDA4-87BC-D314-5E53-70358E319160}"/>
              </a:ext>
            </a:extLst>
          </p:cNvPr>
          <p:cNvSpPr txBox="1"/>
          <p:nvPr/>
        </p:nvSpPr>
        <p:spPr>
          <a:xfrm>
            <a:off x="7811189" y="365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3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A24F-2D5A-69B2-1CA1-0AAFD66A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9" y="881048"/>
            <a:ext cx="9613861" cy="1080938"/>
          </a:xfrm>
        </p:spPr>
        <p:txBody>
          <a:bodyPr>
            <a:noAutofit/>
          </a:bodyPr>
          <a:lstStyle/>
          <a:p>
            <a:r>
              <a:rPr lang="en-US" sz="2400" dirty="0"/>
              <a:t>Query 7. Determine the distribution of orders by hour of the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DA78D-0890-8A1B-2E11-F8C19728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9" y="2083912"/>
            <a:ext cx="5928445" cy="3333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E8843-0DC9-1691-BEB1-E2278A71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10" y="3281517"/>
            <a:ext cx="3559686" cy="3402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79E48-EC76-5D51-004F-61BC929F5163}"/>
              </a:ext>
            </a:extLst>
          </p:cNvPr>
          <p:cNvSpPr txBox="1"/>
          <p:nvPr/>
        </p:nvSpPr>
        <p:spPr>
          <a:xfrm>
            <a:off x="7315200" y="2814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48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</TotalTime>
  <Words>371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Berlin</vt:lpstr>
      <vt:lpstr>SQL PROJECT </vt:lpstr>
      <vt:lpstr>Content:- </vt:lpstr>
      <vt:lpstr>Query 1. Retrieve the total number of orders placed. </vt:lpstr>
      <vt:lpstr>Query 2. Calculate the total revenue generated from pizza sales.  </vt:lpstr>
      <vt:lpstr>Query 3. Identify the highest-priced pizza. </vt:lpstr>
      <vt:lpstr>Query 4. Identify the most common pizza size ordered. </vt:lpstr>
      <vt:lpstr>Query 5. List the top 5 most ordered pizza types along with their quantities. </vt:lpstr>
      <vt:lpstr>Query 6. Join the necessary tables to find the total quantity of each pizza category ordered. </vt:lpstr>
      <vt:lpstr>Query 7. Determine the distribution of orders by hour of the day.</vt:lpstr>
      <vt:lpstr>Query 8. find the category-wise distribution of pizzas. </vt:lpstr>
      <vt:lpstr>Query 9. Group the orders by date and calculate the average number of pizzas ordered per day. </vt:lpstr>
      <vt:lpstr>Query 10. Determine the top 3 most ordered pizza types based on revenue. </vt:lpstr>
      <vt:lpstr>Query 11. Calculate the percentage contribution of each pizza type to total revenue. </vt:lpstr>
      <vt:lpstr>Query 12. Analyze the cumulative revenue generated over time. </vt:lpstr>
      <vt:lpstr>Query 13. Determine the top 3 most ordered pizza types based on revenue for each pizza category.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choudhary</dc:creator>
  <cp:lastModifiedBy>manisha choudhary</cp:lastModifiedBy>
  <cp:revision>1</cp:revision>
  <dcterms:created xsi:type="dcterms:W3CDTF">2024-07-12T14:25:45Z</dcterms:created>
  <dcterms:modified xsi:type="dcterms:W3CDTF">2024-07-12T15:52:51Z</dcterms:modified>
</cp:coreProperties>
</file>