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6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90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9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FFA9C3-2E2C-40C3-8D45-E45BCE3A4719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F28D-9884-4A5E-B59D-62879C73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947" y="2859110"/>
            <a:ext cx="6065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(Team Name: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-KING)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 Sai Teja Gaddam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 Mosali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Manisha Kattukuri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Tejaswini Nalamotu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6546" y="901521"/>
            <a:ext cx="5473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Proxy-Mail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5" y="2240923"/>
            <a:ext cx="9633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mail is opened using a mobile device, message will be displayed saying “It is opened on mobile device”.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mail is opened using a desktop device, message will be displayed saying “It is opened on desktop device”.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189" y="862885"/>
            <a:ext cx="528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070" y="2691684"/>
            <a:ext cx="870611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whether the request is made from a mobile device or desktop device.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proxy server and Java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MailCilent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browser fingerprinting to achieve the project goal.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1070" y="1262129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70469" y="2459865"/>
            <a:ext cx="2099256" cy="11462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138672" y="2459865"/>
            <a:ext cx="1994078" cy="11462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70469" y="4522631"/>
            <a:ext cx="2099256" cy="11698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38672" y="4522631"/>
            <a:ext cx="1994077" cy="11698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01697" y="4462530"/>
            <a:ext cx="1994078" cy="12299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01697" y="2515673"/>
            <a:ext cx="1994077" cy="10904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0773" y="2709808"/>
            <a:ext cx="173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 settings to proxy server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5262" y="2848307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EmailProxy.java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0157" y="2737712"/>
            <a:ext cx="163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Requesting a web page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3954" y="4892831"/>
            <a:ext cx="17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MailJavaApp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145" y="4922880"/>
            <a:ext cx="16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mail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5558" y="4908859"/>
            <a:ext cx="181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box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69725" y="2848307"/>
            <a:ext cx="1068947" cy="212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2750" y="2954592"/>
            <a:ext cx="1068947" cy="212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051481" y="4971211"/>
            <a:ext cx="1068947" cy="212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7132749" y="5001261"/>
            <a:ext cx="1068947" cy="212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869812" y="3930766"/>
            <a:ext cx="860689" cy="202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7066" y="926186"/>
            <a:ext cx="3798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158" y="450760"/>
            <a:ext cx="837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Local Area Network settings to proxy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1221035"/>
            <a:ext cx="10583752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23" y="540913"/>
            <a:ext cx="813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proxy server using EmailProxy.java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7" y="1229151"/>
            <a:ext cx="1050754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1" y="476518"/>
            <a:ext cx="801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Requesting a Webpage or Website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1" y="1269198"/>
            <a:ext cx="1047896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654" y="502276"/>
            <a:ext cx="838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MailJavaApp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2" y="1221035"/>
            <a:ext cx="1050754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7127" y="592428"/>
            <a:ext cx="203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1244851"/>
            <a:ext cx="1049801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0" y="450760"/>
            <a:ext cx="828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mail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1326887"/>
            <a:ext cx="10663707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247</TotalTime>
  <Words>140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</dc:creator>
  <cp:lastModifiedBy>Teja</cp:lastModifiedBy>
  <cp:revision>15</cp:revision>
  <dcterms:created xsi:type="dcterms:W3CDTF">2015-04-19T23:10:44Z</dcterms:created>
  <dcterms:modified xsi:type="dcterms:W3CDTF">2015-04-20T03:17:54Z</dcterms:modified>
</cp:coreProperties>
</file>