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A3089-962B-4F3C-A081-620BDC04F4E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5DAE5A-C804-4980-82EB-D724224FFE90}">
      <dgm:prSet/>
      <dgm:spPr/>
      <dgm:t>
        <a:bodyPr/>
        <a:lstStyle/>
        <a:p>
          <a:pPr>
            <a:defRPr b="1"/>
          </a:pPr>
          <a:r>
            <a:rPr lang="en-US" b="1"/>
            <a:t>Challenges Addressed</a:t>
          </a:r>
          <a:r>
            <a:rPr lang="en-US"/>
            <a:t>:</a:t>
          </a:r>
        </a:p>
      </dgm:t>
    </dgm:pt>
    <dgm:pt modelId="{F54AAC23-3507-4D70-AFDE-4CA20BD2177D}" type="parTrans" cxnId="{0A956809-94D7-4DB2-B1BD-16B013425E88}">
      <dgm:prSet/>
      <dgm:spPr/>
      <dgm:t>
        <a:bodyPr/>
        <a:lstStyle/>
        <a:p>
          <a:endParaRPr lang="en-US"/>
        </a:p>
      </dgm:t>
    </dgm:pt>
    <dgm:pt modelId="{8ED4A8B7-A1D7-4B07-9F3E-A2536CF9CB9B}" type="sibTrans" cxnId="{0A956809-94D7-4DB2-B1BD-16B013425E88}">
      <dgm:prSet/>
      <dgm:spPr/>
      <dgm:t>
        <a:bodyPr/>
        <a:lstStyle/>
        <a:p>
          <a:endParaRPr lang="en-US"/>
        </a:p>
      </dgm:t>
    </dgm:pt>
    <dgm:pt modelId="{7418E262-75B0-4929-9DDF-4C4CEA9F70C6}">
      <dgm:prSet/>
      <dgm:spPr/>
      <dgm:t>
        <a:bodyPr/>
        <a:lstStyle/>
        <a:p>
          <a:r>
            <a:rPr lang="en-US"/>
            <a:t>High warranty costs due to complex attribute interactions.</a:t>
          </a:r>
        </a:p>
      </dgm:t>
    </dgm:pt>
    <dgm:pt modelId="{46AC41A7-05CE-4F1D-B2EF-10958611C1A6}" type="parTrans" cxnId="{24CEBFC8-5A04-42A1-AB4A-0DAD5B602969}">
      <dgm:prSet/>
      <dgm:spPr/>
      <dgm:t>
        <a:bodyPr/>
        <a:lstStyle/>
        <a:p>
          <a:endParaRPr lang="en-US"/>
        </a:p>
      </dgm:t>
    </dgm:pt>
    <dgm:pt modelId="{34977492-23A5-4C83-9608-65E417F54342}" type="sibTrans" cxnId="{24CEBFC8-5A04-42A1-AB4A-0DAD5B602969}">
      <dgm:prSet/>
      <dgm:spPr/>
      <dgm:t>
        <a:bodyPr/>
        <a:lstStyle/>
        <a:p>
          <a:endParaRPr lang="en-US"/>
        </a:p>
      </dgm:t>
    </dgm:pt>
    <dgm:pt modelId="{F3550FB1-75BE-4663-A1AF-CAC44B019F59}">
      <dgm:prSet/>
      <dgm:spPr/>
      <dgm:t>
        <a:bodyPr/>
        <a:lstStyle/>
        <a:p>
          <a:r>
            <a:rPr lang="en-US"/>
            <a:t>Need to predict configurations likely to incur higher warranty claims.</a:t>
          </a:r>
        </a:p>
      </dgm:t>
    </dgm:pt>
    <dgm:pt modelId="{2851F1B5-07C1-4C5C-8633-0667452FA358}" type="parTrans" cxnId="{C830ACF6-F774-4AF1-B272-CE2C56478E3F}">
      <dgm:prSet/>
      <dgm:spPr/>
      <dgm:t>
        <a:bodyPr/>
        <a:lstStyle/>
        <a:p>
          <a:endParaRPr lang="en-US"/>
        </a:p>
      </dgm:t>
    </dgm:pt>
    <dgm:pt modelId="{AF09E6B9-2F32-4131-8BBA-98CFE363C68F}" type="sibTrans" cxnId="{C830ACF6-F774-4AF1-B272-CE2C56478E3F}">
      <dgm:prSet/>
      <dgm:spPr/>
      <dgm:t>
        <a:bodyPr/>
        <a:lstStyle/>
        <a:p>
          <a:endParaRPr lang="en-US"/>
        </a:p>
      </dgm:t>
    </dgm:pt>
    <dgm:pt modelId="{76D39C3A-0BC2-4F57-BA86-A1715266E644}">
      <dgm:prSet/>
      <dgm:spPr/>
      <dgm:t>
        <a:bodyPr/>
        <a:lstStyle/>
        <a:p>
          <a:pPr>
            <a:defRPr b="1"/>
          </a:pPr>
          <a:r>
            <a:rPr lang="en-US" b="1"/>
            <a:t>Key Questions</a:t>
          </a:r>
          <a:r>
            <a:rPr lang="en-US"/>
            <a:t>:</a:t>
          </a:r>
        </a:p>
      </dgm:t>
    </dgm:pt>
    <dgm:pt modelId="{62667A1A-7ACE-45AA-8C87-EDCF9D863BAD}" type="parTrans" cxnId="{2E5BA070-E01B-47AD-A8EC-A3C8CA01FD3A}">
      <dgm:prSet/>
      <dgm:spPr/>
      <dgm:t>
        <a:bodyPr/>
        <a:lstStyle/>
        <a:p>
          <a:endParaRPr lang="en-US"/>
        </a:p>
      </dgm:t>
    </dgm:pt>
    <dgm:pt modelId="{919E172A-86AD-43CF-BCA2-74AC91BA7D3A}" type="sibTrans" cxnId="{2E5BA070-E01B-47AD-A8EC-A3C8CA01FD3A}">
      <dgm:prSet/>
      <dgm:spPr/>
      <dgm:t>
        <a:bodyPr/>
        <a:lstStyle/>
        <a:p>
          <a:endParaRPr lang="en-US"/>
        </a:p>
      </dgm:t>
    </dgm:pt>
    <dgm:pt modelId="{381061D9-CB8A-44FC-A7C4-3EFD5A526591}">
      <dgm:prSet/>
      <dgm:spPr/>
      <dgm:t>
        <a:bodyPr/>
        <a:lstStyle/>
        <a:p>
          <a:r>
            <a:rPr lang="en-US"/>
            <a:t>Which attributes or combinations increase warranty costs?</a:t>
          </a:r>
        </a:p>
      </dgm:t>
    </dgm:pt>
    <dgm:pt modelId="{19DF7E31-47DE-4811-B349-613AD2C29607}" type="parTrans" cxnId="{7EA7896C-3FA7-4CF2-9C84-DF03C3768475}">
      <dgm:prSet/>
      <dgm:spPr/>
      <dgm:t>
        <a:bodyPr/>
        <a:lstStyle/>
        <a:p>
          <a:endParaRPr lang="en-US"/>
        </a:p>
      </dgm:t>
    </dgm:pt>
    <dgm:pt modelId="{3290AFC7-390D-4C5A-AA26-F65AC16CEB32}" type="sibTrans" cxnId="{7EA7896C-3FA7-4CF2-9C84-DF03C3768475}">
      <dgm:prSet/>
      <dgm:spPr/>
      <dgm:t>
        <a:bodyPr/>
        <a:lstStyle/>
        <a:p>
          <a:endParaRPr lang="en-US"/>
        </a:p>
      </dgm:t>
    </dgm:pt>
    <dgm:pt modelId="{6119A614-A087-4E96-800B-EB022C05ED64}">
      <dgm:prSet/>
      <dgm:spPr/>
      <dgm:t>
        <a:bodyPr/>
        <a:lstStyle/>
        <a:p>
          <a:r>
            <a:rPr lang="en-US"/>
            <a:t>What predictive modeling approaches can help quantify these relationships?</a:t>
          </a:r>
        </a:p>
      </dgm:t>
    </dgm:pt>
    <dgm:pt modelId="{1154AA6C-AE66-4911-A418-9A98587FBE03}" type="parTrans" cxnId="{158B409C-8782-48CA-8885-950C8C4AA5A2}">
      <dgm:prSet/>
      <dgm:spPr/>
      <dgm:t>
        <a:bodyPr/>
        <a:lstStyle/>
        <a:p>
          <a:endParaRPr lang="en-US"/>
        </a:p>
      </dgm:t>
    </dgm:pt>
    <dgm:pt modelId="{348EA57D-8A19-4122-8D5A-37ADDE5D0DD1}" type="sibTrans" cxnId="{158B409C-8782-48CA-8885-950C8C4AA5A2}">
      <dgm:prSet/>
      <dgm:spPr/>
      <dgm:t>
        <a:bodyPr/>
        <a:lstStyle/>
        <a:p>
          <a:endParaRPr lang="en-US"/>
        </a:p>
      </dgm:t>
    </dgm:pt>
    <dgm:pt modelId="{79B7FD47-339A-4F86-B882-24516E58A24A}" type="pres">
      <dgm:prSet presAssocID="{2C8A3089-962B-4F3C-A081-620BDC04F4E2}" presName="root" presStyleCnt="0">
        <dgm:presLayoutVars>
          <dgm:dir/>
          <dgm:resizeHandles val="exact"/>
        </dgm:presLayoutVars>
      </dgm:prSet>
      <dgm:spPr/>
    </dgm:pt>
    <dgm:pt modelId="{51DC6578-32B9-4BFA-9591-55A13BDD74BB}" type="pres">
      <dgm:prSet presAssocID="{185DAE5A-C804-4980-82EB-D724224FFE90}" presName="compNode" presStyleCnt="0"/>
      <dgm:spPr/>
    </dgm:pt>
    <dgm:pt modelId="{BDBCA8AC-7E12-4393-B13C-B70FC6B72207}" type="pres">
      <dgm:prSet presAssocID="{185DAE5A-C804-4980-82EB-D724224FFE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FE8B553-BF6C-46EA-B882-F1C82DB5E3AD}" type="pres">
      <dgm:prSet presAssocID="{185DAE5A-C804-4980-82EB-D724224FFE90}" presName="iconSpace" presStyleCnt="0"/>
      <dgm:spPr/>
    </dgm:pt>
    <dgm:pt modelId="{DF64DB8B-DA35-4DE4-A106-759F65270597}" type="pres">
      <dgm:prSet presAssocID="{185DAE5A-C804-4980-82EB-D724224FFE90}" presName="parTx" presStyleLbl="revTx" presStyleIdx="0" presStyleCnt="4">
        <dgm:presLayoutVars>
          <dgm:chMax val="0"/>
          <dgm:chPref val="0"/>
        </dgm:presLayoutVars>
      </dgm:prSet>
      <dgm:spPr/>
    </dgm:pt>
    <dgm:pt modelId="{E827AE4D-B26B-49F5-BBE3-9A22CA914679}" type="pres">
      <dgm:prSet presAssocID="{185DAE5A-C804-4980-82EB-D724224FFE90}" presName="txSpace" presStyleCnt="0"/>
      <dgm:spPr/>
    </dgm:pt>
    <dgm:pt modelId="{A22C6200-0861-4B3B-85D0-E0C02FAA8CE2}" type="pres">
      <dgm:prSet presAssocID="{185DAE5A-C804-4980-82EB-D724224FFE90}" presName="desTx" presStyleLbl="revTx" presStyleIdx="1" presStyleCnt="4">
        <dgm:presLayoutVars/>
      </dgm:prSet>
      <dgm:spPr/>
    </dgm:pt>
    <dgm:pt modelId="{17FC7DD6-3188-49CB-A458-77592629F5C3}" type="pres">
      <dgm:prSet presAssocID="{8ED4A8B7-A1D7-4B07-9F3E-A2536CF9CB9B}" presName="sibTrans" presStyleCnt="0"/>
      <dgm:spPr/>
    </dgm:pt>
    <dgm:pt modelId="{D16A9459-9345-4552-8671-963C1CCB9425}" type="pres">
      <dgm:prSet presAssocID="{76D39C3A-0BC2-4F57-BA86-A1715266E644}" presName="compNode" presStyleCnt="0"/>
      <dgm:spPr/>
    </dgm:pt>
    <dgm:pt modelId="{3DF2D8C6-620C-4849-A6AC-37D9E50C3775}" type="pres">
      <dgm:prSet presAssocID="{76D39C3A-0BC2-4F57-BA86-A1715266E6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6A1DF98-FD10-4560-84F9-528AE4912BF3}" type="pres">
      <dgm:prSet presAssocID="{76D39C3A-0BC2-4F57-BA86-A1715266E644}" presName="iconSpace" presStyleCnt="0"/>
      <dgm:spPr/>
    </dgm:pt>
    <dgm:pt modelId="{AE8BB3C3-39CA-4E89-B766-E47EDFF57E62}" type="pres">
      <dgm:prSet presAssocID="{76D39C3A-0BC2-4F57-BA86-A1715266E644}" presName="parTx" presStyleLbl="revTx" presStyleIdx="2" presStyleCnt="4">
        <dgm:presLayoutVars>
          <dgm:chMax val="0"/>
          <dgm:chPref val="0"/>
        </dgm:presLayoutVars>
      </dgm:prSet>
      <dgm:spPr/>
    </dgm:pt>
    <dgm:pt modelId="{92FA4CF3-2D0D-4D3F-AC43-A20F21C819CC}" type="pres">
      <dgm:prSet presAssocID="{76D39C3A-0BC2-4F57-BA86-A1715266E644}" presName="txSpace" presStyleCnt="0"/>
      <dgm:spPr/>
    </dgm:pt>
    <dgm:pt modelId="{373B79E9-9FCE-402C-8E4F-DCADEC7EA3FC}" type="pres">
      <dgm:prSet presAssocID="{76D39C3A-0BC2-4F57-BA86-A1715266E644}" presName="desTx" presStyleLbl="revTx" presStyleIdx="3" presStyleCnt="4">
        <dgm:presLayoutVars/>
      </dgm:prSet>
      <dgm:spPr/>
    </dgm:pt>
  </dgm:ptLst>
  <dgm:cxnLst>
    <dgm:cxn modelId="{0A956809-94D7-4DB2-B1BD-16B013425E88}" srcId="{2C8A3089-962B-4F3C-A081-620BDC04F4E2}" destId="{185DAE5A-C804-4980-82EB-D724224FFE90}" srcOrd="0" destOrd="0" parTransId="{F54AAC23-3507-4D70-AFDE-4CA20BD2177D}" sibTransId="{8ED4A8B7-A1D7-4B07-9F3E-A2536CF9CB9B}"/>
    <dgm:cxn modelId="{C3590F14-358C-4D6A-BCCC-3B1C29A89ABD}" type="presOf" srcId="{2C8A3089-962B-4F3C-A081-620BDC04F4E2}" destId="{79B7FD47-339A-4F86-B882-24516E58A24A}" srcOrd="0" destOrd="0" presId="urn:microsoft.com/office/officeart/2018/5/layout/CenteredIconLabelDescriptionList"/>
    <dgm:cxn modelId="{7EA7896C-3FA7-4CF2-9C84-DF03C3768475}" srcId="{76D39C3A-0BC2-4F57-BA86-A1715266E644}" destId="{381061D9-CB8A-44FC-A7C4-3EFD5A526591}" srcOrd="0" destOrd="0" parTransId="{19DF7E31-47DE-4811-B349-613AD2C29607}" sibTransId="{3290AFC7-390D-4C5A-AA26-F65AC16CEB32}"/>
    <dgm:cxn modelId="{2E5BA070-E01B-47AD-A8EC-A3C8CA01FD3A}" srcId="{2C8A3089-962B-4F3C-A081-620BDC04F4E2}" destId="{76D39C3A-0BC2-4F57-BA86-A1715266E644}" srcOrd="1" destOrd="0" parTransId="{62667A1A-7ACE-45AA-8C87-EDCF9D863BAD}" sibTransId="{919E172A-86AD-43CF-BCA2-74AC91BA7D3A}"/>
    <dgm:cxn modelId="{79411354-2758-45E5-8B0F-7768387CBF1F}" type="presOf" srcId="{F3550FB1-75BE-4663-A1AF-CAC44B019F59}" destId="{A22C6200-0861-4B3B-85D0-E0C02FAA8CE2}" srcOrd="0" destOrd="1" presId="urn:microsoft.com/office/officeart/2018/5/layout/CenteredIconLabelDescriptionList"/>
    <dgm:cxn modelId="{19E0C255-5F46-4DB1-BF95-0320E77121E8}" type="presOf" srcId="{185DAE5A-C804-4980-82EB-D724224FFE90}" destId="{DF64DB8B-DA35-4DE4-A106-759F65270597}" srcOrd="0" destOrd="0" presId="urn:microsoft.com/office/officeart/2018/5/layout/CenteredIconLabelDescriptionList"/>
    <dgm:cxn modelId="{9F79DE97-72C6-47E0-9F8E-EE9AA8F0CB9C}" type="presOf" srcId="{381061D9-CB8A-44FC-A7C4-3EFD5A526591}" destId="{373B79E9-9FCE-402C-8E4F-DCADEC7EA3FC}" srcOrd="0" destOrd="0" presId="urn:microsoft.com/office/officeart/2018/5/layout/CenteredIconLabelDescriptionList"/>
    <dgm:cxn modelId="{158B409C-8782-48CA-8885-950C8C4AA5A2}" srcId="{76D39C3A-0BC2-4F57-BA86-A1715266E644}" destId="{6119A614-A087-4E96-800B-EB022C05ED64}" srcOrd="1" destOrd="0" parTransId="{1154AA6C-AE66-4911-A418-9A98587FBE03}" sibTransId="{348EA57D-8A19-4122-8D5A-37ADDE5D0DD1}"/>
    <dgm:cxn modelId="{BEAF0DA5-404D-42F2-9C91-8F4EF3A277D7}" type="presOf" srcId="{76D39C3A-0BC2-4F57-BA86-A1715266E644}" destId="{AE8BB3C3-39CA-4E89-B766-E47EDFF57E62}" srcOrd="0" destOrd="0" presId="urn:microsoft.com/office/officeart/2018/5/layout/CenteredIconLabelDescriptionList"/>
    <dgm:cxn modelId="{7B9361A9-A29C-4224-902D-2F83A56DF387}" type="presOf" srcId="{7418E262-75B0-4929-9DDF-4C4CEA9F70C6}" destId="{A22C6200-0861-4B3B-85D0-E0C02FAA8CE2}" srcOrd="0" destOrd="0" presId="urn:microsoft.com/office/officeart/2018/5/layout/CenteredIconLabelDescriptionList"/>
    <dgm:cxn modelId="{24CEBFC8-5A04-42A1-AB4A-0DAD5B602969}" srcId="{185DAE5A-C804-4980-82EB-D724224FFE90}" destId="{7418E262-75B0-4929-9DDF-4C4CEA9F70C6}" srcOrd="0" destOrd="0" parTransId="{46AC41A7-05CE-4F1D-B2EF-10958611C1A6}" sibTransId="{34977492-23A5-4C83-9608-65E417F54342}"/>
    <dgm:cxn modelId="{62F602E5-C767-49DA-8E07-8D93A6DA1863}" type="presOf" srcId="{6119A614-A087-4E96-800B-EB022C05ED64}" destId="{373B79E9-9FCE-402C-8E4F-DCADEC7EA3FC}" srcOrd="0" destOrd="1" presId="urn:microsoft.com/office/officeart/2018/5/layout/CenteredIconLabelDescriptionList"/>
    <dgm:cxn modelId="{C830ACF6-F774-4AF1-B272-CE2C56478E3F}" srcId="{185DAE5A-C804-4980-82EB-D724224FFE90}" destId="{F3550FB1-75BE-4663-A1AF-CAC44B019F59}" srcOrd="1" destOrd="0" parTransId="{2851F1B5-07C1-4C5C-8633-0667452FA358}" sibTransId="{AF09E6B9-2F32-4131-8BBA-98CFE363C68F}"/>
    <dgm:cxn modelId="{60372BC4-6C1F-43CD-BB7F-F82E96D7D2FB}" type="presParOf" srcId="{79B7FD47-339A-4F86-B882-24516E58A24A}" destId="{51DC6578-32B9-4BFA-9591-55A13BDD74BB}" srcOrd="0" destOrd="0" presId="urn:microsoft.com/office/officeart/2018/5/layout/CenteredIconLabelDescriptionList"/>
    <dgm:cxn modelId="{E77AD132-E5DE-4CED-A6B5-C219CA886FAF}" type="presParOf" srcId="{51DC6578-32B9-4BFA-9591-55A13BDD74BB}" destId="{BDBCA8AC-7E12-4393-B13C-B70FC6B72207}" srcOrd="0" destOrd="0" presId="urn:microsoft.com/office/officeart/2018/5/layout/CenteredIconLabelDescriptionList"/>
    <dgm:cxn modelId="{E13B0E62-BB3A-4D42-9E2B-EAA5AE87F5F5}" type="presParOf" srcId="{51DC6578-32B9-4BFA-9591-55A13BDD74BB}" destId="{DFE8B553-BF6C-46EA-B882-F1C82DB5E3AD}" srcOrd="1" destOrd="0" presId="urn:microsoft.com/office/officeart/2018/5/layout/CenteredIconLabelDescriptionList"/>
    <dgm:cxn modelId="{3BD5D821-C936-4C80-A91C-CB81B4200173}" type="presParOf" srcId="{51DC6578-32B9-4BFA-9591-55A13BDD74BB}" destId="{DF64DB8B-DA35-4DE4-A106-759F65270597}" srcOrd="2" destOrd="0" presId="urn:microsoft.com/office/officeart/2018/5/layout/CenteredIconLabelDescriptionList"/>
    <dgm:cxn modelId="{23F25CFC-9A68-4DE8-92CE-24A5D1B9BE3F}" type="presParOf" srcId="{51DC6578-32B9-4BFA-9591-55A13BDD74BB}" destId="{E827AE4D-B26B-49F5-BBE3-9A22CA914679}" srcOrd="3" destOrd="0" presId="urn:microsoft.com/office/officeart/2018/5/layout/CenteredIconLabelDescriptionList"/>
    <dgm:cxn modelId="{DBB15C6C-C45C-438A-99E2-882409DB30E2}" type="presParOf" srcId="{51DC6578-32B9-4BFA-9591-55A13BDD74BB}" destId="{A22C6200-0861-4B3B-85D0-E0C02FAA8CE2}" srcOrd="4" destOrd="0" presId="urn:microsoft.com/office/officeart/2018/5/layout/CenteredIconLabelDescriptionList"/>
    <dgm:cxn modelId="{51C9CC29-0101-4212-AC99-00CF139F2918}" type="presParOf" srcId="{79B7FD47-339A-4F86-B882-24516E58A24A}" destId="{17FC7DD6-3188-49CB-A458-77592629F5C3}" srcOrd="1" destOrd="0" presId="urn:microsoft.com/office/officeart/2018/5/layout/CenteredIconLabelDescriptionList"/>
    <dgm:cxn modelId="{B92B70CD-56A5-4496-9B80-4AC540DFA84E}" type="presParOf" srcId="{79B7FD47-339A-4F86-B882-24516E58A24A}" destId="{D16A9459-9345-4552-8671-963C1CCB9425}" srcOrd="2" destOrd="0" presId="urn:microsoft.com/office/officeart/2018/5/layout/CenteredIconLabelDescriptionList"/>
    <dgm:cxn modelId="{50218C8B-1F81-431D-9CD5-0610BFA812C7}" type="presParOf" srcId="{D16A9459-9345-4552-8671-963C1CCB9425}" destId="{3DF2D8C6-620C-4849-A6AC-37D9E50C3775}" srcOrd="0" destOrd="0" presId="urn:microsoft.com/office/officeart/2018/5/layout/CenteredIconLabelDescriptionList"/>
    <dgm:cxn modelId="{2E1358A8-CE55-4B7D-8B1E-86558AC38BE8}" type="presParOf" srcId="{D16A9459-9345-4552-8671-963C1CCB9425}" destId="{E6A1DF98-FD10-4560-84F9-528AE4912BF3}" srcOrd="1" destOrd="0" presId="urn:microsoft.com/office/officeart/2018/5/layout/CenteredIconLabelDescriptionList"/>
    <dgm:cxn modelId="{67C2CA04-8F25-4A5F-A468-A3353DE2CA20}" type="presParOf" srcId="{D16A9459-9345-4552-8671-963C1CCB9425}" destId="{AE8BB3C3-39CA-4E89-B766-E47EDFF57E62}" srcOrd="2" destOrd="0" presId="urn:microsoft.com/office/officeart/2018/5/layout/CenteredIconLabelDescriptionList"/>
    <dgm:cxn modelId="{46912306-D7F1-48A6-922E-F1B910A890E5}" type="presParOf" srcId="{D16A9459-9345-4552-8671-963C1CCB9425}" destId="{92FA4CF3-2D0D-4D3F-AC43-A20F21C819CC}" srcOrd="3" destOrd="0" presId="urn:microsoft.com/office/officeart/2018/5/layout/CenteredIconLabelDescriptionList"/>
    <dgm:cxn modelId="{84539F53-A62D-4F4E-8D87-0B757C81A6F7}" type="presParOf" srcId="{D16A9459-9345-4552-8671-963C1CCB9425}" destId="{373B79E9-9FCE-402C-8E4F-DCADEC7EA3F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70DF68-BDB6-4CF0-9337-2117AAD7A6D7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FFC646-28BE-426E-939B-433B571B2EA2}">
      <dgm:prSet/>
      <dgm:spPr/>
      <dgm:t>
        <a:bodyPr/>
        <a:lstStyle/>
        <a:p>
          <a:r>
            <a:rPr lang="en-US" b="1"/>
            <a:t>Datasets</a:t>
          </a:r>
          <a:r>
            <a:rPr lang="en-US"/>
            <a:t>:</a:t>
          </a:r>
        </a:p>
      </dgm:t>
    </dgm:pt>
    <dgm:pt modelId="{59BCD60C-1B46-401D-A3CF-6F417B2349FA}" type="parTrans" cxnId="{DA5CFC23-4E0D-448A-985E-7C772D97EE73}">
      <dgm:prSet/>
      <dgm:spPr/>
      <dgm:t>
        <a:bodyPr/>
        <a:lstStyle/>
        <a:p>
          <a:endParaRPr lang="en-US"/>
        </a:p>
      </dgm:t>
    </dgm:pt>
    <dgm:pt modelId="{3AE2E336-028E-4A70-97B5-2028FD276013}" type="sibTrans" cxnId="{DA5CFC23-4E0D-448A-985E-7C772D97EE73}">
      <dgm:prSet/>
      <dgm:spPr/>
      <dgm:t>
        <a:bodyPr/>
        <a:lstStyle/>
        <a:p>
          <a:endParaRPr lang="en-US"/>
        </a:p>
      </dgm:t>
    </dgm:pt>
    <dgm:pt modelId="{5D81195F-3D38-453D-AD4A-579C6D884228}">
      <dgm:prSet/>
      <dgm:spPr/>
      <dgm:t>
        <a:bodyPr/>
        <a:lstStyle/>
        <a:p>
          <a:r>
            <a:rPr lang="en-US" b="1"/>
            <a:t>Attributes Data</a:t>
          </a:r>
          <a:r>
            <a:rPr lang="en-US"/>
            <a:t>: List of eight attributes with option codes for various configurations.</a:t>
          </a:r>
        </a:p>
      </dgm:t>
    </dgm:pt>
    <dgm:pt modelId="{9470E2CF-5A7F-4A24-8A61-F25C65908461}" type="parTrans" cxnId="{DF8AED72-9533-4785-BB68-FCE77729A41D}">
      <dgm:prSet/>
      <dgm:spPr/>
      <dgm:t>
        <a:bodyPr/>
        <a:lstStyle/>
        <a:p>
          <a:endParaRPr lang="en-US"/>
        </a:p>
      </dgm:t>
    </dgm:pt>
    <dgm:pt modelId="{D62E72B1-1B91-42C5-8AC0-82C3198BC9DA}" type="sibTrans" cxnId="{DF8AED72-9533-4785-BB68-FCE77729A41D}">
      <dgm:prSet/>
      <dgm:spPr/>
      <dgm:t>
        <a:bodyPr/>
        <a:lstStyle/>
        <a:p>
          <a:endParaRPr lang="en-US"/>
        </a:p>
      </dgm:t>
    </dgm:pt>
    <dgm:pt modelId="{AD67577D-1ACD-40A8-BAD2-1ED223B15B70}">
      <dgm:prSet/>
      <dgm:spPr/>
      <dgm:t>
        <a:bodyPr/>
        <a:lstStyle/>
        <a:p>
          <a:r>
            <a:rPr lang="en-US" b="1"/>
            <a:t>Warranty Claims Data</a:t>
          </a:r>
          <a:r>
            <a:rPr lang="en-US"/>
            <a:t>: Records tied to specific configurations, capturing warranty-related costs.</a:t>
          </a:r>
        </a:p>
      </dgm:t>
    </dgm:pt>
    <dgm:pt modelId="{8BF05A4D-9725-4980-BECB-D4DBFA70A7EE}" type="parTrans" cxnId="{154F5427-2C83-4784-B86D-8624E3D57A3F}">
      <dgm:prSet/>
      <dgm:spPr/>
      <dgm:t>
        <a:bodyPr/>
        <a:lstStyle/>
        <a:p>
          <a:endParaRPr lang="en-US"/>
        </a:p>
      </dgm:t>
    </dgm:pt>
    <dgm:pt modelId="{DE564467-AB66-4996-88E8-FDC2D5CA01B1}" type="sibTrans" cxnId="{154F5427-2C83-4784-B86D-8624E3D57A3F}">
      <dgm:prSet/>
      <dgm:spPr/>
      <dgm:t>
        <a:bodyPr/>
        <a:lstStyle/>
        <a:p>
          <a:endParaRPr lang="en-US"/>
        </a:p>
      </dgm:t>
    </dgm:pt>
    <dgm:pt modelId="{BB58DA2F-CC26-44F4-8323-DC0724A2BDF7}">
      <dgm:prSet/>
      <dgm:spPr/>
      <dgm:t>
        <a:bodyPr/>
        <a:lstStyle/>
        <a:p>
          <a:r>
            <a:rPr lang="en-US" b="1"/>
            <a:t>Data Goals</a:t>
          </a:r>
          <a:r>
            <a:rPr lang="en-US"/>
            <a:t>:</a:t>
          </a:r>
        </a:p>
      </dgm:t>
    </dgm:pt>
    <dgm:pt modelId="{CCD796A6-A215-4865-BA20-DBEDC3683FE3}" type="parTrans" cxnId="{2DCD11FF-99D9-4844-B2D7-958857DF0BC7}">
      <dgm:prSet/>
      <dgm:spPr/>
      <dgm:t>
        <a:bodyPr/>
        <a:lstStyle/>
        <a:p>
          <a:endParaRPr lang="en-US"/>
        </a:p>
      </dgm:t>
    </dgm:pt>
    <dgm:pt modelId="{92392CD3-314F-4887-A990-41C692954F8D}" type="sibTrans" cxnId="{2DCD11FF-99D9-4844-B2D7-958857DF0BC7}">
      <dgm:prSet/>
      <dgm:spPr/>
      <dgm:t>
        <a:bodyPr/>
        <a:lstStyle/>
        <a:p>
          <a:endParaRPr lang="en-US"/>
        </a:p>
      </dgm:t>
    </dgm:pt>
    <dgm:pt modelId="{AEAF01B5-8243-4471-987B-5618359C0ECE}">
      <dgm:prSet/>
      <dgm:spPr/>
      <dgm:t>
        <a:bodyPr/>
        <a:lstStyle/>
        <a:p>
          <a:r>
            <a:rPr lang="en-US"/>
            <a:t>Use data to analyze, identify, and model high-risk attribute combinations.</a:t>
          </a:r>
        </a:p>
      </dgm:t>
    </dgm:pt>
    <dgm:pt modelId="{3877A14B-9E36-4AAB-8AB5-40C97EDBB8A3}" type="parTrans" cxnId="{C8F3501B-FDF5-47E5-9EF5-274C3216D045}">
      <dgm:prSet/>
      <dgm:spPr/>
      <dgm:t>
        <a:bodyPr/>
        <a:lstStyle/>
        <a:p>
          <a:endParaRPr lang="en-US"/>
        </a:p>
      </dgm:t>
    </dgm:pt>
    <dgm:pt modelId="{AD3507C5-135D-46DE-B508-C649D154DD55}" type="sibTrans" cxnId="{C8F3501B-FDF5-47E5-9EF5-274C3216D045}">
      <dgm:prSet/>
      <dgm:spPr/>
      <dgm:t>
        <a:bodyPr/>
        <a:lstStyle/>
        <a:p>
          <a:endParaRPr lang="en-US"/>
        </a:p>
      </dgm:t>
    </dgm:pt>
    <dgm:pt modelId="{2E88F9B3-7938-46A3-B31D-57F1A2E8BD25}" type="pres">
      <dgm:prSet presAssocID="{C070DF68-BDB6-4CF0-9337-2117AAD7A6D7}" presName="linear" presStyleCnt="0">
        <dgm:presLayoutVars>
          <dgm:dir/>
          <dgm:animLvl val="lvl"/>
          <dgm:resizeHandles val="exact"/>
        </dgm:presLayoutVars>
      </dgm:prSet>
      <dgm:spPr/>
    </dgm:pt>
    <dgm:pt modelId="{27DA1F65-62DB-4465-8BDC-634895B6A00B}" type="pres">
      <dgm:prSet presAssocID="{5EFFC646-28BE-426E-939B-433B571B2EA2}" presName="parentLin" presStyleCnt="0"/>
      <dgm:spPr/>
    </dgm:pt>
    <dgm:pt modelId="{6FAE4BAB-48DE-4D09-8926-43E5327CAFBB}" type="pres">
      <dgm:prSet presAssocID="{5EFFC646-28BE-426E-939B-433B571B2EA2}" presName="parentLeftMargin" presStyleLbl="node1" presStyleIdx="0" presStyleCnt="2"/>
      <dgm:spPr/>
    </dgm:pt>
    <dgm:pt modelId="{28140851-B6B4-455A-9044-70BD3F9E84F1}" type="pres">
      <dgm:prSet presAssocID="{5EFFC646-28BE-426E-939B-433B571B2E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4D1DBE8-B81B-49CF-A074-B535CD06F025}" type="pres">
      <dgm:prSet presAssocID="{5EFFC646-28BE-426E-939B-433B571B2EA2}" presName="negativeSpace" presStyleCnt="0"/>
      <dgm:spPr/>
    </dgm:pt>
    <dgm:pt modelId="{0A14B618-0198-4B0C-8F55-7683CCCB4A01}" type="pres">
      <dgm:prSet presAssocID="{5EFFC646-28BE-426E-939B-433B571B2EA2}" presName="childText" presStyleLbl="conFgAcc1" presStyleIdx="0" presStyleCnt="2">
        <dgm:presLayoutVars>
          <dgm:bulletEnabled val="1"/>
        </dgm:presLayoutVars>
      </dgm:prSet>
      <dgm:spPr/>
    </dgm:pt>
    <dgm:pt modelId="{AED3B7FB-4FD3-4B8A-9D1F-45619C1C2839}" type="pres">
      <dgm:prSet presAssocID="{3AE2E336-028E-4A70-97B5-2028FD276013}" presName="spaceBetweenRectangles" presStyleCnt="0"/>
      <dgm:spPr/>
    </dgm:pt>
    <dgm:pt modelId="{6707961B-61CD-4770-9922-12BD48487CF4}" type="pres">
      <dgm:prSet presAssocID="{BB58DA2F-CC26-44F4-8323-DC0724A2BDF7}" presName="parentLin" presStyleCnt="0"/>
      <dgm:spPr/>
    </dgm:pt>
    <dgm:pt modelId="{0DD201DF-F897-4823-9ADA-F87B8A0E537E}" type="pres">
      <dgm:prSet presAssocID="{BB58DA2F-CC26-44F4-8323-DC0724A2BDF7}" presName="parentLeftMargin" presStyleLbl="node1" presStyleIdx="0" presStyleCnt="2"/>
      <dgm:spPr/>
    </dgm:pt>
    <dgm:pt modelId="{6793F2F6-2C2B-47AB-A3D6-A5277B3EC876}" type="pres">
      <dgm:prSet presAssocID="{BB58DA2F-CC26-44F4-8323-DC0724A2BDF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EDC98B-65C6-4D3A-85F6-EBCA3EA6017A}" type="pres">
      <dgm:prSet presAssocID="{BB58DA2F-CC26-44F4-8323-DC0724A2BDF7}" presName="negativeSpace" presStyleCnt="0"/>
      <dgm:spPr/>
    </dgm:pt>
    <dgm:pt modelId="{D1A14E7C-1B00-4238-B629-2DD8624D7496}" type="pres">
      <dgm:prSet presAssocID="{BB58DA2F-CC26-44F4-8323-DC0724A2BDF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6D30A06-489F-4B2E-A7F9-1F0E52C3D7BC}" type="presOf" srcId="{C070DF68-BDB6-4CF0-9337-2117AAD7A6D7}" destId="{2E88F9B3-7938-46A3-B31D-57F1A2E8BD25}" srcOrd="0" destOrd="0" presId="urn:microsoft.com/office/officeart/2005/8/layout/list1"/>
    <dgm:cxn modelId="{5C2AE707-039B-42AC-B598-D6812798CB0F}" type="presOf" srcId="{AEAF01B5-8243-4471-987B-5618359C0ECE}" destId="{D1A14E7C-1B00-4238-B629-2DD8624D7496}" srcOrd="0" destOrd="0" presId="urn:microsoft.com/office/officeart/2005/8/layout/list1"/>
    <dgm:cxn modelId="{C8F3501B-FDF5-47E5-9EF5-274C3216D045}" srcId="{BB58DA2F-CC26-44F4-8323-DC0724A2BDF7}" destId="{AEAF01B5-8243-4471-987B-5618359C0ECE}" srcOrd="0" destOrd="0" parTransId="{3877A14B-9E36-4AAB-8AB5-40C97EDBB8A3}" sibTransId="{AD3507C5-135D-46DE-B508-C649D154DD55}"/>
    <dgm:cxn modelId="{0B95461D-796B-472B-9389-A47567C9EFAF}" type="presOf" srcId="{BB58DA2F-CC26-44F4-8323-DC0724A2BDF7}" destId="{6793F2F6-2C2B-47AB-A3D6-A5277B3EC876}" srcOrd="1" destOrd="0" presId="urn:microsoft.com/office/officeart/2005/8/layout/list1"/>
    <dgm:cxn modelId="{DA5CFC23-4E0D-448A-985E-7C772D97EE73}" srcId="{C070DF68-BDB6-4CF0-9337-2117AAD7A6D7}" destId="{5EFFC646-28BE-426E-939B-433B571B2EA2}" srcOrd="0" destOrd="0" parTransId="{59BCD60C-1B46-401D-A3CF-6F417B2349FA}" sibTransId="{3AE2E336-028E-4A70-97B5-2028FD276013}"/>
    <dgm:cxn modelId="{154F5427-2C83-4784-B86D-8624E3D57A3F}" srcId="{5EFFC646-28BE-426E-939B-433B571B2EA2}" destId="{AD67577D-1ACD-40A8-BAD2-1ED223B15B70}" srcOrd="1" destOrd="0" parTransId="{8BF05A4D-9725-4980-BECB-D4DBFA70A7EE}" sibTransId="{DE564467-AB66-4996-88E8-FDC2D5CA01B1}"/>
    <dgm:cxn modelId="{DF8AED72-9533-4785-BB68-FCE77729A41D}" srcId="{5EFFC646-28BE-426E-939B-433B571B2EA2}" destId="{5D81195F-3D38-453D-AD4A-579C6D884228}" srcOrd="0" destOrd="0" parTransId="{9470E2CF-5A7F-4A24-8A61-F25C65908461}" sibTransId="{D62E72B1-1B91-42C5-8AC0-82C3198BC9DA}"/>
    <dgm:cxn modelId="{D6DA5688-6371-44DB-A3E0-E9D5926AE66B}" type="presOf" srcId="{5D81195F-3D38-453D-AD4A-579C6D884228}" destId="{0A14B618-0198-4B0C-8F55-7683CCCB4A01}" srcOrd="0" destOrd="0" presId="urn:microsoft.com/office/officeart/2005/8/layout/list1"/>
    <dgm:cxn modelId="{A68C268B-0423-4696-9CEC-AE99F8BCBE7E}" type="presOf" srcId="{AD67577D-1ACD-40A8-BAD2-1ED223B15B70}" destId="{0A14B618-0198-4B0C-8F55-7683CCCB4A01}" srcOrd="0" destOrd="1" presId="urn:microsoft.com/office/officeart/2005/8/layout/list1"/>
    <dgm:cxn modelId="{3DE7AA92-C51B-48BA-8CB8-17B7EBC8B0AF}" type="presOf" srcId="{5EFFC646-28BE-426E-939B-433B571B2EA2}" destId="{6FAE4BAB-48DE-4D09-8926-43E5327CAFBB}" srcOrd="0" destOrd="0" presId="urn:microsoft.com/office/officeart/2005/8/layout/list1"/>
    <dgm:cxn modelId="{EFEE1F99-4329-4394-877C-856940FFB090}" type="presOf" srcId="{5EFFC646-28BE-426E-939B-433B571B2EA2}" destId="{28140851-B6B4-455A-9044-70BD3F9E84F1}" srcOrd="1" destOrd="0" presId="urn:microsoft.com/office/officeart/2005/8/layout/list1"/>
    <dgm:cxn modelId="{46C450AE-B241-4300-9AE0-FDE414EC8234}" type="presOf" srcId="{BB58DA2F-CC26-44F4-8323-DC0724A2BDF7}" destId="{0DD201DF-F897-4823-9ADA-F87B8A0E537E}" srcOrd="0" destOrd="0" presId="urn:microsoft.com/office/officeart/2005/8/layout/list1"/>
    <dgm:cxn modelId="{2DCD11FF-99D9-4844-B2D7-958857DF0BC7}" srcId="{C070DF68-BDB6-4CF0-9337-2117AAD7A6D7}" destId="{BB58DA2F-CC26-44F4-8323-DC0724A2BDF7}" srcOrd="1" destOrd="0" parTransId="{CCD796A6-A215-4865-BA20-DBEDC3683FE3}" sibTransId="{92392CD3-314F-4887-A990-41C692954F8D}"/>
    <dgm:cxn modelId="{FA2C237C-EC29-4ABF-88CF-B6F6DB1930B3}" type="presParOf" srcId="{2E88F9B3-7938-46A3-B31D-57F1A2E8BD25}" destId="{27DA1F65-62DB-4465-8BDC-634895B6A00B}" srcOrd="0" destOrd="0" presId="urn:microsoft.com/office/officeart/2005/8/layout/list1"/>
    <dgm:cxn modelId="{01F8E469-873C-40EB-A764-18CCB13B222C}" type="presParOf" srcId="{27DA1F65-62DB-4465-8BDC-634895B6A00B}" destId="{6FAE4BAB-48DE-4D09-8926-43E5327CAFBB}" srcOrd="0" destOrd="0" presId="urn:microsoft.com/office/officeart/2005/8/layout/list1"/>
    <dgm:cxn modelId="{61492A8E-9535-4728-9C55-D6A5E353E081}" type="presParOf" srcId="{27DA1F65-62DB-4465-8BDC-634895B6A00B}" destId="{28140851-B6B4-455A-9044-70BD3F9E84F1}" srcOrd="1" destOrd="0" presId="urn:microsoft.com/office/officeart/2005/8/layout/list1"/>
    <dgm:cxn modelId="{3268FEFC-0B35-4E6D-BB45-ECFA536737F9}" type="presParOf" srcId="{2E88F9B3-7938-46A3-B31D-57F1A2E8BD25}" destId="{94D1DBE8-B81B-49CF-A074-B535CD06F025}" srcOrd="1" destOrd="0" presId="urn:microsoft.com/office/officeart/2005/8/layout/list1"/>
    <dgm:cxn modelId="{70522B6D-247E-436A-87F3-5AB46D3E6265}" type="presParOf" srcId="{2E88F9B3-7938-46A3-B31D-57F1A2E8BD25}" destId="{0A14B618-0198-4B0C-8F55-7683CCCB4A01}" srcOrd="2" destOrd="0" presId="urn:microsoft.com/office/officeart/2005/8/layout/list1"/>
    <dgm:cxn modelId="{617FE634-AB02-4AC2-84D3-1E3B782089DD}" type="presParOf" srcId="{2E88F9B3-7938-46A3-B31D-57F1A2E8BD25}" destId="{AED3B7FB-4FD3-4B8A-9D1F-45619C1C2839}" srcOrd="3" destOrd="0" presId="urn:microsoft.com/office/officeart/2005/8/layout/list1"/>
    <dgm:cxn modelId="{59A64D12-F356-4DA8-8289-C3B8C0723737}" type="presParOf" srcId="{2E88F9B3-7938-46A3-B31D-57F1A2E8BD25}" destId="{6707961B-61CD-4770-9922-12BD48487CF4}" srcOrd="4" destOrd="0" presId="urn:microsoft.com/office/officeart/2005/8/layout/list1"/>
    <dgm:cxn modelId="{1875E839-F126-4D3E-9308-04F64A42F9C2}" type="presParOf" srcId="{6707961B-61CD-4770-9922-12BD48487CF4}" destId="{0DD201DF-F897-4823-9ADA-F87B8A0E537E}" srcOrd="0" destOrd="0" presId="urn:microsoft.com/office/officeart/2005/8/layout/list1"/>
    <dgm:cxn modelId="{6DB1A4D6-7CC2-4059-8C70-C3AE3D8E9F51}" type="presParOf" srcId="{6707961B-61CD-4770-9922-12BD48487CF4}" destId="{6793F2F6-2C2B-47AB-A3D6-A5277B3EC876}" srcOrd="1" destOrd="0" presId="urn:microsoft.com/office/officeart/2005/8/layout/list1"/>
    <dgm:cxn modelId="{F4A0C43C-DFB9-4C49-B8BD-C7713F410CC9}" type="presParOf" srcId="{2E88F9B3-7938-46A3-B31D-57F1A2E8BD25}" destId="{03EDC98B-65C6-4D3A-85F6-EBCA3EA6017A}" srcOrd="5" destOrd="0" presId="urn:microsoft.com/office/officeart/2005/8/layout/list1"/>
    <dgm:cxn modelId="{468F0E41-D893-4983-B1B2-99E185DF882D}" type="presParOf" srcId="{2E88F9B3-7938-46A3-B31D-57F1A2E8BD25}" destId="{D1A14E7C-1B00-4238-B629-2DD8624D74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0F5BA5-A50F-4E32-B575-03583896DB1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72B313-16FE-4D45-AF7A-64664352C84B}">
      <dgm:prSet/>
      <dgm:spPr/>
      <dgm:t>
        <a:bodyPr/>
        <a:lstStyle/>
        <a:p>
          <a:r>
            <a:rPr lang="en-US" b="1"/>
            <a:t>Benefits</a:t>
          </a:r>
          <a:r>
            <a:rPr lang="en-US"/>
            <a:t>:</a:t>
          </a:r>
        </a:p>
      </dgm:t>
    </dgm:pt>
    <dgm:pt modelId="{2D12645A-912C-4337-9E44-BA964DE32887}" type="parTrans" cxnId="{4487B8C3-8291-4B89-974D-BB2D57A88BD5}">
      <dgm:prSet/>
      <dgm:spPr/>
      <dgm:t>
        <a:bodyPr/>
        <a:lstStyle/>
        <a:p>
          <a:endParaRPr lang="en-US"/>
        </a:p>
      </dgm:t>
    </dgm:pt>
    <dgm:pt modelId="{878939C7-B4A3-4E79-97CA-060DE49D0AA2}" type="sibTrans" cxnId="{4487B8C3-8291-4B89-974D-BB2D57A88BD5}">
      <dgm:prSet/>
      <dgm:spPr/>
      <dgm:t>
        <a:bodyPr/>
        <a:lstStyle/>
        <a:p>
          <a:endParaRPr lang="en-US"/>
        </a:p>
      </dgm:t>
    </dgm:pt>
    <dgm:pt modelId="{1EAC4956-EDEF-43F7-81EF-7CC6AAE93E99}">
      <dgm:prSet/>
      <dgm:spPr/>
      <dgm:t>
        <a:bodyPr/>
        <a:lstStyle/>
        <a:p>
          <a:r>
            <a:rPr lang="en-US"/>
            <a:t>Reduced warranty costs through strategic redesign and preventive measures.</a:t>
          </a:r>
        </a:p>
      </dgm:t>
    </dgm:pt>
    <dgm:pt modelId="{41BD58E0-1A5B-4185-8477-87F65C1FBA7A}" type="parTrans" cxnId="{6808C08E-DA48-4FAC-82F7-29EA6F535A29}">
      <dgm:prSet/>
      <dgm:spPr/>
      <dgm:t>
        <a:bodyPr/>
        <a:lstStyle/>
        <a:p>
          <a:endParaRPr lang="en-US"/>
        </a:p>
      </dgm:t>
    </dgm:pt>
    <dgm:pt modelId="{7CB7127C-0A4B-4D35-9FDC-70E9D52A1C46}" type="sibTrans" cxnId="{6808C08E-DA48-4FAC-82F7-29EA6F535A29}">
      <dgm:prSet/>
      <dgm:spPr/>
      <dgm:t>
        <a:bodyPr/>
        <a:lstStyle/>
        <a:p>
          <a:endParaRPr lang="en-US"/>
        </a:p>
      </dgm:t>
    </dgm:pt>
    <dgm:pt modelId="{0ED5C337-0B45-46C9-A621-CDCC74A772C3}">
      <dgm:prSet/>
      <dgm:spPr/>
      <dgm:t>
        <a:bodyPr/>
        <a:lstStyle/>
        <a:p>
          <a:r>
            <a:rPr lang="en-US"/>
            <a:t>Enhanced customer satisfaction with reliable, customized configurations.</a:t>
          </a:r>
        </a:p>
      </dgm:t>
    </dgm:pt>
    <dgm:pt modelId="{CA66507E-A7E5-42C4-8559-E1DC821383C1}" type="parTrans" cxnId="{6FF03939-3633-46FC-A2C9-A4048B267CB4}">
      <dgm:prSet/>
      <dgm:spPr/>
      <dgm:t>
        <a:bodyPr/>
        <a:lstStyle/>
        <a:p>
          <a:endParaRPr lang="en-US"/>
        </a:p>
      </dgm:t>
    </dgm:pt>
    <dgm:pt modelId="{A5E060D7-99DB-4093-8E2C-A9B19A38F5F5}" type="sibTrans" cxnId="{6FF03939-3633-46FC-A2C9-A4048B267CB4}">
      <dgm:prSet/>
      <dgm:spPr/>
      <dgm:t>
        <a:bodyPr/>
        <a:lstStyle/>
        <a:p>
          <a:endParaRPr lang="en-US"/>
        </a:p>
      </dgm:t>
    </dgm:pt>
    <dgm:pt modelId="{4EE14F12-D5CF-4EC7-BB61-780707A6C22A}">
      <dgm:prSet/>
      <dgm:spPr/>
      <dgm:t>
        <a:bodyPr/>
        <a:lstStyle/>
        <a:p>
          <a:r>
            <a:rPr lang="en-US"/>
            <a:t>Improved resource management by aligning production with low-risk configurations.</a:t>
          </a:r>
        </a:p>
      </dgm:t>
    </dgm:pt>
    <dgm:pt modelId="{9FEB576D-57BE-41D0-9E05-9C26948F1D8E}" type="parTrans" cxnId="{D3428CB1-A604-4F45-9D50-44B2C3A8012F}">
      <dgm:prSet/>
      <dgm:spPr/>
      <dgm:t>
        <a:bodyPr/>
        <a:lstStyle/>
        <a:p>
          <a:endParaRPr lang="en-US"/>
        </a:p>
      </dgm:t>
    </dgm:pt>
    <dgm:pt modelId="{9BB70783-6CFE-486E-B369-F279C99F03A6}" type="sibTrans" cxnId="{D3428CB1-A604-4F45-9D50-44B2C3A8012F}">
      <dgm:prSet/>
      <dgm:spPr/>
      <dgm:t>
        <a:bodyPr/>
        <a:lstStyle/>
        <a:p>
          <a:endParaRPr lang="en-US"/>
        </a:p>
      </dgm:t>
    </dgm:pt>
    <dgm:pt modelId="{D63A5ABC-6CD3-4E65-BB02-257E69468DD9}">
      <dgm:prSet/>
      <dgm:spPr/>
      <dgm:t>
        <a:bodyPr/>
        <a:lstStyle/>
        <a:p>
          <a:r>
            <a:rPr lang="en-US" b="1"/>
            <a:t>Expected Outcomes</a:t>
          </a:r>
          <a:r>
            <a:rPr lang="en-US"/>
            <a:t>:</a:t>
          </a:r>
        </a:p>
      </dgm:t>
    </dgm:pt>
    <dgm:pt modelId="{D2827258-C4F3-4C17-AEF0-E097C8C0F333}" type="parTrans" cxnId="{BBD7ADC1-F4C5-47C9-AC11-496C8E0DAFF6}">
      <dgm:prSet/>
      <dgm:spPr/>
      <dgm:t>
        <a:bodyPr/>
        <a:lstStyle/>
        <a:p>
          <a:endParaRPr lang="en-US"/>
        </a:p>
      </dgm:t>
    </dgm:pt>
    <dgm:pt modelId="{5BA38421-4D18-4B72-9DE1-EAA9ECBB8829}" type="sibTrans" cxnId="{BBD7ADC1-F4C5-47C9-AC11-496C8E0DAFF6}">
      <dgm:prSet/>
      <dgm:spPr/>
      <dgm:t>
        <a:bodyPr/>
        <a:lstStyle/>
        <a:p>
          <a:endParaRPr lang="en-US"/>
        </a:p>
      </dgm:t>
    </dgm:pt>
    <dgm:pt modelId="{27AB751D-7A4C-4343-9494-343C6C4BB412}">
      <dgm:prSet/>
      <dgm:spPr/>
      <dgm:t>
        <a:bodyPr/>
        <a:lstStyle/>
        <a:p>
          <a:r>
            <a:rPr lang="en-US"/>
            <a:t>Identification of high-cost attributes.</a:t>
          </a:r>
        </a:p>
      </dgm:t>
    </dgm:pt>
    <dgm:pt modelId="{01740BCF-7608-4916-835C-466E261B2D70}" type="parTrans" cxnId="{881AA99E-8E53-4B80-BB5B-F14E6C8A8C52}">
      <dgm:prSet/>
      <dgm:spPr/>
      <dgm:t>
        <a:bodyPr/>
        <a:lstStyle/>
        <a:p>
          <a:endParaRPr lang="en-US"/>
        </a:p>
      </dgm:t>
    </dgm:pt>
    <dgm:pt modelId="{18A1AB53-EB0F-4685-B00D-88F4A630B165}" type="sibTrans" cxnId="{881AA99E-8E53-4B80-BB5B-F14E6C8A8C52}">
      <dgm:prSet/>
      <dgm:spPr/>
      <dgm:t>
        <a:bodyPr/>
        <a:lstStyle/>
        <a:p>
          <a:endParaRPr lang="en-US"/>
        </a:p>
      </dgm:t>
    </dgm:pt>
    <dgm:pt modelId="{5753B2AC-2B64-4979-8EF2-E5453403D212}">
      <dgm:prSet/>
      <dgm:spPr/>
      <dgm:t>
        <a:bodyPr/>
        <a:lstStyle/>
        <a:p>
          <a:r>
            <a:rPr lang="en-US"/>
            <a:t>Predictive model for guiding future configurations.</a:t>
          </a:r>
        </a:p>
      </dgm:t>
    </dgm:pt>
    <dgm:pt modelId="{B1EAE36D-DFDB-47D9-B4F4-77ECC2438413}" type="parTrans" cxnId="{E4990ABA-80CA-49CD-BA2A-D16851D059FB}">
      <dgm:prSet/>
      <dgm:spPr/>
      <dgm:t>
        <a:bodyPr/>
        <a:lstStyle/>
        <a:p>
          <a:endParaRPr lang="en-US"/>
        </a:p>
      </dgm:t>
    </dgm:pt>
    <dgm:pt modelId="{4DE6CACB-A011-44AE-97C0-7D02D746D9F6}" type="sibTrans" cxnId="{E4990ABA-80CA-49CD-BA2A-D16851D059FB}">
      <dgm:prSet/>
      <dgm:spPr/>
      <dgm:t>
        <a:bodyPr/>
        <a:lstStyle/>
        <a:p>
          <a:endParaRPr lang="en-US"/>
        </a:p>
      </dgm:t>
    </dgm:pt>
    <dgm:pt modelId="{6AF5446F-124C-4739-9B46-D4EC501A81A6}">
      <dgm:prSet/>
      <dgm:spPr/>
      <dgm:t>
        <a:bodyPr/>
        <a:lstStyle/>
        <a:p>
          <a:r>
            <a:rPr lang="en-US"/>
            <a:t>Reinforcement of Peterbilt’s brand reputation as a reliable choice.</a:t>
          </a:r>
        </a:p>
      </dgm:t>
    </dgm:pt>
    <dgm:pt modelId="{C641673C-FAD4-4E24-BEBB-68CB4836E2BD}" type="parTrans" cxnId="{E4C3E58E-BC64-421A-9BE5-BD088F6951A2}">
      <dgm:prSet/>
      <dgm:spPr/>
      <dgm:t>
        <a:bodyPr/>
        <a:lstStyle/>
        <a:p>
          <a:endParaRPr lang="en-US"/>
        </a:p>
      </dgm:t>
    </dgm:pt>
    <dgm:pt modelId="{B2E439F7-A9DB-4D1C-8C1B-040277418E95}" type="sibTrans" cxnId="{E4C3E58E-BC64-421A-9BE5-BD088F6951A2}">
      <dgm:prSet/>
      <dgm:spPr/>
      <dgm:t>
        <a:bodyPr/>
        <a:lstStyle/>
        <a:p>
          <a:endParaRPr lang="en-US"/>
        </a:p>
      </dgm:t>
    </dgm:pt>
    <dgm:pt modelId="{7AB3E154-386B-47E7-A0A8-1B8D9047EF28}" type="pres">
      <dgm:prSet presAssocID="{C00F5BA5-A50F-4E32-B575-03583896DB18}" presName="linear" presStyleCnt="0">
        <dgm:presLayoutVars>
          <dgm:animLvl val="lvl"/>
          <dgm:resizeHandles val="exact"/>
        </dgm:presLayoutVars>
      </dgm:prSet>
      <dgm:spPr/>
    </dgm:pt>
    <dgm:pt modelId="{714790A6-2FBE-46F6-A32D-72B746CF1108}" type="pres">
      <dgm:prSet presAssocID="{5872B313-16FE-4D45-AF7A-64664352C84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9D8BE4-07FA-4C54-8CC0-2D17D09651DB}" type="pres">
      <dgm:prSet presAssocID="{5872B313-16FE-4D45-AF7A-64664352C84B}" presName="childText" presStyleLbl="revTx" presStyleIdx="0" presStyleCnt="2">
        <dgm:presLayoutVars>
          <dgm:bulletEnabled val="1"/>
        </dgm:presLayoutVars>
      </dgm:prSet>
      <dgm:spPr/>
    </dgm:pt>
    <dgm:pt modelId="{B36CCA8E-8C7B-4698-A499-1D8A0505FC9A}" type="pres">
      <dgm:prSet presAssocID="{D63A5ABC-6CD3-4E65-BB02-257E69468D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2532EE7-A74F-4BEA-B964-511C03C0F416}" type="pres">
      <dgm:prSet presAssocID="{D63A5ABC-6CD3-4E65-BB02-257E69468DD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FF03939-3633-46FC-A2C9-A4048B267CB4}" srcId="{5872B313-16FE-4D45-AF7A-64664352C84B}" destId="{0ED5C337-0B45-46C9-A621-CDCC74A772C3}" srcOrd="1" destOrd="0" parTransId="{CA66507E-A7E5-42C4-8559-E1DC821383C1}" sibTransId="{A5E060D7-99DB-4093-8E2C-A9B19A38F5F5}"/>
    <dgm:cxn modelId="{6808C08E-DA48-4FAC-82F7-29EA6F535A29}" srcId="{5872B313-16FE-4D45-AF7A-64664352C84B}" destId="{1EAC4956-EDEF-43F7-81EF-7CC6AAE93E99}" srcOrd="0" destOrd="0" parTransId="{41BD58E0-1A5B-4185-8477-87F65C1FBA7A}" sibTransId="{7CB7127C-0A4B-4D35-9FDC-70E9D52A1C46}"/>
    <dgm:cxn modelId="{E4C3E58E-BC64-421A-9BE5-BD088F6951A2}" srcId="{D63A5ABC-6CD3-4E65-BB02-257E69468DD9}" destId="{6AF5446F-124C-4739-9B46-D4EC501A81A6}" srcOrd="2" destOrd="0" parTransId="{C641673C-FAD4-4E24-BEBB-68CB4836E2BD}" sibTransId="{B2E439F7-A9DB-4D1C-8C1B-040277418E95}"/>
    <dgm:cxn modelId="{22B31E97-C9E5-4C46-9D52-2473D422FC6F}" type="presOf" srcId="{1EAC4956-EDEF-43F7-81EF-7CC6AAE93E99}" destId="{989D8BE4-07FA-4C54-8CC0-2D17D09651DB}" srcOrd="0" destOrd="0" presId="urn:microsoft.com/office/officeart/2005/8/layout/vList2"/>
    <dgm:cxn modelId="{881AA99E-8E53-4B80-BB5B-F14E6C8A8C52}" srcId="{D63A5ABC-6CD3-4E65-BB02-257E69468DD9}" destId="{27AB751D-7A4C-4343-9494-343C6C4BB412}" srcOrd="0" destOrd="0" parTransId="{01740BCF-7608-4916-835C-466E261B2D70}" sibTransId="{18A1AB53-EB0F-4685-B00D-88F4A630B165}"/>
    <dgm:cxn modelId="{222911A1-A285-41A9-A2BF-7A60A432478D}" type="presOf" srcId="{4EE14F12-D5CF-4EC7-BB61-780707A6C22A}" destId="{989D8BE4-07FA-4C54-8CC0-2D17D09651DB}" srcOrd="0" destOrd="2" presId="urn:microsoft.com/office/officeart/2005/8/layout/vList2"/>
    <dgm:cxn modelId="{1C10EAA3-89B6-49F9-A9A3-887C9FADF16D}" type="presOf" srcId="{C00F5BA5-A50F-4E32-B575-03583896DB18}" destId="{7AB3E154-386B-47E7-A0A8-1B8D9047EF28}" srcOrd="0" destOrd="0" presId="urn:microsoft.com/office/officeart/2005/8/layout/vList2"/>
    <dgm:cxn modelId="{E03203A9-FA5C-4CF0-B68D-448702298BE7}" type="presOf" srcId="{6AF5446F-124C-4739-9B46-D4EC501A81A6}" destId="{32532EE7-A74F-4BEA-B964-511C03C0F416}" srcOrd="0" destOrd="2" presId="urn:microsoft.com/office/officeart/2005/8/layout/vList2"/>
    <dgm:cxn modelId="{D3428CB1-A604-4F45-9D50-44B2C3A8012F}" srcId="{5872B313-16FE-4D45-AF7A-64664352C84B}" destId="{4EE14F12-D5CF-4EC7-BB61-780707A6C22A}" srcOrd="2" destOrd="0" parTransId="{9FEB576D-57BE-41D0-9E05-9C26948F1D8E}" sibTransId="{9BB70783-6CFE-486E-B369-F279C99F03A6}"/>
    <dgm:cxn modelId="{6578C5B6-51FB-49BB-B72A-AFFF2347F763}" type="presOf" srcId="{0ED5C337-0B45-46C9-A621-CDCC74A772C3}" destId="{989D8BE4-07FA-4C54-8CC0-2D17D09651DB}" srcOrd="0" destOrd="1" presId="urn:microsoft.com/office/officeart/2005/8/layout/vList2"/>
    <dgm:cxn modelId="{E4990ABA-80CA-49CD-BA2A-D16851D059FB}" srcId="{D63A5ABC-6CD3-4E65-BB02-257E69468DD9}" destId="{5753B2AC-2B64-4979-8EF2-E5453403D212}" srcOrd="1" destOrd="0" parTransId="{B1EAE36D-DFDB-47D9-B4F4-77ECC2438413}" sibTransId="{4DE6CACB-A011-44AE-97C0-7D02D746D9F6}"/>
    <dgm:cxn modelId="{BBD7ADC1-F4C5-47C9-AC11-496C8E0DAFF6}" srcId="{C00F5BA5-A50F-4E32-B575-03583896DB18}" destId="{D63A5ABC-6CD3-4E65-BB02-257E69468DD9}" srcOrd="1" destOrd="0" parTransId="{D2827258-C4F3-4C17-AEF0-E097C8C0F333}" sibTransId="{5BA38421-4D18-4B72-9DE1-EAA9ECBB8829}"/>
    <dgm:cxn modelId="{4487B8C3-8291-4B89-974D-BB2D57A88BD5}" srcId="{C00F5BA5-A50F-4E32-B575-03583896DB18}" destId="{5872B313-16FE-4D45-AF7A-64664352C84B}" srcOrd="0" destOrd="0" parTransId="{2D12645A-912C-4337-9E44-BA964DE32887}" sibTransId="{878939C7-B4A3-4E79-97CA-060DE49D0AA2}"/>
    <dgm:cxn modelId="{D1A701D1-514A-46C2-8DD8-5B7E12880ACE}" type="presOf" srcId="{27AB751D-7A4C-4343-9494-343C6C4BB412}" destId="{32532EE7-A74F-4BEA-B964-511C03C0F416}" srcOrd="0" destOrd="0" presId="urn:microsoft.com/office/officeart/2005/8/layout/vList2"/>
    <dgm:cxn modelId="{F442BDF2-7C37-4CB2-9952-2B265996E14F}" type="presOf" srcId="{D63A5ABC-6CD3-4E65-BB02-257E69468DD9}" destId="{B36CCA8E-8C7B-4698-A499-1D8A0505FC9A}" srcOrd="0" destOrd="0" presId="urn:microsoft.com/office/officeart/2005/8/layout/vList2"/>
    <dgm:cxn modelId="{33821FF3-E769-4FC3-853B-BB91B83117A9}" type="presOf" srcId="{5872B313-16FE-4D45-AF7A-64664352C84B}" destId="{714790A6-2FBE-46F6-A32D-72B746CF1108}" srcOrd="0" destOrd="0" presId="urn:microsoft.com/office/officeart/2005/8/layout/vList2"/>
    <dgm:cxn modelId="{F8000BFE-1D6C-48CF-A6CA-27F029760829}" type="presOf" srcId="{5753B2AC-2B64-4979-8EF2-E5453403D212}" destId="{32532EE7-A74F-4BEA-B964-511C03C0F416}" srcOrd="0" destOrd="1" presId="urn:microsoft.com/office/officeart/2005/8/layout/vList2"/>
    <dgm:cxn modelId="{8DEADCB7-2658-4FA2-9636-E7A7DB4F9F42}" type="presParOf" srcId="{7AB3E154-386B-47E7-A0A8-1B8D9047EF28}" destId="{714790A6-2FBE-46F6-A32D-72B746CF1108}" srcOrd="0" destOrd="0" presId="urn:microsoft.com/office/officeart/2005/8/layout/vList2"/>
    <dgm:cxn modelId="{C38F2605-95B7-49AE-8C93-58815351DE6A}" type="presParOf" srcId="{7AB3E154-386B-47E7-A0A8-1B8D9047EF28}" destId="{989D8BE4-07FA-4C54-8CC0-2D17D09651DB}" srcOrd="1" destOrd="0" presId="urn:microsoft.com/office/officeart/2005/8/layout/vList2"/>
    <dgm:cxn modelId="{DA083D06-3353-4222-8E35-4BA5C82D0661}" type="presParOf" srcId="{7AB3E154-386B-47E7-A0A8-1B8D9047EF28}" destId="{B36CCA8E-8C7B-4698-A499-1D8A0505FC9A}" srcOrd="2" destOrd="0" presId="urn:microsoft.com/office/officeart/2005/8/layout/vList2"/>
    <dgm:cxn modelId="{34A7A2F2-97A9-49BA-8926-256535218992}" type="presParOf" srcId="{7AB3E154-386B-47E7-A0A8-1B8D9047EF28}" destId="{32532EE7-A74F-4BEA-B964-511C03C0F41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CA8AC-7E12-4393-B13C-B70FC6B72207}">
      <dsp:nvSpPr>
        <dsp:cNvPr id="0" name=""/>
        <dsp:cNvSpPr/>
      </dsp:nvSpPr>
      <dsp:spPr>
        <a:xfrm>
          <a:off x="2169914" y="38099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DB8B-DA35-4DE4-A106-759F65270597}">
      <dsp:nvSpPr>
        <dsp:cNvPr id="0" name=""/>
        <dsp:cNvSpPr/>
      </dsp:nvSpPr>
      <dsp:spPr>
        <a:xfrm>
          <a:off x="765914" y="20405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Challenges Addressed</a:t>
          </a:r>
          <a:r>
            <a:rPr lang="en-US" sz="3200" kern="1200"/>
            <a:t>:</a:t>
          </a:r>
        </a:p>
      </dsp:txBody>
      <dsp:txXfrm>
        <a:off x="765914" y="2040521"/>
        <a:ext cx="4320000" cy="648000"/>
      </dsp:txXfrm>
    </dsp:sp>
    <dsp:sp modelId="{A22C6200-0861-4B3B-85D0-E0C02FAA8CE2}">
      <dsp:nvSpPr>
        <dsp:cNvPr id="0" name=""/>
        <dsp:cNvSpPr/>
      </dsp:nvSpPr>
      <dsp:spPr>
        <a:xfrm>
          <a:off x="765914" y="2757137"/>
          <a:ext cx="4320000" cy="105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warranty costs due to complex attribute interactions.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 to predict configurations likely to incur higher warranty claims.</a:t>
          </a:r>
        </a:p>
      </dsp:txBody>
      <dsp:txXfrm>
        <a:off x="765914" y="2757137"/>
        <a:ext cx="4320000" cy="1054670"/>
      </dsp:txXfrm>
    </dsp:sp>
    <dsp:sp modelId="{3DF2D8C6-620C-4849-A6AC-37D9E50C3775}">
      <dsp:nvSpPr>
        <dsp:cNvPr id="0" name=""/>
        <dsp:cNvSpPr/>
      </dsp:nvSpPr>
      <dsp:spPr>
        <a:xfrm>
          <a:off x="7245914" y="38099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BB3C3-39CA-4E89-B766-E47EDFF57E62}">
      <dsp:nvSpPr>
        <dsp:cNvPr id="0" name=""/>
        <dsp:cNvSpPr/>
      </dsp:nvSpPr>
      <dsp:spPr>
        <a:xfrm>
          <a:off x="5841914" y="20405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Key Questions</a:t>
          </a:r>
          <a:r>
            <a:rPr lang="en-US" sz="3200" kern="1200"/>
            <a:t>:</a:t>
          </a:r>
        </a:p>
      </dsp:txBody>
      <dsp:txXfrm>
        <a:off x="5841914" y="2040521"/>
        <a:ext cx="4320000" cy="648000"/>
      </dsp:txXfrm>
    </dsp:sp>
    <dsp:sp modelId="{373B79E9-9FCE-402C-8E4F-DCADEC7EA3FC}">
      <dsp:nvSpPr>
        <dsp:cNvPr id="0" name=""/>
        <dsp:cNvSpPr/>
      </dsp:nvSpPr>
      <dsp:spPr>
        <a:xfrm>
          <a:off x="5841914" y="2757137"/>
          <a:ext cx="4320000" cy="105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Which attributes or combinations increase warranty costs?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predictive modeling approaches can help quantify these relationships?</a:t>
          </a:r>
        </a:p>
      </dsp:txBody>
      <dsp:txXfrm>
        <a:off x="5841914" y="2757137"/>
        <a:ext cx="4320000" cy="1054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4B618-0198-4B0C-8F55-7683CCCB4A01}">
      <dsp:nvSpPr>
        <dsp:cNvPr id="0" name=""/>
        <dsp:cNvSpPr/>
      </dsp:nvSpPr>
      <dsp:spPr>
        <a:xfrm>
          <a:off x="0" y="386064"/>
          <a:ext cx="10927829" cy="1992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79044" rIns="84812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Attributes Data</a:t>
          </a:r>
          <a:r>
            <a:rPr lang="en-US" sz="2300" kern="1200"/>
            <a:t>: List of eight attributes with option codes for various configurations.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Warranty Claims Data</a:t>
          </a:r>
          <a:r>
            <a:rPr lang="en-US" sz="2300" kern="1200"/>
            <a:t>: Records tied to specific configurations, capturing warranty-related costs.</a:t>
          </a:r>
        </a:p>
      </dsp:txBody>
      <dsp:txXfrm>
        <a:off x="0" y="386064"/>
        <a:ext cx="10927829" cy="1992375"/>
      </dsp:txXfrm>
    </dsp:sp>
    <dsp:sp modelId="{28140851-B6B4-455A-9044-70BD3F9E84F1}">
      <dsp:nvSpPr>
        <dsp:cNvPr id="0" name=""/>
        <dsp:cNvSpPr/>
      </dsp:nvSpPr>
      <dsp:spPr>
        <a:xfrm>
          <a:off x="546391" y="46584"/>
          <a:ext cx="764948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Datasets</a:t>
          </a:r>
          <a:r>
            <a:rPr lang="en-US" sz="2300" kern="1200"/>
            <a:t>:</a:t>
          </a:r>
        </a:p>
      </dsp:txBody>
      <dsp:txXfrm>
        <a:off x="579535" y="79728"/>
        <a:ext cx="7583192" cy="612672"/>
      </dsp:txXfrm>
    </dsp:sp>
    <dsp:sp modelId="{D1A14E7C-1B00-4238-B629-2DD8624D7496}">
      <dsp:nvSpPr>
        <dsp:cNvPr id="0" name=""/>
        <dsp:cNvSpPr/>
      </dsp:nvSpPr>
      <dsp:spPr>
        <a:xfrm>
          <a:off x="0" y="2842120"/>
          <a:ext cx="10927829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79044" rIns="84812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Use data to analyze, identify, and model high-risk attribute combinations.</a:t>
          </a:r>
        </a:p>
      </dsp:txBody>
      <dsp:txXfrm>
        <a:off x="0" y="2842120"/>
        <a:ext cx="10927829" cy="1304100"/>
      </dsp:txXfrm>
    </dsp:sp>
    <dsp:sp modelId="{6793F2F6-2C2B-47AB-A3D6-A5277B3EC876}">
      <dsp:nvSpPr>
        <dsp:cNvPr id="0" name=""/>
        <dsp:cNvSpPr/>
      </dsp:nvSpPr>
      <dsp:spPr>
        <a:xfrm>
          <a:off x="546391" y="2502640"/>
          <a:ext cx="764948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Data Goals</a:t>
          </a:r>
          <a:r>
            <a:rPr lang="en-US" sz="2300" kern="1200"/>
            <a:t>:</a:t>
          </a:r>
        </a:p>
      </dsp:txBody>
      <dsp:txXfrm>
        <a:off x="579535" y="2535784"/>
        <a:ext cx="7583192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790A6-2FBE-46F6-A32D-72B746CF1108}">
      <dsp:nvSpPr>
        <dsp:cNvPr id="0" name=""/>
        <dsp:cNvSpPr/>
      </dsp:nvSpPr>
      <dsp:spPr>
        <a:xfrm>
          <a:off x="0" y="18432"/>
          <a:ext cx="6666833" cy="7125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Benefits</a:t>
          </a:r>
          <a:r>
            <a:rPr lang="en-US" sz="2900" kern="1200"/>
            <a:t>:</a:t>
          </a:r>
        </a:p>
      </dsp:txBody>
      <dsp:txXfrm>
        <a:off x="34783" y="53215"/>
        <a:ext cx="6597267" cy="642964"/>
      </dsp:txXfrm>
    </dsp:sp>
    <dsp:sp modelId="{989D8BE4-07FA-4C54-8CC0-2D17D09651DB}">
      <dsp:nvSpPr>
        <dsp:cNvPr id="0" name=""/>
        <dsp:cNvSpPr/>
      </dsp:nvSpPr>
      <dsp:spPr>
        <a:xfrm>
          <a:off x="0" y="730962"/>
          <a:ext cx="6666833" cy="216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Reduced warranty costs through strategic redesign and preventive measures.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Enhanced customer satisfaction with reliable, customized configurations.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Improved resource management by aligning production with low-risk configurations.</a:t>
          </a:r>
        </a:p>
      </dsp:txBody>
      <dsp:txXfrm>
        <a:off x="0" y="730962"/>
        <a:ext cx="6666833" cy="2161079"/>
      </dsp:txXfrm>
    </dsp:sp>
    <dsp:sp modelId="{B36CCA8E-8C7B-4698-A499-1D8A0505FC9A}">
      <dsp:nvSpPr>
        <dsp:cNvPr id="0" name=""/>
        <dsp:cNvSpPr/>
      </dsp:nvSpPr>
      <dsp:spPr>
        <a:xfrm>
          <a:off x="0" y="2892042"/>
          <a:ext cx="6666833" cy="71253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Expected Outcomes</a:t>
          </a:r>
          <a:r>
            <a:rPr lang="en-US" sz="2900" kern="1200"/>
            <a:t>:</a:t>
          </a:r>
        </a:p>
      </dsp:txBody>
      <dsp:txXfrm>
        <a:off x="34783" y="2926825"/>
        <a:ext cx="6597267" cy="642964"/>
      </dsp:txXfrm>
    </dsp:sp>
    <dsp:sp modelId="{32532EE7-A74F-4BEA-B964-511C03C0F416}">
      <dsp:nvSpPr>
        <dsp:cNvPr id="0" name=""/>
        <dsp:cNvSpPr/>
      </dsp:nvSpPr>
      <dsp:spPr>
        <a:xfrm>
          <a:off x="0" y="3604572"/>
          <a:ext cx="6666833" cy="183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Identification of high-cost attributes.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Predictive model for guiding future configurations.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Reinforcement of Peterbilt’s brand reputation as a reliable choice.</a:t>
          </a:r>
        </a:p>
      </dsp:txBody>
      <dsp:txXfrm>
        <a:off x="0" y="3604572"/>
        <a:ext cx="6666833" cy="1830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7FAC-8E0B-A198-E29F-91F306D46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F65A5-B9C7-BC7A-80F6-A20A31AF2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F7BA-3750-500F-E030-D8099D8F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DB2-43B4-473F-9650-C983C379D2D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3115-18AE-C5B1-4B30-1193B783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C46E-E755-FD70-2CBA-28161BDB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E1-71C6-44E6-BF9F-C98233EC9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3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F572-D527-9121-6276-E16989F0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55F73-D1E2-255D-6DC8-A8A899CA2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A8A7-0E11-D875-8B84-0F76504D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DB2-43B4-473F-9650-C983C379D2D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747C-6ECD-7EC6-A631-FFDCC9F3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12F5-0343-A5CA-12B7-FA19B18D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E1-71C6-44E6-BF9F-C98233EC9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7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AC657-CF97-D48F-AD21-46367175D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8E2F1-F2DA-3464-7699-BF06BCFA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0940-AB3A-34D0-F136-015928BA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DB2-43B4-473F-9650-C983C379D2D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D869-D44B-C998-0DC1-D87263F4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AC36-60FC-9949-BC3E-D10B4801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E1-71C6-44E6-BF9F-C98233EC9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4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D87A-1036-A298-2653-887A57F4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69E7-577D-CE38-375E-7051AD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5C67-9E4C-0B1C-E11D-AAAB8D3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DB2-43B4-473F-9650-C983C379D2D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1D14-E802-5A56-F4E0-03DDD572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AD9D-4314-4BF7-AA6F-794C255D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E1-71C6-44E6-BF9F-C98233EC9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2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562E-92F8-91AF-30C7-67C72CB9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D8743-2DA9-CCED-E775-ADEF3F7DB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E5DB-63AC-CDFA-3531-B8D04AF3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DB2-43B4-473F-9650-C983C379D2D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51C4-E8FB-0693-C1FF-7CF858F7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F346-6071-2904-A1CE-D7A97CE2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E1-71C6-44E6-BF9F-C98233EC9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CFFF-DE8A-314E-B065-54578121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9F41-53FE-0C32-0F48-8CD80BC88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12FEC-FF88-7B24-24C4-E6362E921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8B907-02CF-6B23-D175-25DE7A7F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DB2-43B4-473F-9650-C983C379D2D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BFFBA-7094-1E1A-B47B-88E12D4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EA598-EFC1-E83A-6A0C-4AE7A0B7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E1-71C6-44E6-BF9F-C98233EC9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3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7516-2764-697C-F183-91600D58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D3D6-24D2-EB45-5FE3-B7651145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2079E-244F-491D-3ABB-124F1D6C7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6DADD-D254-3986-F9D5-FA63DA8A4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CC39A-988D-5207-7AAE-286BCF70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CAEEF-9984-F2D3-4CBB-1ACB2A00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DB2-43B4-473F-9650-C983C379D2D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ED87E-419B-A11D-CF89-56E60203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347BD-CCA4-A3AB-1D79-4874E851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E1-71C6-44E6-BF9F-C98233EC9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4938-4D65-76AB-C2FF-DD771E5F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C3FD6-76BC-12F6-82FA-860E919B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DB2-43B4-473F-9650-C983C379D2D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CB03C-FB0B-231E-FD8A-E58ABB16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725A1-4B2F-49BD-2612-09E2528F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E1-71C6-44E6-BF9F-C98233EC9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CB59E-7745-0EBC-42BC-AC2D7144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DB2-43B4-473F-9650-C983C379D2D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8C109-3204-AF59-F21D-5DB4E1C8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A432D-810E-5F1F-2ED0-2C21626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E1-71C6-44E6-BF9F-C98233EC9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5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D491-562F-D402-6725-327766B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18DAA-E363-7EC7-DE54-A15D0BCC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6ADB4-CF22-806F-A8FD-62CB3BEE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12D15-4165-51F1-1E58-8ED43083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DB2-43B4-473F-9650-C983C379D2D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3801E-D898-BF61-643C-37C70F12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320D5-DA6B-182C-151B-4B724511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E1-71C6-44E6-BF9F-C98233EC9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9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1341-8B6C-389B-416C-F6F9151F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F5194-55BA-9D40-0513-00426E339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C28D4-E6A1-1491-271B-D043948D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CA323-F12F-59C8-5B52-9E012C7D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DB2-43B4-473F-9650-C983C379D2D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2FFF8-5867-CDB9-316A-886FFA3B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DEC0-E130-32C9-91E2-3ADD09E8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2AE1-71C6-44E6-BF9F-C98233EC9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64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A2C31-28DD-7B43-068A-64CC0365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63428-E39A-F067-3C11-CCC43880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9EEA-0C40-A9AF-B4A8-525A9D46F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1ADB2-43B4-473F-9650-C983C379D2D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A6F6-7C24-6B07-71B0-6D82C9B48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98D9-D3CA-9085-3E70-30179ED85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62AE1-71C6-44E6-BF9F-C98233EC9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peedometer">
            <a:extLst>
              <a:ext uri="{FF2B5EF4-FFF2-40B4-BE49-F238E27FC236}">
                <a16:creationId xmlns:a16="http://schemas.microsoft.com/office/drawing/2014/main" id="{B3160202-AAF9-5BDC-6268-72C88AD4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5645" b="399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6B3A89-57CA-B7FD-0F39-4F28095DAB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1137434"/>
            <a:ext cx="7800660" cy="15209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Warranty Claims Analysis for Peterbilt Motor Company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DBA3F-3239-1B6F-E665-EF3B2E8C2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 Data-Driven Approach to Optimize Warranty Costs and Improve Reliability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Manisha Dornala (08-11-2024) </a:t>
            </a:r>
            <a:endParaRPr lang="en-IN" sz="18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4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F13490-90D6-0ADA-1C9A-0B995F0B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4" r="11231" b="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A6A8B-E0DF-F8E2-9F5E-7BA6A313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Project Overview</a:t>
            </a:r>
            <a:endParaRPr lang="en-IN" sz="5400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9288-E93D-1B9E-8684-24FCE07FF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Introduction to Peterbilt Motor Company</a:t>
            </a: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Manufacturer of heavy-duty vehicles with customizable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Objective of the Project</a:t>
            </a: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Identify high-cost attributes and attribute pairings in warranty claims.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Develop a predictive model to guide future configurations and minimize warranty expenses.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36218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E5766-865A-A84C-BEBC-E1C8ECC0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Problem Statement</a:t>
            </a:r>
            <a:br>
              <a:rPr lang="en-US" sz="2800" b="1">
                <a:solidFill>
                  <a:srgbClr val="FFFFFF"/>
                </a:solidFill>
              </a:rPr>
            </a:br>
            <a:endParaRPr lang="en-IN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9D23E3-A03D-BC82-9A27-3C9A5F410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91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37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E1661-0CFD-9AC4-800B-7D61DCA3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Data Overview</a:t>
            </a:r>
            <a:br>
              <a:rPr lang="en-US" sz="2800" b="1">
                <a:solidFill>
                  <a:srgbClr val="FFFFFF"/>
                </a:solidFill>
              </a:rPr>
            </a:br>
            <a:endParaRPr lang="en-IN" sz="28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91F1EDF-CA1C-2BF1-FAC4-66745F8BE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6110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01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ED0AE-A77D-FFED-F4CB-D6B69765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Proposed Solution</a:t>
            </a:r>
            <a:br>
              <a:rPr lang="en-US" sz="4000" b="1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1991-7513-D000-386B-4D39E9B1B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Strategic Recommendations</a:t>
            </a:r>
            <a:r>
              <a:rPr lang="en-US" sz="20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Purposeful Innovation</a:t>
            </a:r>
            <a:r>
              <a:rPr lang="en-US" sz="2000"/>
              <a:t>: Redesign high-risk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Individualized Solutions</a:t>
            </a:r>
            <a:r>
              <a:rPr lang="en-US" sz="2000"/>
              <a:t>: Offer customer-specific, low-risk configurations.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Enduring Craftsmanship</a:t>
            </a:r>
            <a:r>
              <a:rPr lang="en-US" sz="2000"/>
              <a:t>: Avoid high-risk attribute combinations.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Pride and Class</a:t>
            </a:r>
            <a:r>
              <a:rPr lang="en-US" sz="2000"/>
              <a:t>: Emphasize low-risk configurations to boost brand reliability.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Cost Efficiency</a:t>
            </a:r>
            <a:r>
              <a:rPr lang="en-US" sz="2000"/>
              <a:t>: Optimize inventory based on predicted reliability data.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23032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89511-E517-EA4D-4506-FD16273F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Modeling Approach and Results</a:t>
            </a:r>
            <a:br>
              <a:rPr lang="en-US" sz="4000" b="1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C553-C3E0-CD36-E25E-637625F4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Approach Summary</a:t>
            </a:r>
            <a:r>
              <a:rPr lang="en-US" sz="19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/>
              <a:t>Data Preprocessing</a:t>
            </a:r>
            <a:r>
              <a:rPr lang="en-US" sz="1900"/>
              <a:t>: Clean and structure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/>
              <a:t>EDA and Feature Engineering</a:t>
            </a:r>
            <a:r>
              <a:rPr lang="en-US" sz="1900"/>
              <a:t>: Identify patterns and create new features for attribute pairs.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/>
              <a:t>Predictive Modeling</a:t>
            </a:r>
            <a:r>
              <a:rPr lang="en-US" sz="1900"/>
              <a:t>: Tested models like logistic regression and random forests for best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/>
              <a:t>Model Interpretation</a:t>
            </a:r>
            <a:r>
              <a:rPr lang="en-US" sz="1900"/>
              <a:t>: Used feature importance scores to identify high-risk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Results</a:t>
            </a:r>
            <a:r>
              <a:rPr lang="en-US" sz="19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RMSE or similar metric from the predictive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Key attributes and attribute pairs associated with higher warranty costs.</a:t>
            </a:r>
          </a:p>
          <a:p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48592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A64BB-2AC4-41FE-C7ED-9D2DBD53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 b="1">
                <a:solidFill>
                  <a:srgbClr val="FFFFFF"/>
                </a:solidFill>
              </a:rPr>
              <a:t>Business Impact and Expected Outcomes</a:t>
            </a:r>
            <a:br>
              <a:rPr lang="en-US" sz="3100" b="1">
                <a:solidFill>
                  <a:srgbClr val="FFFFFF"/>
                </a:solidFill>
              </a:rPr>
            </a:br>
            <a:endParaRPr lang="en-IN" sz="3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95F89A-7277-C91B-96B1-13675AB43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70518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38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 Warranty Claims Analysis for Peterbilt Motor Company </vt:lpstr>
      <vt:lpstr>Project Overview</vt:lpstr>
      <vt:lpstr>Problem Statement </vt:lpstr>
      <vt:lpstr>Data Overview </vt:lpstr>
      <vt:lpstr>Proposed Solution </vt:lpstr>
      <vt:lpstr>Modeling Approach and Results </vt:lpstr>
      <vt:lpstr>Business Impact and Expected Outcomes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Dornala, Manisha</dc:creator>
  <cp:lastModifiedBy>Dornala, Manisha</cp:lastModifiedBy>
  <cp:revision>1</cp:revision>
  <dcterms:created xsi:type="dcterms:W3CDTF">2024-11-09T04:43:32Z</dcterms:created>
  <dcterms:modified xsi:type="dcterms:W3CDTF">2024-11-09T04:52:39Z</dcterms:modified>
</cp:coreProperties>
</file>