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480"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Home\Downloads\NM%20EXCEL.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Home\Downloads\NM%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xmlns:c16r2="http://schemas.microsoft.com/office/drawing/2015/06/char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xmlns:c16r2="http://schemas.microsoft.com/office/drawing/2015/06/char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xmlns:c16r2="http://schemas.microsoft.com/office/drawing/2015/06/char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xmlns:c16r2="http://schemas.microsoft.com/office/drawing/2015/06/char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69465216"/>
        <c:axId val="69466752"/>
      </c:barChart>
      <c:catAx>
        <c:axId val="69465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66752"/>
        <c:crosses val="autoZero"/>
        <c:auto val="1"/>
        <c:lblAlgn val="ctr"/>
        <c:lblOffset val="100"/>
        <c:noMultiLvlLbl val="0"/>
      </c:catAx>
      <c:valAx>
        <c:axId val="69466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65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MANISHA KUMARI M</a:t>
            </a:r>
            <a:endParaRPr lang="en-US" sz="2400" dirty="0"/>
          </a:p>
          <a:p>
            <a:r>
              <a:rPr lang="en-US" sz="2400" dirty="0"/>
              <a:t>REGISTER NO: 312209048</a:t>
            </a:r>
          </a:p>
          <a:p>
            <a:r>
              <a:rPr lang="en-US" sz="2400" dirty="0"/>
              <a:t>DEPARTMENT: </a:t>
            </a:r>
            <a:r>
              <a:rPr lang="en-US" sz="2400" dirty="0" smtClean="0"/>
              <a:t>BCOM(BANK MANAGEMENT)</a:t>
            </a:r>
            <a:endParaRPr lang="en-US" sz="2400" dirty="0"/>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xmlns=""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xmlns=""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xmlns=""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xmlns=""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xmlns=""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xmlns=""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xmlns=""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xmlns=""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xmlns=""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611</Words>
  <Application>Microsoft Office PowerPoint</Application>
  <PresentationFormat>Custom</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16</cp:revision>
  <dcterms:created xsi:type="dcterms:W3CDTF">2024-03-29T15:07:22Z</dcterms:created>
  <dcterms:modified xsi:type="dcterms:W3CDTF">2024-09-10T17:08:50Z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