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1869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B</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8</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MESHWARI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&amp;</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IENCE </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WOMEN</a:t>
            </a:r>
            <a:r>
              <a:rPr dirty="0" sz="2400" lang="en-US">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869440"/>
          </a:xfrm>
          <a:prstGeom prst="rect"/>
          <a:noFill/>
        </p:spPr>
        <p:txBody>
          <a:bodyPr wrap="square">
            <a:spAutoFit/>
          </a:bodyPr>
          <a:p>
            <a:r>
              <a:rPr dirty="0" sz="2400" lang="en-US" err="1">
                <a:latin typeface="Times New Roman" panose="02020603050405020304"/>
              </a:rPr>
              <a:t>D</a:t>
            </a:r>
            <a:r>
              <a:rPr dirty="0" sz="2400" lang="en-US" err="1">
                <a:latin typeface="Times New Roman" panose="02020603050405020304"/>
              </a:rPr>
              <a:t>R</a:t>
            </a:r>
            <a:r>
              <a:rPr dirty="0" sz="2400" lang="en-US" err="1">
                <a:latin typeface="Times New Roman" panose="02020603050405020304"/>
              </a:rPr>
              <a:t>.</a:t>
            </a:r>
            <a:r>
              <a:rPr dirty="0" sz="2400" lang="en-US" err="1">
                <a:latin typeface="Times New Roman" panose="02020603050405020304"/>
              </a:rPr>
              <a:t>T</a:t>
            </a:r>
            <a:r>
              <a:rPr dirty="0" sz="2400" lang="en-US" err="1">
                <a:latin typeface="Times New Roman" panose="02020603050405020304"/>
              </a:rPr>
              <a:t>.</a:t>
            </a:r>
            <a:r>
              <a:rPr dirty="0" sz="2400" lang="en-US" err="1">
                <a:latin typeface="Times New Roman" panose="02020603050405020304"/>
              </a:rPr>
              <a:t>M</a:t>
            </a:r>
            <a:r>
              <a:rPr dirty="0" sz="2400" lang="en-US" err="1">
                <a:latin typeface="Times New Roman" panose="02020603050405020304"/>
              </a:rPr>
              <a:t>E</a:t>
            </a:r>
            <a:r>
              <a:rPr dirty="0" sz="2400" lang="en-US" err="1">
                <a:latin typeface="Times New Roman" panose="02020603050405020304"/>
              </a:rPr>
              <a:t>K</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a:t>
            </a:r>
            <a:r>
              <a:rPr dirty="0" sz="2400" lang="en-US" err="1">
                <a:latin typeface="Times New Roman" panose="02020603050405020304"/>
              </a:rPr>
              <a:t> </a:t>
            </a:r>
            <a:endParaRPr altLang="en-US" lang="zh-CN"/>
          </a:p>
          <a:p>
            <a:r>
              <a:rPr altLang="en-US" dirty="0" sz="2400" lang="en-US">
                <a:latin typeface="Times New Roman" panose="02020603050405020304"/>
              </a:rPr>
              <a:t>C</a:t>
            </a:r>
            <a:r>
              <a:rPr altLang="en-US" dirty="0" sz="2400" lang="en-US">
                <a:latin typeface="Times New Roman" panose="02020603050405020304"/>
              </a:rPr>
              <a:t>L</a:t>
            </a:r>
            <a:r>
              <a:rPr altLang="en-US" dirty="0" sz="2400" lang="en-US">
                <a:latin typeface="Times New Roman" panose="02020603050405020304"/>
              </a:rPr>
              <a:t>A</a:t>
            </a:r>
            <a:r>
              <a:rPr altLang="en-US" dirty="0" sz="2400" lang="en-US">
                <a:latin typeface="Times New Roman" panose="02020603050405020304"/>
              </a:rPr>
              <a:t>S</a:t>
            </a:r>
            <a:r>
              <a:rPr altLang="en-US" dirty="0" sz="2400" lang="en-US">
                <a:latin typeface="Times New Roman" panose="02020603050405020304"/>
              </a:rPr>
              <a:t>S</a:t>
            </a:r>
            <a:r>
              <a:rPr altLang="en-US" dirty="0" sz="2400" lang="en-US">
                <a:latin typeface="Times New Roman" panose="02020603050405020304"/>
              </a:rPr>
              <a:t> </a:t>
            </a:r>
            <a:r>
              <a:rPr altLang="en-US" dirty="0" sz="2400" lang="en-US">
                <a:latin typeface="Times New Roman" panose="02020603050405020304"/>
              </a:rPr>
              <a:t>I</a:t>
            </a:r>
            <a:r>
              <a:rPr altLang="en-US" dirty="0" sz="2400" lang="en-US">
                <a:latin typeface="Times New Roman" panose="02020603050405020304"/>
              </a:rPr>
              <a:t>N</a:t>
            </a:r>
            <a:r>
              <a:rPr altLang="en-US" dirty="0" sz="2400" lang="en-US">
                <a:latin typeface="Times New Roman" panose="02020603050405020304"/>
              </a:rPr>
              <a:t>C</a:t>
            </a:r>
            <a:r>
              <a:rPr altLang="en-US" dirty="0" sz="2400" lang="en-US">
                <a:latin typeface="Times New Roman" panose="02020603050405020304"/>
              </a:rPr>
              <a:t>H</a:t>
            </a:r>
            <a:r>
              <a:rPr altLang="en-US" dirty="0" sz="2400" lang="en-US">
                <a:latin typeface="Times New Roman" panose="02020603050405020304"/>
              </a:rPr>
              <a:t>ARGE </a:t>
            </a:r>
            <a:endParaRPr altLang="en-US" lang="zh-CN"/>
          </a:p>
          <a:p>
            <a:r>
              <a:rPr altLang="en-US" dirty="0" sz="2400" lang="en-US">
                <a:latin typeface="Times New Roman" panose="02020603050405020304"/>
              </a:rPr>
              <a:t>S</a:t>
            </a:r>
            <a:r>
              <a:rPr altLang="en-US" dirty="0" sz="2400" lang="en-US">
                <a:latin typeface="Times New Roman" panose="02020603050405020304"/>
              </a:rPr>
              <a:t>R</a:t>
            </a:r>
            <a:r>
              <a:rPr altLang="en-US" dirty="0" sz="2400" lang="en-US">
                <a:latin typeface="Times New Roman" panose="02020603050405020304"/>
              </a:rPr>
              <a:t>I</a:t>
            </a:r>
            <a:r>
              <a:rPr altLang="en-US" dirty="0" sz="2400" lang="en-US">
                <a:latin typeface="Times New Roman" panose="02020603050405020304"/>
              </a:rPr>
              <a:t> </a:t>
            </a:r>
            <a:r>
              <a:rPr altLang="en-US" dirty="0" sz="2400" lang="en-US">
                <a:latin typeface="Times New Roman" panose="02020603050405020304"/>
              </a:rPr>
              <a:t>KANYAKA </a:t>
            </a:r>
            <a:r>
              <a:rPr altLang="en-US" dirty="0" sz="2400" lang="en-US">
                <a:latin typeface="Times New Roman" panose="02020603050405020304"/>
              </a:rPr>
              <a:t>PARAMESHWARI </a:t>
            </a:r>
            <a:r>
              <a:rPr altLang="en-US" dirty="0" sz="2400" lang="en-US">
                <a:latin typeface="Times New Roman" panose="02020603050405020304"/>
              </a:rPr>
              <a:t>ARTS </a:t>
            </a:r>
            <a:r>
              <a:rPr altLang="en-US" dirty="0" sz="2400" lang="en-US">
                <a:latin typeface="Times New Roman" panose="02020603050405020304"/>
              </a:rPr>
              <a:t>&amp;</a:t>
            </a:r>
            <a:r>
              <a:rPr altLang="en-US" dirty="0" sz="2400" lang="en-US">
                <a:latin typeface="Times New Roman" panose="02020603050405020304"/>
              </a:rPr>
              <a:t> SCIENCE </a:t>
            </a:r>
            <a:r>
              <a:rPr altLang="en-US" dirty="0" sz="2400" lang="en-US">
                <a:latin typeface="Times New Roman" panose="02020603050405020304"/>
              </a:rPr>
              <a:t>C</a:t>
            </a:r>
            <a:r>
              <a:rPr altLang="en-US" dirty="0" sz="2400" lang="en-US">
                <a:latin typeface="Times New Roman" panose="02020603050405020304"/>
              </a:rPr>
              <a:t>O</a:t>
            </a:r>
            <a:r>
              <a:rPr altLang="en-US" dirty="0" sz="2400" lang="en-US">
                <a:latin typeface="Times New Roman" panose="02020603050405020304"/>
              </a:rPr>
              <a:t>L</a:t>
            </a:r>
            <a:r>
              <a:rPr altLang="en-US" dirty="0" sz="2400" lang="en-US">
                <a:latin typeface="Times New Roman" panose="02020603050405020304"/>
              </a:rPr>
              <a:t>LEGE </a:t>
            </a:r>
            <a:r>
              <a:rPr altLang="en-US" dirty="0" sz="2400" lang="en-US">
                <a:latin typeface="Times New Roman" panose="02020603050405020304"/>
              </a:rPr>
              <a:t>FOR </a:t>
            </a:r>
            <a:r>
              <a:rPr altLang="en-US" dirty="0" sz="2400" lang="en-US">
                <a:latin typeface="Times New Roman" panose="02020603050405020304"/>
              </a:rPr>
              <a:t>WOMEN</a:t>
            </a:r>
            <a:r>
              <a:rPr altLang="en-US" dirty="0" sz="2400" lang="en-US">
                <a:latin typeface="Times New Roman" panose="02020603050405020304"/>
              </a:rPr>
              <a:t>.</a:t>
            </a:r>
            <a:endParaRPr altLang="en-US" lang="zh-CN"/>
          </a:p>
          <a:p>
            <a:r>
              <a:rPr altLang="en-US" dirty="0" sz="2400" lang="en-US">
                <a:latin typeface="Times New Roman" panose="02020603050405020304"/>
              </a:rPr>
              <a:t>C</a:t>
            </a:r>
            <a:r>
              <a:rPr altLang="en-US" dirty="0" sz="2400" lang="en-US">
                <a:latin typeface="Times New Roman" panose="02020603050405020304"/>
              </a:rPr>
              <a:t>H</a:t>
            </a:r>
            <a:r>
              <a:rPr altLang="en-US" dirty="0" sz="2400" lang="en-US">
                <a:latin typeface="Times New Roman" panose="02020603050405020304"/>
              </a:rPr>
              <a:t>E</a:t>
            </a:r>
            <a:r>
              <a:rPr altLang="en-US" dirty="0" sz="2400" lang="en-US">
                <a:latin typeface="Times New Roman" panose="02020603050405020304"/>
              </a:rPr>
              <a:t>N</a:t>
            </a:r>
            <a:r>
              <a:rPr altLang="en-US" dirty="0" sz="2400" lang="en-US">
                <a:latin typeface="Times New Roman" panose="02020603050405020304"/>
              </a:rPr>
              <a:t>N</a:t>
            </a:r>
            <a:r>
              <a:rPr altLang="en-US" dirty="0" sz="2400" lang="en-US">
                <a:latin typeface="Times New Roman" panose="02020603050405020304"/>
              </a:rPr>
              <a:t>A</a:t>
            </a:r>
            <a:r>
              <a:rPr altLang="en-US" dirty="0" sz="2400" lang="en-US">
                <a:latin typeface="Times New Roman" panose="02020603050405020304"/>
              </a:rPr>
              <a:t>I</a:t>
            </a:r>
            <a:r>
              <a:rPr altLang="en-US" dirty="0" sz="2400" lang="en-US">
                <a:latin typeface="Times New Roman" panose="02020603050405020304"/>
              </a:rPr>
              <a:t>,</a:t>
            </a:r>
            <a:r>
              <a:rPr altLang="en-US" dirty="0" sz="2400" lang="en-US">
                <a:latin typeface="Times New Roman" panose="02020603050405020304"/>
              </a:rPr>
              <a:t>T</a:t>
            </a:r>
            <a:r>
              <a:rPr altLang="en-US" dirty="0" sz="2400" lang="en-US">
                <a:latin typeface="Times New Roman" panose="02020603050405020304"/>
              </a:rPr>
              <a:t>A</a:t>
            </a:r>
            <a:r>
              <a:rPr altLang="en-US" dirty="0" sz="2400" lang="en-US">
                <a:latin typeface="Times New Roman" panose="02020603050405020304"/>
              </a:rPr>
              <a:t>M</a:t>
            </a:r>
            <a:r>
              <a:rPr altLang="en-US" dirty="0" sz="2400" lang="en-US">
                <a:latin typeface="Times New Roman" panose="02020603050405020304"/>
              </a:rPr>
              <a:t>I</a:t>
            </a:r>
            <a:r>
              <a:rPr altLang="en-US" dirty="0" sz="2400" lang="en-US">
                <a:latin typeface="Times New Roman" panose="02020603050405020304"/>
              </a:rPr>
              <a:t>L</a:t>
            </a:r>
            <a:r>
              <a:rPr altLang="en-US" dirty="0" sz="2400" lang="en-US">
                <a:latin typeface="Times New Roman" panose="02020603050405020304"/>
              </a:rPr>
              <a:t> </a:t>
            </a:r>
            <a:r>
              <a:rPr altLang="en-US" dirty="0" sz="2400" lang="en-US">
                <a:latin typeface="Times New Roman" panose="02020603050405020304"/>
              </a:rPr>
              <a:t>NADU</a:t>
            </a:r>
            <a:r>
              <a:rPr altLang="en-US" dirty="0" sz="2400" lang="en-US">
                <a:latin typeface="Times New Roman" panose="02020603050405020304"/>
              </a:rPr>
              <a:t>.</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2024-08-20T13:32:52Z</dcterms:created>
  <dcterms:modified xsi:type="dcterms:W3CDTF">2024-08-28T04:54:21Z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f879f3fbfcd6419183e25ebe2cb56c48</vt:lpwstr>
  </property>
</Properties>
</file>