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anisha-rana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635" y="1755648"/>
            <a:ext cx="8825658" cy="1682496"/>
          </a:xfrm>
        </p:spPr>
        <p:txBody>
          <a:bodyPr/>
          <a:lstStyle/>
          <a:p>
            <a:r>
              <a:rPr lang="en-IN" sz="4000" dirty="0" smtClean="0">
                <a:latin typeface="Berette" panose="04020500000000000000" pitchFamily="82" charset="0"/>
              </a:rPr>
              <a:t>DOCKER CHEAT SHEET: ESSENTIAL COMMANDS AND CONCEPTS</a:t>
            </a:r>
            <a:endParaRPr lang="en-US" sz="4000" dirty="0">
              <a:latin typeface="Berette" panose="04020500000000000000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840973" cy="6633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CONNECT WITH ME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hlinkClick r:id="rId2"/>
              </a:rPr>
              <a:t>Manisha Rana |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‘docker version’: </a:t>
            </a:r>
            <a:r>
              <a:rPr lang="en-US" dirty="0"/>
              <a:t>Show the Docker version information.</a:t>
            </a:r>
          </a:p>
          <a:p>
            <a:r>
              <a:rPr lang="en-US" dirty="0" smtClean="0"/>
              <a:t>‘docker info’: </a:t>
            </a:r>
            <a:r>
              <a:rPr lang="en-US" dirty="0"/>
              <a:t>Display system-wide information about Docker.</a:t>
            </a:r>
          </a:p>
          <a:p>
            <a:r>
              <a:rPr lang="en-US" dirty="0" smtClean="0"/>
              <a:t>‘docker </a:t>
            </a:r>
            <a:r>
              <a:rPr lang="en-US" dirty="0"/>
              <a:t>run &lt;image</a:t>
            </a:r>
            <a:r>
              <a:rPr lang="en-US" dirty="0" smtClean="0"/>
              <a:t>&gt;’: </a:t>
            </a:r>
            <a:r>
              <a:rPr lang="en-US" dirty="0"/>
              <a:t>Start a new container from an image.</a:t>
            </a:r>
          </a:p>
          <a:p>
            <a:r>
              <a:rPr lang="en-US" dirty="0" smtClean="0"/>
              <a:t>‘docker </a:t>
            </a:r>
            <a:r>
              <a:rPr lang="en-US" dirty="0"/>
              <a:t>stop &lt;container</a:t>
            </a:r>
            <a:r>
              <a:rPr lang="en-US" dirty="0" smtClean="0"/>
              <a:t>&gt;’: </a:t>
            </a:r>
            <a:r>
              <a:rPr lang="en-US" dirty="0"/>
              <a:t>Stop a running container.</a:t>
            </a:r>
          </a:p>
          <a:p>
            <a:r>
              <a:rPr lang="en-US" dirty="0" smtClean="0"/>
              <a:t>‘docker </a:t>
            </a:r>
            <a:r>
              <a:rPr lang="en-US" dirty="0"/>
              <a:t>rm &lt;container</a:t>
            </a:r>
            <a:r>
              <a:rPr lang="en-US" dirty="0" smtClean="0"/>
              <a:t>&gt;’: </a:t>
            </a:r>
            <a:r>
              <a:rPr lang="en-US" dirty="0"/>
              <a:t>Remove a stopped container.</a:t>
            </a:r>
          </a:p>
          <a:p>
            <a:r>
              <a:rPr lang="en-US" dirty="0" smtClean="0"/>
              <a:t>‘docker ps’: </a:t>
            </a:r>
            <a:r>
              <a:rPr lang="en-US" dirty="0"/>
              <a:t>List running containers.</a:t>
            </a:r>
          </a:p>
          <a:p>
            <a:r>
              <a:rPr lang="en-US" dirty="0" smtClean="0"/>
              <a:t>‘docker ps –a’: </a:t>
            </a:r>
            <a:r>
              <a:rPr lang="en-US" dirty="0"/>
              <a:t>List all containers (running and stopped).</a:t>
            </a:r>
          </a:p>
          <a:p>
            <a:r>
              <a:rPr lang="en-US" dirty="0" smtClean="0"/>
              <a:t>‘docker images’: </a:t>
            </a:r>
            <a:r>
              <a:rPr lang="en-US" dirty="0"/>
              <a:t>List all images available locally.</a:t>
            </a:r>
          </a:p>
          <a:p>
            <a:r>
              <a:rPr lang="en-US" dirty="0" smtClean="0"/>
              <a:t>‘docker </a:t>
            </a:r>
            <a:r>
              <a:rPr lang="en-US" dirty="0"/>
              <a:t>pull &lt;image</a:t>
            </a:r>
            <a:r>
              <a:rPr lang="en-US" dirty="0" smtClean="0"/>
              <a:t>&gt;’: </a:t>
            </a:r>
            <a:r>
              <a:rPr lang="en-US" dirty="0"/>
              <a:t>Download an image from a registry.</a:t>
            </a:r>
          </a:p>
          <a:p>
            <a:r>
              <a:rPr lang="en-US" dirty="0" smtClean="0"/>
              <a:t>‘docker </a:t>
            </a:r>
            <a:r>
              <a:rPr lang="en-US" dirty="0"/>
              <a:t>push &lt;image</a:t>
            </a:r>
            <a:r>
              <a:rPr lang="en-US" dirty="0" smtClean="0"/>
              <a:t>&gt;’: </a:t>
            </a:r>
            <a:r>
              <a:rPr lang="en-US" dirty="0"/>
              <a:t>Upload an image to a registry.</a:t>
            </a:r>
          </a:p>
        </p:txBody>
      </p:sp>
    </p:spTree>
    <p:extLst>
      <p:ext uri="{BB962C8B-B14F-4D97-AF65-F5344CB8AC3E}">
        <p14:creationId xmlns:p14="http://schemas.microsoft.com/office/powerpoint/2010/main" val="101459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343404"/>
          </a:xfrm>
        </p:spPr>
        <p:txBody>
          <a:bodyPr/>
          <a:lstStyle/>
          <a:p>
            <a:r>
              <a:rPr lang="en-US" dirty="0" smtClean="0"/>
              <a:t>‘docker </a:t>
            </a:r>
            <a:r>
              <a:rPr lang="en-US" dirty="0"/>
              <a:t>build -t &lt;image-name&gt; &lt;path-to-Dockerfile</a:t>
            </a:r>
            <a:r>
              <a:rPr lang="en-US" dirty="0" smtClean="0"/>
              <a:t>&gt;’: </a:t>
            </a:r>
            <a:r>
              <a:rPr lang="en-US" dirty="0"/>
              <a:t>Build an image from </a:t>
            </a:r>
            <a:r>
              <a:rPr lang="en-US" dirty="0" smtClean="0"/>
              <a:t>                            a Dockerfile</a:t>
            </a:r>
            <a:r>
              <a:rPr lang="en-US" dirty="0"/>
              <a:t>.</a:t>
            </a:r>
          </a:p>
          <a:p>
            <a:r>
              <a:rPr lang="en-US" dirty="0" smtClean="0"/>
              <a:t>‘docker </a:t>
            </a:r>
            <a:r>
              <a:rPr lang="en-US" dirty="0"/>
              <a:t>tag &lt;source-image&gt; &lt;target-image</a:t>
            </a:r>
            <a:r>
              <a:rPr lang="en-US" dirty="0" smtClean="0"/>
              <a:t>&gt;’: </a:t>
            </a:r>
            <a:r>
              <a:rPr lang="en-US" dirty="0"/>
              <a:t>Create a new tag for an </a:t>
            </a:r>
            <a:r>
              <a:rPr lang="en-US" dirty="0" smtClean="0"/>
              <a:t> existing </a:t>
            </a:r>
            <a:r>
              <a:rPr lang="en-US" dirty="0"/>
              <a:t>image.</a:t>
            </a:r>
          </a:p>
          <a:p>
            <a:r>
              <a:rPr lang="en-US" dirty="0" smtClean="0"/>
              <a:t>‘docker </a:t>
            </a:r>
            <a:r>
              <a:rPr lang="en-US" dirty="0"/>
              <a:t>commit &lt;container&gt; &lt;image</a:t>
            </a:r>
            <a:r>
              <a:rPr lang="en-US" dirty="0" smtClean="0"/>
              <a:t>&gt;’: </a:t>
            </a:r>
            <a:r>
              <a:rPr lang="en-US" dirty="0"/>
              <a:t>Create a new image from a container's changes.</a:t>
            </a:r>
          </a:p>
        </p:txBody>
      </p:sp>
    </p:spTree>
    <p:extLst>
      <p:ext uri="{BB962C8B-B14F-4D97-AF65-F5344CB8AC3E}">
        <p14:creationId xmlns:p14="http://schemas.microsoft.com/office/powerpoint/2010/main" val="19910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‘docker </a:t>
            </a:r>
            <a:r>
              <a:rPr lang="en-US" dirty="0"/>
              <a:t>start &lt;container</a:t>
            </a:r>
            <a:r>
              <a:rPr lang="en-US" dirty="0" smtClean="0"/>
              <a:t>&gt;’: </a:t>
            </a:r>
            <a:r>
              <a:rPr lang="en-US" dirty="0"/>
              <a:t>Start a stopped container.</a:t>
            </a:r>
          </a:p>
          <a:p>
            <a:r>
              <a:rPr lang="en-US" dirty="0" smtClean="0"/>
              <a:t>‘docker </a:t>
            </a:r>
            <a:r>
              <a:rPr lang="en-US" dirty="0"/>
              <a:t>restart &lt;container</a:t>
            </a:r>
            <a:r>
              <a:rPr lang="en-US" dirty="0" smtClean="0"/>
              <a:t>&gt;’: </a:t>
            </a:r>
            <a:r>
              <a:rPr lang="en-US" dirty="0"/>
              <a:t>Restart a running container.</a:t>
            </a:r>
          </a:p>
          <a:p>
            <a:r>
              <a:rPr lang="en-US" dirty="0" smtClean="0"/>
              <a:t>‘docker </a:t>
            </a:r>
            <a:r>
              <a:rPr lang="en-US" dirty="0"/>
              <a:t>pause &lt;container</a:t>
            </a:r>
            <a:r>
              <a:rPr lang="en-US" dirty="0" smtClean="0"/>
              <a:t>&gt;’: </a:t>
            </a:r>
            <a:r>
              <a:rPr lang="en-US" dirty="0"/>
              <a:t>Pause a running container.</a:t>
            </a:r>
          </a:p>
          <a:p>
            <a:r>
              <a:rPr lang="en-US" dirty="0" smtClean="0"/>
              <a:t>‘docker </a:t>
            </a:r>
            <a:r>
              <a:rPr lang="en-US" dirty="0"/>
              <a:t>unpause &lt;container</a:t>
            </a:r>
            <a:r>
              <a:rPr lang="en-US" dirty="0" smtClean="0"/>
              <a:t>&gt;’: </a:t>
            </a:r>
            <a:r>
              <a:rPr lang="en-US" dirty="0"/>
              <a:t>Unpause a paused container.</a:t>
            </a:r>
          </a:p>
          <a:p>
            <a:r>
              <a:rPr lang="en-US" dirty="0" smtClean="0"/>
              <a:t>‘docker </a:t>
            </a:r>
            <a:r>
              <a:rPr lang="en-US" dirty="0"/>
              <a:t>logs &lt;container</a:t>
            </a:r>
            <a:r>
              <a:rPr lang="en-US" dirty="0" smtClean="0"/>
              <a:t>&gt;’: </a:t>
            </a:r>
            <a:r>
              <a:rPr lang="en-US" dirty="0"/>
              <a:t>View logs from a container.</a:t>
            </a:r>
          </a:p>
          <a:p>
            <a:r>
              <a:rPr lang="en-US" dirty="0" smtClean="0"/>
              <a:t>‘docker </a:t>
            </a:r>
            <a:r>
              <a:rPr lang="en-US" dirty="0"/>
              <a:t>exec &lt;container&gt; &lt;command</a:t>
            </a:r>
            <a:r>
              <a:rPr lang="en-US" dirty="0" smtClean="0"/>
              <a:t>&gt;’: </a:t>
            </a:r>
            <a:r>
              <a:rPr lang="en-US" dirty="0"/>
              <a:t>Run a command inside a running container.</a:t>
            </a:r>
          </a:p>
          <a:p>
            <a:r>
              <a:rPr lang="en-US" dirty="0" smtClean="0"/>
              <a:t>‘docker </a:t>
            </a:r>
            <a:r>
              <a:rPr lang="en-US" dirty="0"/>
              <a:t>cp &lt;container&gt;:&lt;path-to-file&gt; &lt;local-path</a:t>
            </a:r>
            <a:r>
              <a:rPr lang="en-US" dirty="0" smtClean="0"/>
              <a:t>&gt;’: </a:t>
            </a:r>
            <a:r>
              <a:rPr lang="en-US" dirty="0"/>
              <a:t>Copy a file from a container to the host.</a:t>
            </a:r>
          </a:p>
        </p:txBody>
      </p:sp>
    </p:spTree>
    <p:extLst>
      <p:ext uri="{BB962C8B-B14F-4D97-AF65-F5344CB8AC3E}">
        <p14:creationId xmlns:p14="http://schemas.microsoft.com/office/powerpoint/2010/main" val="401611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‘docker </a:t>
            </a:r>
            <a:r>
              <a:rPr lang="en-US" dirty="0"/>
              <a:t>network </a:t>
            </a:r>
            <a:r>
              <a:rPr lang="en-US" dirty="0" smtClean="0"/>
              <a:t>ls’: </a:t>
            </a:r>
            <a:r>
              <a:rPr lang="en-US" dirty="0"/>
              <a:t>List available networks.</a:t>
            </a:r>
          </a:p>
          <a:p>
            <a:r>
              <a:rPr lang="en-US" dirty="0" smtClean="0"/>
              <a:t>‘docker </a:t>
            </a:r>
            <a:r>
              <a:rPr lang="en-US" dirty="0"/>
              <a:t>network create &lt;network-name</a:t>
            </a:r>
            <a:r>
              <a:rPr lang="en-US" dirty="0" smtClean="0"/>
              <a:t>&gt;’: </a:t>
            </a:r>
            <a:r>
              <a:rPr lang="en-US" dirty="0"/>
              <a:t>Create a new network.</a:t>
            </a:r>
          </a:p>
          <a:p>
            <a:r>
              <a:rPr lang="en-US" dirty="0" smtClean="0"/>
              <a:t>‘docker </a:t>
            </a:r>
            <a:r>
              <a:rPr lang="en-US" dirty="0"/>
              <a:t>network connect &lt;network&gt; &lt;container</a:t>
            </a:r>
            <a:r>
              <a:rPr lang="en-US" dirty="0" smtClean="0"/>
              <a:t>&gt;’: </a:t>
            </a:r>
            <a:r>
              <a:rPr lang="en-US" dirty="0"/>
              <a:t>Connect a container to a network.</a:t>
            </a:r>
          </a:p>
          <a:p>
            <a:r>
              <a:rPr lang="en-US" dirty="0" smtClean="0"/>
              <a:t>‘docker </a:t>
            </a:r>
            <a:r>
              <a:rPr lang="en-US" dirty="0"/>
              <a:t>network disconnect &lt;network&gt; &lt;container</a:t>
            </a:r>
            <a:r>
              <a:rPr lang="en-US" dirty="0" smtClean="0"/>
              <a:t>&gt;’: </a:t>
            </a:r>
            <a:r>
              <a:rPr lang="en-US" dirty="0"/>
              <a:t>Disconnect a container from a network.</a:t>
            </a:r>
          </a:p>
        </p:txBody>
      </p:sp>
    </p:spTree>
    <p:extLst>
      <p:ext uri="{BB962C8B-B14F-4D97-AF65-F5344CB8AC3E}">
        <p14:creationId xmlns:p14="http://schemas.microsoft.com/office/powerpoint/2010/main" val="115978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‘docker </a:t>
            </a:r>
            <a:r>
              <a:rPr lang="en-US" dirty="0"/>
              <a:t>volume </a:t>
            </a:r>
            <a:r>
              <a:rPr lang="en-US" dirty="0" smtClean="0"/>
              <a:t>ls’: </a:t>
            </a:r>
            <a:r>
              <a:rPr lang="en-US" dirty="0"/>
              <a:t>List available volumes.</a:t>
            </a:r>
          </a:p>
          <a:p>
            <a:r>
              <a:rPr lang="en-US" dirty="0" smtClean="0"/>
              <a:t>‘docker </a:t>
            </a:r>
            <a:r>
              <a:rPr lang="en-US" dirty="0"/>
              <a:t>volume create &lt;volume-name</a:t>
            </a:r>
            <a:r>
              <a:rPr lang="en-US" dirty="0" smtClean="0"/>
              <a:t>&gt;’: </a:t>
            </a:r>
            <a:r>
              <a:rPr lang="en-US" dirty="0"/>
              <a:t>Create a new volume.</a:t>
            </a:r>
          </a:p>
          <a:p>
            <a:r>
              <a:rPr lang="en-US" dirty="0" smtClean="0"/>
              <a:t>‘docker </a:t>
            </a:r>
            <a:r>
              <a:rPr lang="en-US" dirty="0"/>
              <a:t>volume rm &lt;volume-name</a:t>
            </a:r>
            <a:r>
              <a:rPr lang="en-US" dirty="0" smtClean="0"/>
              <a:t>&gt;’: </a:t>
            </a:r>
            <a:r>
              <a:rPr lang="en-US" dirty="0"/>
              <a:t>Remove a volume.</a:t>
            </a:r>
          </a:p>
          <a:p>
            <a:r>
              <a:rPr lang="en-US" dirty="0" smtClean="0"/>
              <a:t>‘docker </a:t>
            </a:r>
            <a:r>
              <a:rPr lang="en-US" dirty="0"/>
              <a:t>run -v &lt;host-path&gt;:&lt;container-path&gt; &lt;image</a:t>
            </a:r>
            <a:r>
              <a:rPr lang="en-US" dirty="0" smtClean="0"/>
              <a:t>&gt;’: </a:t>
            </a:r>
            <a:r>
              <a:rPr lang="en-US" dirty="0"/>
              <a:t>Mount a host directory as a volume in a container.</a:t>
            </a:r>
          </a:p>
        </p:txBody>
      </p:sp>
    </p:spTree>
    <p:extLst>
      <p:ext uri="{BB962C8B-B14F-4D97-AF65-F5344CB8AC3E}">
        <p14:creationId xmlns:p14="http://schemas.microsoft.com/office/powerpoint/2010/main" val="9835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397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Berette</vt:lpstr>
      <vt:lpstr>Century Gothic</vt:lpstr>
      <vt:lpstr>Wingdings</vt:lpstr>
      <vt:lpstr>Wingdings 3</vt:lpstr>
      <vt:lpstr>Ion Boardroom</vt:lpstr>
      <vt:lpstr>DOCKER CHEAT SHEET: ESSENTIAL COMMANDS AND CONCEPTS</vt:lpstr>
      <vt:lpstr>BASIC COMMANDS</vt:lpstr>
      <vt:lpstr>BUILDING IMAGES</vt:lpstr>
      <vt:lpstr>MANAGING CONTAINERS</vt:lpstr>
      <vt:lpstr>NETWORKING</vt:lpstr>
      <vt:lpstr>VOLUMES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CHEAT SHEET: ESSENTIAL COMMANDS AND CONCEPTS</dc:title>
  <dc:creator>Microsoft account</dc:creator>
  <cp:lastModifiedBy>Microsoft account</cp:lastModifiedBy>
  <cp:revision>2</cp:revision>
  <dcterms:created xsi:type="dcterms:W3CDTF">2023-04-28T15:14:00Z</dcterms:created>
  <dcterms:modified xsi:type="dcterms:W3CDTF">2023-04-28T15:32:00Z</dcterms:modified>
</cp:coreProperties>
</file>