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73" r:id="rId6"/>
    <p:sldId id="261" r:id="rId7"/>
    <p:sldId id="262" r:id="rId8"/>
    <p:sldId id="269" r:id="rId9"/>
    <p:sldId id="27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[Employment Types.xlsx]PIVOT!PivotTable1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TYPE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2B-44D9-A757-8C032FED18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2B-44D9-A757-8C032FED18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2B-44D9-A757-8C032FED18EE}"/>
              </c:ext>
            </c:extLst>
          </c:dPt>
          <c:cat>
            <c:strRef>
              <c:f>PIVOT!$A$4:$A$7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PIVOT!$B$4:$B$7</c:f>
              <c:numCache>
                <c:formatCode>General</c:formatCode>
                <c:ptCount val="3"/>
                <c:pt idx="0">
                  <c:v>25</c:v>
                </c:pt>
                <c:pt idx="1">
                  <c:v>103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2B-44D9-A757-8C032FED1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09A-2E0F-1741-0BE4-FAAE9D5D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B180-81B8-AAE2-9474-3321BF9F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91C7-4DF1-4B57-518F-97F9A340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609C-8CD5-709C-2B53-522B1E38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06A0-AD94-B486-701C-40869E0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751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114-AEAB-C15F-F294-E8B9B360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5D20-E2E5-C6E4-4F11-E5099AC56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9EED-4F33-C7DF-79B4-4641E11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02E2-85E6-CE9C-8481-C99EA6D2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A271-1D8A-C6B2-3107-35E79F0B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468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559DD-DE55-ECCE-5D7C-A347A9B89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3E097-C0DC-C40F-48A0-80F4199B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FDD-97CD-DB21-1FB0-9B81390E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04B6-E88A-5896-F6F4-7B51D57A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C5E9-D25A-3DC1-2002-B21F1A06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633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27726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107-FE11-A263-D9B2-5869A0A8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CC36-4A50-1920-B139-112B4F01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D4D1-50E5-E488-3E4F-7EDF8843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E869-D694-8696-0889-830A3A3E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B5F6-337F-4A82-0D88-5369A38D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08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7897-D8C1-4BAC-E140-C279798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12CA-5FE6-F78C-D4FC-B760364E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7EC2-7009-BBBC-2C9B-C458F394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656A-37B1-42F4-D58A-5BB0EA65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0568-0494-39C9-70D7-57F27FD2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910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00B0-0F64-6BED-199E-8E333CCC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954E-0D13-FBE2-5F39-B6CEF34E8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5E78-C3AA-1F3C-B4A9-89216A32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EB61-ACD3-93E7-1BE4-A2A204A3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FD627-9DB7-DDED-229F-8D9A2F6B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CD70-4078-1449-BA41-FF941CD4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609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884-3EF5-4D79-6838-5B1B5628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0C07-C214-061C-AE28-8E0536BA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D4219-050A-CEA3-D6DF-16A065311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F20D8-ACB5-DEFD-ADCF-FC39A2ED0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A0784-B053-AB80-D730-38360CD50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050F7-8CE3-2217-FBBD-97D4F407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1C353-644B-A14B-B472-099FEF46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55BC9-9A02-6408-F441-DDAA7BEA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130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23F9-DD99-5953-E31C-A7A7D4BB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44133-7654-52E4-A470-6B83AE3F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93066-4068-96E7-A4F2-6C567DA3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C9CE0-9EBB-D262-AEC0-6CB1061F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458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F93E1-F91A-F8E3-2472-FB7A3801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B8886-2EC5-01B5-2198-607DE5F8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85572-6E11-B2EA-14EE-2040D529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33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C440-A8F2-0CAC-5505-B5A6633E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718F-B9BF-7B21-812D-20B6295D6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7BA44-7CB2-BA22-227E-9EC69E47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E0B0-E4D6-A967-5388-5717582F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19EF-6912-C4DD-C868-5A966611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FFCF-AB9C-6064-BC5F-8E6F2547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3373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3744-E329-E726-8DB0-15827995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1015-EB18-A24E-3E7E-0EC7F471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E759-5FB1-8E91-9169-096C9A5D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40750-39B6-F786-187D-034CABE6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DFAC-8B24-D478-3EE1-FCCE8E21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6AF24-3D05-1BA0-25D1-9B47F016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2248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BA5B6-D5FF-F553-311F-728078CE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9FD7-0910-22F5-0CAA-62139AE86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1D8B-A01F-EAC5-51E3-0765C4061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568D-D1AE-9925-D02C-639E39FE7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3377-D608-74D3-EFDA-0DA5BFFC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768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-1172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525125" y="491807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6925" y="584235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143673"/>
            <a:ext cx="10125075" cy="13462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95219" y="3341077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SUBMITTED By,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MANISHA. S</a:t>
            </a:r>
          </a:p>
          <a:p>
            <a:r>
              <a:rPr lang="en-US" sz="2400">
                <a:latin typeface="Algerian" panose="04020705040A02060702" pitchFamily="82" charset="0"/>
              </a:rPr>
              <a:t>312219018(ASUNM1701312219018</a:t>
            </a:r>
            <a:r>
              <a:rPr lang="en-US" sz="2400"/>
              <a:t>)</a:t>
            </a:r>
            <a:endParaRPr lang="en-US" sz="2400" dirty="0"/>
          </a:p>
          <a:p>
            <a:r>
              <a:rPr lang="en-US" sz="2400" dirty="0">
                <a:latin typeface="Algerian" panose="04020705040A02060702" pitchFamily="82" charset="0"/>
              </a:rPr>
              <a:t>b.com(general) -3</a:t>
            </a:r>
            <a:r>
              <a:rPr lang="en-US" sz="2400" baseline="30000" dirty="0">
                <a:latin typeface="Algerian" panose="04020705040A02060702" pitchFamily="82" charset="0"/>
              </a:rPr>
              <a:t>rd</a:t>
            </a:r>
            <a:r>
              <a:rPr lang="en-US" sz="2400" dirty="0">
                <a:latin typeface="Algerian" panose="04020705040A02060702" pitchFamily="82" charset="0"/>
              </a:rPr>
              <a:t> YEAR</a:t>
            </a:r>
            <a:r>
              <a:rPr lang="en-US" sz="2400" dirty="0"/>
              <a:t>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APOLLO ARTS AND SCIENCE COLLEGE, CHENNAI</a:t>
            </a:r>
            <a:r>
              <a:rPr lang="en-US" sz="2400" dirty="0"/>
              <a:t>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R</a:t>
            </a:r>
            <a:r>
              <a:rPr spc="-40" dirty="0">
                <a:latin typeface="Algerian" panose="04020705040A02060702" pitchFamily="82" charset="0"/>
              </a:rPr>
              <a:t>E</a:t>
            </a:r>
            <a:r>
              <a:rPr spc="15" dirty="0">
                <a:latin typeface="Algerian" panose="04020705040A02060702" pitchFamily="82" charset="0"/>
              </a:rPr>
              <a:t>S</a:t>
            </a:r>
            <a:r>
              <a:rPr spc="-30" dirty="0">
                <a:latin typeface="Algerian" panose="04020705040A02060702" pitchFamily="82" charset="0"/>
              </a:rPr>
              <a:t>U</a:t>
            </a:r>
            <a:r>
              <a:rPr spc="-405" dirty="0">
                <a:latin typeface="Algerian" panose="04020705040A02060702" pitchFamily="82" charset="0"/>
              </a:rPr>
              <a:t>L</a:t>
            </a:r>
            <a:r>
              <a:rPr dirty="0"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3DEC1-0347-A7E2-CCFC-601632B0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PIE CHART HELPS US TO ANALYSIS THE NUMBER OF EMPLOYEMENT TYPES OF EMPLOYEE IN THE ORGANSATION</a:t>
            </a: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CFEB63-D144-3B93-663C-6B4EC3787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441135"/>
              </p:ext>
            </p:extLst>
          </p:nvPr>
        </p:nvGraphicFramePr>
        <p:xfrm>
          <a:off x="2971800" y="3428999"/>
          <a:ext cx="6781800" cy="274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3C83-9826-9DD2-BD3C-BDBF9D7B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CONCLUSION THE EMPOLYMENT TYPES REVEALS KEY INSIGHTS INTO THE WORKFORCE TRENDS,PERFORMANCE,AND AREAS FOR IMPROVEMENT.</a:t>
            </a:r>
          </a:p>
          <a:p>
            <a:r>
              <a:rPr lang="en-US" dirty="0"/>
              <a:t>THE PORJECT INVOLVE THE ANALYSIS OF EMPLOYMENT TYPES OF EMPLOYEES IN AN ORGANSATION THAT IMPACTS ORGANSATIONS COSTS,FLEXIBILITY,OPERATIONS TO IMPROVE THE WORKFORCE MANAGEMENT,ASSIST IN RECURITEMENT,IMPROVE ORGANIZITIONAL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33369"/>
            <a:ext cx="5051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>
                <a:latin typeface="Algerian" panose="04020705040A02060702" pitchFamily="82" charset="0"/>
              </a:rPr>
              <a:t>PROJECT TITLE :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 DATA 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93300" y="48312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57231" y="2395317"/>
            <a:ext cx="3641471" cy="3038695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8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" dirty="0">
                <a:latin typeface="Algerian" panose="04020705040A02060702" pitchFamily="82" charset="0"/>
              </a:rPr>
              <a:t>AGENDA: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7842" y="1632031"/>
            <a:ext cx="8254263" cy="5185522"/>
          </a:xfrm>
          <a:custGeom>
            <a:avLst/>
            <a:gdLst>
              <a:gd name="connsiteX0" fmla="*/ 0 w 7377179"/>
              <a:gd name="connsiteY0" fmla="*/ 0 h 3246530"/>
              <a:gd name="connsiteX1" fmla="*/ 7377179 w 7377179"/>
              <a:gd name="connsiteY1" fmla="*/ 0 h 3246530"/>
              <a:gd name="connsiteX2" fmla="*/ 7377179 w 7377179"/>
              <a:gd name="connsiteY2" fmla="*/ 3246530 h 3246530"/>
              <a:gd name="connsiteX3" fmla="*/ 0 w 7377179"/>
              <a:gd name="connsiteY3" fmla="*/ 3246530 h 3246530"/>
              <a:gd name="connsiteX4" fmla="*/ 0 w 7377179"/>
              <a:gd name="connsiteY4" fmla="*/ 0 h 3246530"/>
              <a:gd name="connsiteX0" fmla="*/ 0 w 7377179"/>
              <a:gd name="connsiteY0" fmla="*/ 0 h 5158851"/>
              <a:gd name="connsiteX1" fmla="*/ 7377179 w 7377179"/>
              <a:gd name="connsiteY1" fmla="*/ 0 h 5158851"/>
              <a:gd name="connsiteX2" fmla="*/ 7377179 w 7377179"/>
              <a:gd name="connsiteY2" fmla="*/ 3246530 h 5158851"/>
              <a:gd name="connsiteX3" fmla="*/ 4038862 w 7377179"/>
              <a:gd name="connsiteY3" fmla="*/ 5158851 h 5158851"/>
              <a:gd name="connsiteX4" fmla="*/ 0 w 7377179"/>
              <a:gd name="connsiteY4" fmla="*/ 3246530 h 5158851"/>
              <a:gd name="connsiteX5" fmla="*/ 0 w 7377179"/>
              <a:gd name="connsiteY5" fmla="*/ 0 h 5158851"/>
              <a:gd name="connsiteX0" fmla="*/ 0 w 7377179"/>
              <a:gd name="connsiteY0" fmla="*/ 0 h 3292472"/>
              <a:gd name="connsiteX1" fmla="*/ 7377179 w 7377179"/>
              <a:gd name="connsiteY1" fmla="*/ 0 h 3292472"/>
              <a:gd name="connsiteX2" fmla="*/ 7377179 w 7377179"/>
              <a:gd name="connsiteY2" fmla="*/ 3246530 h 3292472"/>
              <a:gd name="connsiteX3" fmla="*/ 3926127 w 7377179"/>
              <a:gd name="connsiteY3" fmla="*/ 3292472 h 3292472"/>
              <a:gd name="connsiteX4" fmla="*/ 0 w 7377179"/>
              <a:gd name="connsiteY4" fmla="*/ 3246530 h 3292472"/>
              <a:gd name="connsiteX5" fmla="*/ 0 w 7377179"/>
              <a:gd name="connsiteY5" fmla="*/ 0 h 329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7179" h="3292472">
                <a:moveTo>
                  <a:pt x="0" y="0"/>
                </a:moveTo>
                <a:lnTo>
                  <a:pt x="7377179" y="0"/>
                </a:lnTo>
                <a:lnTo>
                  <a:pt x="7377179" y="3246530"/>
                </a:lnTo>
                <a:cubicBezTo>
                  <a:pt x="6109919" y="3249318"/>
                  <a:pt x="5193387" y="3289684"/>
                  <a:pt x="3926127" y="3292472"/>
                </a:cubicBezTo>
                <a:lnTo>
                  <a:pt x="0" y="324653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OVERVEIW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3.END USER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4.DATASET DESCRIPTION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5.MODELING APPORACH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6.RESULT AND DISCUSSION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7.CONCLUSION</a:t>
            </a:r>
          </a:p>
          <a:p>
            <a:pPr algn="l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E0A6-515A-1A2F-352D-DDBC4569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20" dirty="0">
                <a:latin typeface="Algerian" panose="04020705040A02060702" pitchFamily="82" charset="0"/>
              </a:rPr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9B10-8B36-CD06-E5F1-A58D8D10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LABOR MARKETS HAVE BECOME MORE COMPLEX, BUSINESSES MUST BE AWARE OF THE CLASSIFICATIONS IF WORKERS THEY CAN ONBOARD.</a:t>
            </a:r>
          </a:p>
          <a:p>
            <a:r>
              <a:rPr lang="en-US" dirty="0"/>
              <a:t>THE NEED FOR CONSIDERING THE DIFFERENT TYPES OF EMPLOYMENT ARISES FROM THE FACT THAT SUCH A DECISION SIGNIFICANTLY IMPACTS AN ORGANIZATION’S OPERATIONS, COSTS,FLEXIBILITY.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9829800" y="4125154"/>
            <a:ext cx="2133600" cy="2730501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08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A6FC-699D-A774-9AC7-1CDE6C13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PROJECT OVERVIWE :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C595-EF90-8816-95A2-A05DECD2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INVOLVES THE ANALYSIS OF EMPLOYMENT TYPES OF EMPLOYEES IN AN ORGANIZATION THAT IMPACTS ORGANIZATIONS COSTS, FLEXIBILITY, OPERATIONS TO IMPROVE THE WORKFORCE MANAGEMENT, ASSIST IN RECRUITEMENT, IMPROVE ORGANIZATIONAL STRUCTURE.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9601200" y="3276600"/>
            <a:ext cx="2590800" cy="318135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00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85F548-B6E4-CB79-235F-D89103DB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WHO ARE THE END USERS?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13104C-EE04-6363-EA9D-0F087718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HR MANAGER:</a:t>
            </a:r>
          </a:p>
          <a:p>
            <a:pPr marL="0" indent="0">
              <a:buNone/>
            </a:pPr>
            <a:r>
              <a:rPr lang="en-US" dirty="0"/>
              <a:t>           USES THE INSIGHTS FROM THE ANALYSIS OF EMPLOYMENT TYPE AND MAKE A DECISION ABOUT THE RECRUITEMENT TYPES TO ASSIST THE ORGANIZATIONAL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lgerian" panose="04020705040A02060702" pitchFamily="82" charset="0"/>
              </a:rPr>
              <a:t>EMPLOYEES:</a:t>
            </a:r>
          </a:p>
          <a:p>
            <a:pPr marL="0" indent="0">
              <a:buNone/>
            </a:pPr>
            <a:r>
              <a:rPr lang="en-US" dirty="0"/>
              <a:t>     BENEFITS FROM THE ANALYSIS OF EMPLOYMENT TYPE WITH THEIR PERFORMANCE TO REMODIFY THE TYPE OF EMPLOYMENT THAT SUPPORTS THEIR CAREER.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C34126-3D7C-F7A1-D1E3-EE178F06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OUR SOLUTION AND ITS VALU PROPOSITION: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58FBF8-E564-9E72-349E-926496D7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– TO FILL THE MISSING VALUES</a:t>
            </a:r>
          </a:p>
          <a:p>
            <a:r>
              <a:rPr lang="en-US" dirty="0"/>
              <a:t>CONDITIONAL FORMATTING –BLANK VALUES </a:t>
            </a:r>
          </a:p>
          <a:p>
            <a:r>
              <a:rPr lang="en-US" dirty="0"/>
              <a:t>USING PIVOT TABLES &amp; CHARTS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9C1FC-0C97-3D0A-2825-A8CD303E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DATASET DESCRIPTION: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F53C-F5B5-8901-CFA0-0F940807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DATASET OF AN ORANIZATION:</a:t>
            </a:r>
          </a:p>
          <a:p>
            <a:r>
              <a:rPr lang="en-US" dirty="0"/>
              <a:t>EMPLOYEE ID</a:t>
            </a:r>
          </a:p>
          <a:p>
            <a:r>
              <a:rPr lang="en-US" dirty="0"/>
              <a:t>NAME OF THE EMPLOYEES </a:t>
            </a:r>
          </a:p>
          <a:p>
            <a:r>
              <a:rPr lang="en-US" dirty="0"/>
              <a:t>EMPLOYMENT TYPE</a:t>
            </a:r>
          </a:p>
          <a:p>
            <a:r>
              <a:rPr lang="en-US" dirty="0"/>
              <a:t>PERFORMANCE SCORE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2EC7F1-EB0C-2E62-EACC-0F863C6E2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737691"/>
              </p:ext>
            </p:extLst>
          </p:nvPr>
        </p:nvGraphicFramePr>
        <p:xfrm>
          <a:off x="7467600" y="3043237"/>
          <a:ext cx="2743200" cy="231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570" imgH="771690" progId="Excel.Sheet.12">
                  <p:embed/>
                </p:oleObj>
              </mc:Choice>
              <mc:Fallback>
                <p:oleObj name="Worksheet" showAsIcon="1" r:id="rId2" imgW="914570" imgH="771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7600" y="3043237"/>
                        <a:ext cx="2743200" cy="231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969E-592E-117C-027F-3FA749A7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MODELLING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9A3B-FC9A-D1CB-92E6-5F75558D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DATA PREPARATION: </a:t>
            </a:r>
            <a:r>
              <a:rPr lang="en-US" dirty="0"/>
              <a:t>CLEAN AND ORGANIZE DATA,ENSURING ACCURACY AND CONSISTENCY.</a:t>
            </a:r>
          </a:p>
          <a:p>
            <a:r>
              <a:rPr lang="en-US" dirty="0">
                <a:latin typeface="Algerian" panose="04020705040A02060702" pitchFamily="82" charset="0"/>
              </a:rPr>
              <a:t>TREND ANALYSIS:</a:t>
            </a:r>
            <a:r>
              <a:rPr lang="en-US" dirty="0"/>
              <a:t>APPLY CHART AND GRAPHS(E.G.,LINE CHARTS,BAR GRAPHS)TO VISUALIZE TRENDS OVER TIME,SUCH AS EMPLOYEE PERFORMANCE OR TURNOVER RATES.</a:t>
            </a:r>
          </a:p>
          <a:p>
            <a:r>
              <a:rPr lang="en-US" dirty="0">
                <a:latin typeface="Algerian" panose="04020705040A02060702" pitchFamily="82" charset="0"/>
              </a:rPr>
              <a:t>PIVOT TABLES:</a:t>
            </a:r>
            <a:r>
              <a:rPr lang="en-US" dirty="0"/>
              <a:t>CREATE PIVOT TABLES TO AGGREGATE AND ANALYZE DATA ACROSS DIFFERENT DIMENSIONS,SUCH AS DEPARTMENT,TENURE,OR JOB ROLE.</a:t>
            </a:r>
          </a:p>
          <a:p>
            <a:r>
              <a:rPr lang="en-US" dirty="0">
                <a:latin typeface="Algerian" panose="04020705040A02060702" pitchFamily="82" charset="0"/>
              </a:rPr>
              <a:t>REGRESSION ANALYSIS:</a:t>
            </a:r>
            <a:r>
              <a:rPr lang="en-US" dirty="0"/>
              <a:t>UTILIZE REGRESSION FUNCTIONS TO IDENTIFY RELATIONSHIP BETWEEN VARIABLES,SUCH AS THE IMPACT OF TRAINING ON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16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439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Roboto</vt:lpstr>
      <vt:lpstr>Times New Roman</vt:lpstr>
      <vt:lpstr>Trebuchet MS</vt:lpstr>
      <vt:lpstr>Office Theme</vt:lpstr>
      <vt:lpstr>Worksheet</vt:lpstr>
      <vt:lpstr>EMPLOYMENT TYPE DATA ANALYSIS USING EXCEL </vt:lpstr>
      <vt:lpstr>PROJECT TITLE :</vt:lpstr>
      <vt:lpstr>AGENDA:</vt:lpstr>
      <vt:lpstr>PROBLEM STATEMENT:</vt:lpstr>
      <vt:lpstr>PROJECT OVERVIWE :</vt:lpstr>
      <vt:lpstr>WHO ARE THE END USERS?</vt:lpstr>
      <vt:lpstr>OUR SOLUTION AND ITS VALU PROPOSITION:</vt:lpstr>
      <vt:lpstr>DATASET DESCRIPTION: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Thatheesh T</cp:lastModifiedBy>
  <cp:revision>35</cp:revision>
  <dcterms:created xsi:type="dcterms:W3CDTF">2024-03-29T15:07:22Z</dcterms:created>
  <dcterms:modified xsi:type="dcterms:W3CDTF">2024-09-15T17:01:56Z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