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438952" y="2544618"/>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MANISHA K</a:t>
            </a:r>
          </a:p>
          <a:p>
            <a:r>
              <a:rPr lang="en-US" sz="2400" dirty="0">
                <a:latin typeface="Times New Roman" panose="02020603050405020304" pitchFamily="18" charset="0"/>
                <a:cs typeface="Times New Roman" panose="02020603050405020304" pitchFamily="18" charset="0"/>
              </a:rPr>
              <a:t>REGISTERNO:asunm1475312214733</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r>
              <a:rPr lang="en-US" sz="2400" dirty="0">
                <a:latin typeface="Times New Roman" panose="02020603050405020304" pitchFamily="18" charset="0"/>
                <a:cs typeface="Times New Roman" panose="02020603050405020304" pitchFamily="18" charset="0"/>
              </a:rPr>
              <a:t>(Accounting &amp; Finance)</a:t>
            </a:r>
          </a:p>
          <a:p>
            <a:r>
              <a:rPr lang="en-US" sz="2400" dirty="0">
                <a:latin typeface="Times New Roman" panose="02020603050405020304" pitchFamily="18" charset="0"/>
                <a:cs typeface="Times New Roman" panose="02020603050405020304" pitchFamily="18" charset="0"/>
              </a:rPr>
              <a:t>COLLEGE:SRI KANYAKA PARAMESWARI ARTS AND SCIENCE COLLEGE FOR WOMEN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2385148" y="1451430"/>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janvijanu399@gmail.com</cp:lastModifiedBy>
  <cp:revision>31</cp:revision>
  <dcterms:created xsi:type="dcterms:W3CDTF">2024-08-21T00:32:52Z</dcterms:created>
  <dcterms:modified xsi:type="dcterms:W3CDTF">2024-08-28T10:32:11Z</dcterms:modified>
</cp:coreProperties>
</file>