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microsoft.com/office/2016/11/relationships/changesInfo" Target="changesInfos/changesInfo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endParaRPr lang="en-US" sz="2400" dirty="0"/>
          </a:p>
          <a:p>
            <a:r>
              <a:rPr lang="en-US" sz="2400" dirty="0"/>
              <a:t>REGISTER NO:</a:t>
            </a:r>
          </a:p>
          <a:p>
            <a:r>
              <a:rPr lang="en-US" sz="2400" dirty="0"/>
              <a:t>DEPARTMENT:</a:t>
            </a:r>
          </a:p>
          <a:p>
            <a:r>
              <a:rPr lang="en-US" sz="2400" dirty="0"/>
              <a:t>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5FD989-2F5C-B493-75D2-55113D19DC38}"/>
              </a:ext>
            </a:extLst>
          </p:cNvPr>
          <p:cNvSpPr txBox="1"/>
          <p:nvPr/>
        </p:nvSpPr>
        <p:spPr>
          <a:xfrm>
            <a:off x="4937124" y="2474257"/>
            <a:ext cx="1666875" cy="30001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37DDF-D7C1-749F-81D1-064F8FD62251}"/>
              </a:ext>
            </a:extLst>
          </p:cNvPr>
          <p:cNvSpPr txBox="1"/>
          <p:nvPr/>
        </p:nvSpPr>
        <p:spPr>
          <a:xfrm>
            <a:off x="5187576" y="25220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E8D121-7FED-3F63-91E7-B9B51F1D09F3}"/>
              </a:ext>
            </a:extLst>
          </p:cNvPr>
          <p:cNvSpPr txBox="1"/>
          <p:nvPr/>
        </p:nvSpPr>
        <p:spPr>
          <a:xfrm>
            <a:off x="1577788" y="1219249"/>
            <a:ext cx="1828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Pivot table</a:t>
            </a:r>
          </a:p>
          <a:p>
            <a:pPr algn="l"/>
            <a:r>
              <a:rPr lang="en-US" dirty="0"/>
              <a:t>It is very  Summary for better understanding of the employees</a:t>
            </a:r>
          </a:p>
          <a:p>
            <a:pPr algn="l"/>
            <a:r>
              <a:rPr lang="en-US" dirty="0"/>
              <a:t>C</a:t>
            </a:r>
          </a:p>
          <a:p>
            <a:pPr algn="l"/>
            <a:r>
              <a:rPr lang="en-US" dirty="0"/>
              <a:t>Charts:</a:t>
            </a:r>
          </a:p>
          <a:p>
            <a:pPr algn="l"/>
            <a:r>
              <a:rPr lang="en-US" dirty="0"/>
              <a:t>Charts are used for the data visualization for better understanding how many people who attended the </a:t>
            </a:r>
            <a:r>
              <a:rPr lang="en-US" dirty="0" err="1"/>
              <a:t>interview,status,salary</a:t>
            </a:r>
            <a:r>
              <a:rPr lang="en-US" dirty="0"/>
              <a:t>, expected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40EFA6-7716-728D-6875-D8B1FD2E69E2}"/>
              </a:ext>
            </a:extLst>
          </p:cNvPr>
          <p:cNvSpPr txBox="1"/>
          <p:nvPr/>
        </p:nvSpPr>
        <p:spPr>
          <a:xfrm>
            <a:off x="5187576" y="25220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8A713-26C0-ECAB-C9C6-C69365640E24}"/>
              </a:ext>
            </a:extLst>
          </p:cNvPr>
          <p:cNvSpPr txBox="1"/>
          <p:nvPr/>
        </p:nvSpPr>
        <p:spPr>
          <a:xfrm>
            <a:off x="490071" y="2043952"/>
            <a:ext cx="610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I conclude my project by hereby there are many employees with high rating has been selected as a employee managers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AEF30-68F5-4D9A-5B7B-781756715B57}"/>
              </a:ext>
            </a:extLst>
          </p:cNvPr>
          <p:cNvSpPr txBox="1"/>
          <p:nvPr/>
        </p:nvSpPr>
        <p:spPr>
          <a:xfrm>
            <a:off x="834072" y="2284156"/>
            <a:ext cx="63865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Interview has been taken and they have successfully selected for their job  detail have been given in the excel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53B41-A05D-4D93-AB4F-FE438EB66ABB}"/>
              </a:ext>
            </a:extLst>
          </p:cNvPr>
          <p:cNvSpPr txBox="1"/>
          <p:nvPr/>
        </p:nvSpPr>
        <p:spPr>
          <a:xfrm>
            <a:off x="1522506" y="1930400"/>
            <a:ext cx="44807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In my project you can find details employment class department  </a:t>
            </a:r>
            <a:r>
              <a:rPr lang="en-US" sz="4000" dirty="0" err="1"/>
              <a:t>type,ratings</a:t>
            </a:r>
            <a:r>
              <a:rPr lang="en-US" sz="40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9BBE-60E7-C5CB-BDD1-24912FB1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741082"/>
            <a:ext cx="9311341" cy="5875870"/>
          </a:xfrm>
        </p:spPr>
        <p:txBody>
          <a:bodyPr/>
          <a:lstStyle/>
          <a:p>
            <a:r>
              <a:rPr lang="en-US" dirty="0"/>
              <a:t>WHO ARE THE END USERS?</a:t>
            </a:r>
            <a:br>
              <a:rPr lang="en-US" dirty="0"/>
            </a:br>
            <a:r>
              <a:rPr lang="en-US" dirty="0"/>
              <a:t> My project will help to the company to description Ratings ,</a:t>
            </a:r>
            <a:r>
              <a:rPr lang="en-US" dirty="0" err="1"/>
              <a:t>department,type</a:t>
            </a:r>
            <a:r>
              <a:rPr lang="en-US" dirty="0"/>
              <a:t> can use these  date’s </a:t>
            </a:r>
            <a:br>
              <a:rPr lang="en-US" dirty="0"/>
            </a:br>
            <a:r>
              <a:rPr lang="en-US" dirty="0"/>
              <a:t>For their salary increment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1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6174-CC46-2ED4-128C-F92AB3A5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US" dirty="0"/>
              <a:t>OUR SOLUTION AND ITS VALUE PROPOSTION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35921-F159-7C8E-2763-70FB498034EC}"/>
              </a:ext>
            </a:extLst>
          </p:cNvPr>
          <p:cNvSpPr txBox="1"/>
          <p:nvPr/>
        </p:nvSpPr>
        <p:spPr>
          <a:xfrm>
            <a:off x="3544047" y="2221167"/>
            <a:ext cx="49186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/>
              <a:t>I used pivot table</a:t>
            </a:r>
          </a:p>
          <a:p>
            <a:pPr algn="l"/>
            <a:r>
              <a:rPr lang="en-US" sz="4800" dirty="0"/>
              <a:t>Charts</a:t>
            </a:r>
          </a:p>
          <a:p>
            <a:pPr algn="l"/>
            <a:r>
              <a:rPr lang="en-US" sz="4800" dirty="0"/>
              <a:t>Ratings</a:t>
            </a:r>
          </a:p>
          <a:p>
            <a:pPr algn="l"/>
            <a:r>
              <a:rPr lang="en-US" sz="4800" dirty="0"/>
              <a:t>conditional formatting</a:t>
            </a:r>
          </a:p>
          <a:p>
            <a:pPr algn="l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9996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1405" y="708658"/>
            <a:ext cx="5014595" cy="518731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spc="5" dirty="0"/>
              <a:t>DATASET DESCRIPTION</a:t>
            </a:r>
            <a:br>
              <a:rPr lang="en-US" sz="2800" spc="5" dirty="0"/>
            </a:br>
            <a:r>
              <a:rPr lang="en-US" sz="2800" spc="5" dirty="0"/>
              <a:t> </a:t>
            </a:r>
            <a:br>
              <a:rPr lang="en-US" sz="2800" spc="5" dirty="0"/>
            </a:br>
            <a:r>
              <a:rPr lang="en-US" sz="2800" spc="5" dirty="0"/>
              <a:t>Employee I’d Name of the employee</a:t>
            </a:r>
            <a:br>
              <a:rPr lang="en-US" sz="2800" spc="5" dirty="0"/>
            </a:br>
            <a:r>
              <a:rPr lang="en-US" sz="2800" spc="5" dirty="0"/>
              <a:t>start date</a:t>
            </a:r>
            <a:br>
              <a:rPr lang="en-US" sz="2800" spc="5" dirty="0"/>
            </a:br>
            <a:r>
              <a:rPr lang="en-US" sz="2800" spc="5" dirty="0"/>
              <a:t>Exit data </a:t>
            </a:r>
            <a:br>
              <a:rPr lang="en-US" sz="2800" spc="5" dirty="0"/>
            </a:br>
            <a:r>
              <a:rPr lang="en-US" sz="2800" spc="5" dirty="0"/>
              <a:t>Email</a:t>
            </a:r>
            <a:br>
              <a:rPr lang="en-US" sz="2800" spc="5" dirty="0"/>
            </a:br>
            <a:r>
              <a:rPr lang="en-US" sz="2800" spc="5" dirty="0" err="1"/>
              <a:t>Emoloyee</a:t>
            </a:r>
            <a:r>
              <a:rPr lang="en-US" sz="2800" spc="5" dirty="0"/>
              <a:t> class</a:t>
            </a:r>
            <a:br>
              <a:rPr lang="en-US" sz="2800" spc="5" dirty="0"/>
            </a:br>
            <a:r>
              <a:rPr lang="en-US" sz="2800" spc="5" dirty="0"/>
              <a:t>Type</a:t>
            </a:r>
            <a:br>
              <a:rPr lang="en-US" sz="2800" spc="5" dirty="0"/>
            </a:br>
            <a:r>
              <a:rPr lang="en-US" sz="2800" spc="5" dirty="0"/>
              <a:t>Division </a:t>
            </a:r>
            <a:br>
              <a:rPr lang="en-US" sz="2800" spc="5" dirty="0"/>
            </a:br>
            <a:r>
              <a:rPr lang="en-US" sz="2800" spc="5" dirty="0"/>
              <a:t>Job function</a:t>
            </a:r>
            <a:br>
              <a:rPr lang="en-US" sz="2800" spc="5" dirty="0"/>
            </a:br>
            <a:r>
              <a:rPr lang="en-US" sz="2800" spc="5" dirty="0"/>
              <a:t>Ratings</a:t>
            </a:r>
            <a:endParaRPr sz="28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EDE13-44E7-016C-935C-501E55B4CE60}"/>
              </a:ext>
            </a:extLst>
          </p:cNvPr>
          <p:cNvSpPr txBox="1"/>
          <p:nvPr/>
        </p:nvSpPr>
        <p:spPr>
          <a:xfrm>
            <a:off x="5187576" y="2522070"/>
            <a:ext cx="182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table </a:t>
            </a:r>
          </a:p>
          <a:p>
            <a:r>
              <a:rPr lang="en-US" dirty="0"/>
              <a:t>Charts</a:t>
            </a:r>
          </a:p>
          <a:p>
            <a:r>
              <a:rPr lang="en-US" dirty="0"/>
              <a:t>Ratings</a:t>
            </a:r>
          </a:p>
          <a:p>
            <a:r>
              <a:rPr lang="en-US" dirty="0"/>
              <a:t>Conditional</a:t>
            </a:r>
          </a:p>
          <a:p>
            <a:r>
              <a:rPr lang="en-US" dirty="0" err="1"/>
              <a:t>Formating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  My project will help to the company to description Ratings ,department,type can use these  date’s  For their salary increment </vt:lpstr>
      <vt:lpstr>OUR SOLUTION AND ITS VALUE PROPOSTION</vt:lpstr>
      <vt:lpstr>DATASET DESCRIPTION   Employee I’d Name of the employee start date Exit data  Email Emoloyee class Type Division  Job function Ratings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15</cp:revision>
  <dcterms:created xsi:type="dcterms:W3CDTF">2024-03-29T15:07:22Z</dcterms:created>
  <dcterms:modified xsi:type="dcterms:W3CDTF">2024-08-31T16:45:08Z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