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6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6057-5BAD-2E80-3894-9F86D3120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3014139"/>
            <a:ext cx="8637073" cy="198867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OTR Verification System for GNDEC</a:t>
            </a:r>
          </a:p>
        </p:txBody>
      </p:sp>
      <p:pic>
        <p:nvPicPr>
          <p:cNvPr id="4" name="Image 1" descr="SAE-GNDEC">
            <a:extLst>
              <a:ext uri="{FF2B5EF4-FFF2-40B4-BE49-F238E27FC236}">
                <a16:creationId xmlns:a16="http://schemas.microsoft.com/office/drawing/2014/main" id="{B135BA9D-B0DB-27B5-CFAB-F6545454E61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3386" y="1131924"/>
            <a:ext cx="2105247" cy="17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B29E-96C1-326C-8CE4-421F26C2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10795"/>
            <a:ext cx="9603275" cy="76915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E3D5-24C8-DF2C-8E1B-7CE0C222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60698"/>
            <a:ext cx="9603275" cy="3605647"/>
          </a:xfrm>
        </p:spPr>
        <p:txBody>
          <a:bodyPr>
            <a:normAutofit/>
          </a:bodyPr>
          <a:lstStyle/>
          <a:p>
            <a:r>
              <a:rPr lang="en-US" dirty="0"/>
              <a:t>The National Scholarship Portal (NSP) provides a centralized platform for students to apply for various scholarships.</a:t>
            </a:r>
          </a:p>
          <a:p>
            <a:r>
              <a:rPr lang="en-US" dirty="0"/>
              <a:t>The online One-Time Registration (OTR) verification system for colleges aims to streamline the scholarship application and verification process, reducing manual intervention and improving efficiency.</a:t>
            </a:r>
          </a:p>
          <a:p>
            <a:r>
              <a:rPr lang="en-US" dirty="0"/>
              <a:t>The proposed system will enable students to register, check their scholarship status, and receive automated notifications upon successful verification and submission. </a:t>
            </a:r>
          </a:p>
        </p:txBody>
      </p:sp>
    </p:spTree>
    <p:extLst>
      <p:ext uri="{BB962C8B-B14F-4D97-AF65-F5344CB8AC3E}">
        <p14:creationId xmlns:p14="http://schemas.microsoft.com/office/powerpoint/2010/main" val="172292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4EDD-46DB-3FF0-03B4-BD2BCA90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84357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505F-899D-EB17-E1B9-E0AC518C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96903"/>
            <a:ext cx="9603275" cy="2222204"/>
          </a:xfrm>
        </p:spPr>
        <p:txBody>
          <a:bodyPr/>
          <a:lstStyle/>
          <a:p>
            <a:r>
              <a:rPr lang="en-US" dirty="0"/>
              <a:t>Design and implementation of a web-based platform for scholarship form submission and verification.</a:t>
            </a:r>
          </a:p>
          <a:p>
            <a:r>
              <a:rPr lang="en-US" dirty="0"/>
              <a:t>Facilitate students to check the status of their scholarship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077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3B40-A56F-49B4-EDE5-7AD504E5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OF OTR VERIFICATION</a:t>
            </a:r>
            <a:br>
              <a:rPr lang="en-US" dirty="0"/>
            </a:br>
            <a:endParaRPr lang="en-US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0876AF-B4D0-41C1-D167-188ECD02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23" y="2002559"/>
            <a:ext cx="8205367" cy="329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294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9BB1-7985-4A7D-CD34-3A193ADC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71598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 UPLOADING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1BD2-4B92-B736-C79C-DB98930E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9313"/>
            <a:ext cx="9603275" cy="37970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Upload OTR Image: </a:t>
            </a:r>
            <a:r>
              <a:rPr lang="en-US" dirty="0"/>
              <a:t>Users upload an image (Max: 5MB).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Enter OTR Number: </a:t>
            </a:r>
            <a:r>
              <a:rPr lang="en-US" dirty="0"/>
              <a:t>Users enter their unique OTR number.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Submit for Verification: </a:t>
            </a:r>
            <a:r>
              <a:rPr lang="en-US" dirty="0"/>
              <a:t>The system checks the document and OTR number for validity.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5B6B6E-138C-52E3-BEB3-F64137A5816C}"/>
              </a:ext>
            </a:extLst>
          </p:cNvPr>
          <p:cNvSpPr txBox="1"/>
          <p:nvPr/>
        </p:nvSpPr>
        <p:spPr>
          <a:xfrm>
            <a:off x="1157176" y="935665"/>
            <a:ext cx="944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 </a:t>
            </a:r>
            <a:r>
              <a:rPr lang="en-US" sz="3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 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AAD65-E787-F85E-CAEB-3B43BFCC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05" y="1646070"/>
            <a:ext cx="7439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44F6-1D07-D8BF-E6DE-18E7F15C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7A01-C419-46D8-252F-99333EE4E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en-US" dirty="0"/>
              <a:t>Debug OTR verification process to ensure seamless validation.</a:t>
            </a:r>
          </a:p>
          <a:p>
            <a:r>
              <a:rPr lang="en-US" dirty="0"/>
              <a:t>Implement better error handling to guide users on submission failures.</a:t>
            </a:r>
          </a:p>
          <a:p>
            <a:r>
              <a:rPr lang="en-US" dirty="0"/>
              <a:t>Improve UI for a more user-friendly submission experience.</a:t>
            </a:r>
          </a:p>
        </p:txBody>
      </p:sp>
    </p:spTree>
    <p:extLst>
      <p:ext uri="{BB962C8B-B14F-4D97-AF65-F5344CB8AC3E}">
        <p14:creationId xmlns:p14="http://schemas.microsoft.com/office/powerpoint/2010/main" val="305391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DCF0-8046-5E19-C01A-4D506DC5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005A-253B-6ED5-193C-E24B2004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65005"/>
            <a:ext cx="9603275" cy="3701340"/>
          </a:xfrm>
        </p:spPr>
        <p:txBody>
          <a:bodyPr/>
          <a:lstStyle/>
          <a:p>
            <a:r>
              <a:rPr lang="en-US" dirty="0"/>
              <a:t>OTR simplifies and secures the scholarship application process.</a:t>
            </a:r>
          </a:p>
          <a:p>
            <a:r>
              <a:rPr lang="en-US" dirty="0"/>
              <a:t>Ensures transparency and efficiency.</a:t>
            </a:r>
          </a:p>
          <a:p>
            <a:r>
              <a:rPr lang="en-US"/>
              <a:t>Reduces manual verification efforts and speeds up processing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6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BC2F-515C-E4A9-7BA1-9DA92A74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46" y="2601146"/>
            <a:ext cx="960327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3696920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431</TotalTime>
  <Words>213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Gallery</vt:lpstr>
      <vt:lpstr>Online OTR Verification System for GNDEC</vt:lpstr>
      <vt:lpstr>INTRODUCTION</vt:lpstr>
      <vt:lpstr>OBJECTIVES</vt:lpstr>
      <vt:lpstr>WORKFLOW OF OTR VERIFICATION </vt:lpstr>
      <vt:lpstr>OTR UPLOADING PROCESS</vt:lpstr>
      <vt:lpstr>PowerPoint Presentation</vt:lpstr>
      <vt:lpstr>FUTURE IMPROVEMENTS</vt:lpstr>
      <vt:lpstr>CONCLUSION</vt:lpstr>
      <vt:lpstr>  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Karmandeep Kaur</dc:creator>
  <cp:lastModifiedBy>Navjot kaur</cp:lastModifiedBy>
  <cp:revision>3</cp:revision>
  <dcterms:created xsi:type="dcterms:W3CDTF">2025-04-02T05:20:12Z</dcterms:created>
  <dcterms:modified xsi:type="dcterms:W3CDTF">2025-05-09T11:26:30Z</dcterms:modified>
</cp:coreProperties>
</file>