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sz="2400" lang="en-US" smtClean="0"/>
              <a:t>NAME: </a:t>
            </a:r>
            <a:r>
              <a:rPr sz="2400" lang="en-US" smtClean="0"/>
              <a:t>M</a:t>
            </a:r>
            <a:r>
              <a:rPr sz="2400" lang="en-US" smtClean="0"/>
              <a:t>A</a:t>
            </a:r>
            <a:r>
              <a:rPr sz="2400" lang="en-US" smtClean="0"/>
              <a:t>N</a:t>
            </a:r>
            <a:r>
              <a:rPr sz="2400" lang="en-US" smtClean="0"/>
              <a:t>I</a:t>
            </a:r>
            <a:r>
              <a:rPr sz="2400" lang="en-US" smtClean="0"/>
              <a:t>S</a:t>
            </a:r>
            <a:r>
              <a:rPr sz="2400" lang="en-US" smtClean="0"/>
              <a:t>H</a:t>
            </a:r>
            <a:r>
              <a:rPr sz="2400" lang="en-US" smtClean="0"/>
              <a:t>A</a:t>
            </a:r>
            <a:r>
              <a:rPr sz="2400" lang="en-US" smtClean="0"/>
              <a:t> </a:t>
            </a:r>
            <a:r>
              <a:rPr sz="2400" lang="en-US" smtClean="0"/>
              <a:t>.</a:t>
            </a:r>
            <a:r>
              <a:rPr sz="2400" lang="en-US" smtClean="0"/>
              <a:t>J</a:t>
            </a:r>
            <a:endParaRPr dirty="0" sz="2400" lang="en-US" smtClean="0"/>
          </a:p>
          <a:p>
            <a:r>
              <a:rPr dirty="0" sz="2400" lang="en-US" smtClean="0"/>
              <a:t>REGISTER </a:t>
            </a:r>
            <a:r>
              <a:rPr dirty="0" sz="2400" lang="en-US" smtClean="0"/>
              <a:t>NO: </a:t>
            </a:r>
            <a:r>
              <a:rPr dirty="0" sz="2400" lang="en-US" smtClean="0"/>
              <a:t>31221</a:t>
            </a:r>
            <a:r>
              <a:rPr dirty="0" sz="2400" lang="en-US" smtClean="0"/>
              <a:t>6</a:t>
            </a:r>
            <a:r>
              <a:rPr dirty="0" sz="2400" lang="en-US" smtClean="0"/>
              <a:t>7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 </a:t>
            </a:r>
            <a:r>
              <a:rPr dirty="0" sz="2400" lang="en-US" smtClean="0"/>
              <a:t>(</a:t>
            </a:r>
            <a:r>
              <a:rPr dirty="0" sz="2400" lang="en-US" smtClean="0"/>
              <a:t>a</a:t>
            </a:r>
            <a:r>
              <a:rPr dirty="0" sz="2400" lang="en-US" smtClean="0"/>
              <a:t>s</a:t>
            </a:r>
            <a:r>
              <a:rPr dirty="0" sz="2400" lang="en-US" smtClean="0"/>
              <a:t>u</a:t>
            </a:r>
            <a:r>
              <a:rPr dirty="0" sz="2400" lang="en-US" smtClean="0"/>
              <a:t>n</a:t>
            </a:r>
            <a:r>
              <a:rPr dirty="0" sz="2400" lang="en-US" smtClean="0"/>
              <a:t>m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5</a:t>
            </a:r>
            <a:r>
              <a:rPr dirty="0" sz="2400" lang="en-US" smtClean="0"/>
              <a:t>7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 B.COM (GENERAL)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christ</a:t>
            </a:r>
            <a:r>
              <a:rPr dirty="0" sz="2400" lang="en-US" smtClean="0"/>
              <a:t> </a:t>
            </a:r>
            <a:r>
              <a:rPr dirty="0" sz="2400" lang="en-US" smtClean="0"/>
              <a:t>college</a:t>
            </a:r>
            <a:r>
              <a:rPr dirty="0" sz="2400" lang="en-US" smtClean="0"/>
              <a:t> </a:t>
            </a:r>
            <a:r>
              <a:rPr dirty="0" sz="2400" lang="en-US" smtClean="0"/>
              <a:t> </a:t>
            </a:r>
            <a:r>
              <a:rPr dirty="0" sz="2400" lang="en-US" smtClean="0"/>
              <a:t>o</a:t>
            </a:r>
            <a:r>
              <a:rPr dirty="0" sz="2400" lang="en-US" smtClean="0"/>
              <a:t>f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r>
              <a:rPr dirty="0" sz="2400" lang="en-US" smtClean="0"/>
              <a:t>r</a:t>
            </a:r>
            <a:r>
              <a:rPr dirty="0" sz="2400" lang="en-US" smtClean="0"/>
              <a:t>t</a:t>
            </a:r>
            <a:r>
              <a:rPr dirty="0" sz="2400" lang="en-US" smtClean="0"/>
              <a:t>s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r>
              <a:rPr dirty="0" sz="2400" lang="en-US" smtClean="0"/>
              <a:t>n</a:t>
            </a:r>
            <a:r>
              <a:rPr dirty="0" sz="2400" lang="en-US" smtClean="0"/>
              <a:t>d</a:t>
            </a:r>
            <a:r>
              <a:rPr dirty="0" sz="2400" lang="en-US" smtClean="0"/>
              <a:t> </a:t>
            </a:r>
            <a:r>
              <a:rPr dirty="0" sz="2400" lang="en-US" smtClean="0"/>
              <a:t>s</a:t>
            </a:r>
            <a:r>
              <a:rPr dirty="0" sz="2400" lang="en-US" smtClean="0"/>
              <a:t>c</a:t>
            </a:r>
            <a:r>
              <a:rPr dirty="0" sz="2400" lang="en-US" smtClean="0"/>
              <a:t>i</a:t>
            </a:r>
            <a:r>
              <a:rPr dirty="0" sz="2400" lang="en-US" smtClean="0"/>
              <a:t>e</a:t>
            </a:r>
            <a:r>
              <a:rPr dirty="0" sz="2400" lang="en-US" smtClean="0"/>
              <a:t>n</a:t>
            </a:r>
            <a:r>
              <a:rPr dirty="0" sz="2400" lang="en-US" smtClean="0"/>
              <a:t>c</a:t>
            </a:r>
            <a:r>
              <a:rPr dirty="0" sz="2400" lang="en-US" smtClean="0"/>
              <a:t>e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5016758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247317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41632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61665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4663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969819"/>
            <a:ext cx="9829800" cy="40538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273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3785652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70099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2024-10-30T04:08:18Z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7e14d99f44dc4a27aa600152d5f8edff</vt:lpwstr>
  </property>
</Properties>
</file>