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1682150"/>
            <a:ext cx="9586823" cy="1673525"/>
          </a:xfrm>
        </p:spPr>
        <p:txBody>
          <a:bodyPr/>
          <a:lstStyle/>
          <a:p>
            <a:r>
              <a:rPr lang="en-IN" dirty="0" smtClean="0"/>
              <a:t>JAVA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789" y="5132716"/>
            <a:ext cx="4264941" cy="42269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DONE BY  MANISHA KUDCHI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8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09600"/>
            <a:ext cx="10292771" cy="908649"/>
          </a:xfrm>
        </p:spPr>
        <p:txBody>
          <a:bodyPr/>
          <a:lstStyle/>
          <a:p>
            <a:r>
              <a:rPr lang="en-IN" dirty="0" smtClean="0"/>
              <a:t>Java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11547"/>
            <a:ext cx="10353762" cy="397965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Java Architecture</a:t>
            </a:r>
            <a:r>
              <a:rPr lang="en-US" dirty="0"/>
              <a:t> is a collection of </a:t>
            </a:r>
            <a:r>
              <a:rPr lang="en-US" dirty="0" smtClean="0"/>
              <a:t>components </a:t>
            </a:r>
            <a:r>
              <a:rPr lang="en-US" dirty="0"/>
              <a:t>are </a:t>
            </a:r>
            <a:r>
              <a:rPr lang="en-US" b="1" dirty="0"/>
              <a:t>JVM, JRE,</a:t>
            </a:r>
            <a:r>
              <a:rPr lang="en-US" dirty="0"/>
              <a:t> and </a:t>
            </a:r>
            <a:r>
              <a:rPr lang="en-US" b="1" dirty="0" smtClean="0"/>
              <a:t>JDK.</a:t>
            </a:r>
            <a:endParaRPr lang="en-IN" b="1" dirty="0"/>
          </a:p>
          <a:p>
            <a:r>
              <a:rPr lang="en-US" dirty="0"/>
              <a:t>It integrates the process of interpretation and compilation. It defines all the processes involved in creating a Java program.</a:t>
            </a:r>
          </a:p>
          <a:p>
            <a:r>
              <a:rPr lang="en-US" dirty="0"/>
              <a:t> </a:t>
            </a:r>
            <a:r>
              <a:rPr lang="en-US" sz="2200" b="1" dirty="0"/>
              <a:t>Java Architecture</a:t>
            </a:r>
            <a:r>
              <a:rPr lang="en-US" sz="2200" dirty="0"/>
              <a:t> </a:t>
            </a:r>
            <a:r>
              <a:rPr lang="en-US" dirty="0"/>
              <a:t>explains each and every step of how a program is compiled and executed.</a:t>
            </a:r>
          </a:p>
          <a:p>
            <a:r>
              <a:rPr lang="en-US" dirty="0"/>
              <a:t>There is a process of compilation and interpretation in Java.</a:t>
            </a:r>
          </a:p>
          <a:p>
            <a:r>
              <a:rPr lang="en-US" dirty="0"/>
              <a:t>Java compiler converts the Java code into byte code.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JVM converts the byte code into machine code.</a:t>
            </a:r>
          </a:p>
          <a:p>
            <a:r>
              <a:rPr lang="en-US" dirty="0"/>
              <a:t>The machine code is then executed by the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0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94" y="1069676"/>
            <a:ext cx="9062656" cy="4781909"/>
          </a:xfrm>
        </p:spPr>
      </p:pic>
    </p:spTree>
    <p:extLst>
      <p:ext uri="{BB962C8B-B14F-4D97-AF65-F5344CB8AC3E}">
        <p14:creationId xmlns:p14="http://schemas.microsoft.com/office/powerpoint/2010/main" val="281579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87" y="609600"/>
            <a:ext cx="10128869" cy="986287"/>
          </a:xfrm>
        </p:spPr>
        <p:txBody>
          <a:bodyPr/>
          <a:lstStyle/>
          <a:p>
            <a:r>
              <a:rPr lang="en-IN" dirty="0" smtClean="0"/>
              <a:t>JAVA DEVELOPMENT KIT (JDK)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44" y="1794139"/>
            <a:ext cx="10534311" cy="3614624"/>
          </a:xfrm>
        </p:spPr>
        <p:txBody>
          <a:bodyPr/>
          <a:lstStyle/>
          <a:p>
            <a:r>
              <a:rPr lang="en-IN" dirty="0" smtClean="0"/>
              <a:t>Java Development Kit is a bundle of software development tools and supporting libraries combined with the java Runtime Environment(JRE) and java Virtual Machine(JVM)</a:t>
            </a:r>
          </a:p>
          <a:p>
            <a:r>
              <a:rPr lang="en-IN" dirty="0" smtClean="0"/>
              <a:t>Installing a JDK in your development environment is used to compile a java program.</a:t>
            </a:r>
          </a:p>
          <a:p>
            <a:r>
              <a:rPr lang="en-IN" dirty="0" smtClean="0"/>
              <a:t>JDK is used to compile the JAVA code(High Level Language) to Byte code(Intermediate Level Language).</a:t>
            </a:r>
          </a:p>
          <a:p>
            <a:r>
              <a:rPr lang="en-IN" dirty="0" smtClean="0"/>
              <a:t>This process comes under Compilation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060" y="462952"/>
            <a:ext cx="10197277" cy="934528"/>
          </a:xfrm>
        </p:spPr>
        <p:txBody>
          <a:bodyPr/>
          <a:lstStyle/>
          <a:p>
            <a:r>
              <a:rPr lang="en-IN" dirty="0" smtClean="0"/>
              <a:t>JAVA RUNTIME ENVIRONMENT(JRE)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17" y="1604513"/>
            <a:ext cx="10706840" cy="4186687"/>
          </a:xfrm>
        </p:spPr>
        <p:txBody>
          <a:bodyPr/>
          <a:lstStyle/>
          <a:p>
            <a:r>
              <a:rPr lang="en-IN" dirty="0" smtClean="0"/>
              <a:t>The Java Runtime Environment(JRE) is software that Java program require to run correctly.</a:t>
            </a:r>
          </a:p>
          <a:p>
            <a:r>
              <a:rPr lang="en-IN" dirty="0" smtClean="0"/>
              <a:t>Java is a computer language that powers many current web and mobile </a:t>
            </a:r>
            <a:r>
              <a:rPr lang="en-IN" dirty="0" err="1" smtClean="0"/>
              <a:t>application.The</a:t>
            </a:r>
            <a:r>
              <a:rPr lang="en-IN" dirty="0" smtClean="0"/>
              <a:t> JRE is the underlying technology that communicates between the java program and the operating system</a:t>
            </a:r>
          </a:p>
          <a:p>
            <a:r>
              <a:rPr lang="en-IN" dirty="0" smtClean="0"/>
              <a:t>JRE provides an environment in which java program are executed.</a:t>
            </a:r>
          </a:p>
          <a:p>
            <a:r>
              <a:rPr lang="en-IN" dirty="0" smtClean="0"/>
              <a:t>JRE takes our java </a:t>
            </a:r>
            <a:r>
              <a:rPr lang="en-IN" dirty="0" err="1" smtClean="0"/>
              <a:t>code,integrates</a:t>
            </a:r>
            <a:r>
              <a:rPr lang="en-IN" dirty="0" smtClean="0"/>
              <a:t> it with the required </a:t>
            </a:r>
            <a:r>
              <a:rPr lang="en-IN" dirty="0" err="1" smtClean="0"/>
              <a:t>libraries,and</a:t>
            </a:r>
            <a:r>
              <a:rPr lang="en-IN" dirty="0" smtClean="0"/>
              <a:t> then starts the JVM to execute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623" y="609600"/>
            <a:ext cx="9757933" cy="1081177"/>
          </a:xfrm>
        </p:spPr>
        <p:txBody>
          <a:bodyPr/>
          <a:lstStyle/>
          <a:p>
            <a:r>
              <a:rPr lang="en-IN" dirty="0" smtClean="0"/>
              <a:t>JAVA VIRTUAL MACHINE(JVM)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32" y="1932317"/>
            <a:ext cx="10422168" cy="4425350"/>
          </a:xfrm>
        </p:spPr>
        <p:txBody>
          <a:bodyPr/>
          <a:lstStyle/>
          <a:p>
            <a:r>
              <a:rPr lang="en-IN" dirty="0" smtClean="0"/>
              <a:t>A Java Virtual Machine(JVM) is a program that interprets java byte code to run as a program by providing a runtime environment that executes this process.</a:t>
            </a:r>
          </a:p>
          <a:p>
            <a:r>
              <a:rPr lang="en-IN" dirty="0" smtClean="0"/>
              <a:t>It is a software which takes Java byte code and converts the byte code into machine understandable code(Machine Level Language).</a:t>
            </a:r>
          </a:p>
          <a:p>
            <a:r>
              <a:rPr lang="en-IN" dirty="0" smtClean="0"/>
              <a:t>This process comes under Execution Phase.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021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132</TotalTime>
  <Words>307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JAVA ARCHITECTURE</vt:lpstr>
      <vt:lpstr>Java ARCHITECTURE</vt:lpstr>
      <vt:lpstr>PowerPoint Presentation</vt:lpstr>
      <vt:lpstr>JAVA DEVELOPMENT KIT (JDK)</vt:lpstr>
      <vt:lpstr>JAVA RUNTIME ENVIRONMENT(JRE)</vt:lpstr>
      <vt:lpstr>JAVA VIRTUAL MACHINE(JVM)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2023-08-09T14:43:35Z</dcterms:created>
  <dcterms:modified xsi:type="dcterms:W3CDTF">2023-08-09T16:56:33Z</dcterms:modified>
</cp:coreProperties>
</file>