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6075-60C8-C59D-7C4A-617FECA1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AFC6-3F95-3101-71C8-68516A3C1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2794-47EB-4BCE-2210-779E34F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4545-7221-4880-C091-F772F8A2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C695-725F-9ECF-2D9B-D65C05D5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7A69-A090-BBB5-8F58-D1819E6B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D69CC-C3D1-5837-1F9F-179EFAD4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BC22-72C4-FEEB-0A46-84737609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C61A-2A93-E867-0A00-A759198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009A-76BF-20C5-B05A-621E6C56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8EE79-6251-A4CC-3642-21540270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19835-5D2F-7792-699E-03ECECBB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5769-8C77-2600-F830-042FDF46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BDD1-A809-42DE-2680-C43858C1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FDA8-AC58-A098-3187-5F0FB4AD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53E0-5B19-0F9F-9CBA-B200570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952C-0576-52BB-9C43-D71EB088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D17F-3F7E-A462-A017-51AF024E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2B50-D1AE-9ACC-D019-7202E52E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CE82-C042-1DD2-579F-574ACBF0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1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52C-CEDE-DB94-DF32-0F859F84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ADD97-DA86-697B-3B27-C7389BC6E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6D02-0260-A47A-B88E-03D86C9C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2E53-0682-910C-C371-6BC2778E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60E4-2699-8704-9076-F75E5AF2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D6C7-4590-36F3-1959-1693E113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0CFE-4D88-3159-9414-3BA4D9027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1862E-FBB0-20A0-E260-D4B22C301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6FC19-5EB9-A71D-33F0-B1A98D4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24923-66F4-57B8-B0A1-F26B1869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EDB4-8E23-AC2D-95F2-578ACE5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5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F927-63D7-AEB4-8300-8314EE68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8A12-4616-0F09-461B-152E5813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D766A-7E86-55DE-654A-0CD76248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705EC-FDC6-96B8-25CB-65ADFC896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1D9BC-0B6B-9484-005D-B7400CAAF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FA1B0-9DDA-3FA5-9758-F47AB347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3A08-902F-7C2C-8297-856D0B06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ABCDA-631B-14FD-6A70-52F4D945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5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02A6-1A40-AD39-3D4B-3CA98FF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4A15B-363A-A786-2903-B2A9E9DF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0AEF0-96FC-6003-2896-CFF20B00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0D0C-D4EE-54F9-041A-1F40992A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C5948-3683-3531-967D-27C3804E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C0A67-6D39-3794-5072-A2773B84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ED126-1540-11B1-6C1F-99304D5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3424-330D-49AA-6B3F-72A32B79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23D0-47A8-118C-80F6-2804C11D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5B40-3928-1E03-E5B6-7C9F2EC0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AD6C-215B-37D5-1A73-7AF91C0F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6ECE3-70B0-C4BA-C385-AD37E04D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8022D-B577-2D6B-57D0-43B1C69C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A9E4-B113-B453-4ECF-461480E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DFEC9-E9CB-48D1-8E2A-B014618D0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D32E-B5A8-C7FB-C600-0F5EB94D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CF2F-734B-F98A-30D0-5310B143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CF35-0C36-8D54-F15A-37901CA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E35C-27E7-AF5B-2DEB-37C116AE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A4899-5BA9-D7FA-79B3-3294845A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E98A-6BD3-EFD5-382E-A6E2B5DA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6DCA-C0E0-0E7A-0370-AFD23F0E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1574-1642-40A0-9824-EF7978BAA715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FDD6-C33C-DA9D-0221-E29B65E0D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FCA4-0D30-C976-FD28-9F6C11FA0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0590-534C-4336-B4B4-2379D80F9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2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82EC0C-3771-BFA4-1B98-DA914BA2F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909637"/>
            <a:ext cx="10528585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Nath</dc:creator>
  <cp:lastModifiedBy>Manisha Nath</cp:lastModifiedBy>
  <cp:revision>2</cp:revision>
  <dcterms:created xsi:type="dcterms:W3CDTF">2023-09-13T14:41:40Z</dcterms:created>
  <dcterms:modified xsi:type="dcterms:W3CDTF">2023-09-22T13:21:44Z</dcterms:modified>
</cp:coreProperties>
</file>