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MULA MANISHA" userId="8b570375c3ddca62" providerId="LiveId" clId="{BA73F8BF-4E89-4475-A1DA-7E391B7A8F39}"/>
    <pc:docChg chg="undo custSel modSld">
      <pc:chgData name="VEMULA MANISHA" userId="8b570375c3ddca62" providerId="LiveId" clId="{BA73F8BF-4E89-4475-A1DA-7E391B7A8F39}" dt="2025-03-18T17:44:20.706" v="79" actId="27636"/>
      <pc:docMkLst>
        <pc:docMk/>
      </pc:docMkLst>
      <pc:sldChg chg="modSp mod">
        <pc:chgData name="VEMULA MANISHA" userId="8b570375c3ddca62" providerId="LiveId" clId="{BA73F8BF-4E89-4475-A1DA-7E391B7A8F39}" dt="2025-03-18T17:44:20.706" v="79" actId="27636"/>
        <pc:sldMkLst>
          <pc:docMk/>
          <pc:sldMk cId="2200806669" sldId="256"/>
        </pc:sldMkLst>
        <pc:spChg chg="mod">
          <ac:chgData name="VEMULA MANISHA" userId="8b570375c3ddca62" providerId="LiveId" clId="{BA73F8BF-4E89-4475-A1DA-7E391B7A8F39}" dt="2025-03-18T17:44:20.706" v="79" actId="27636"/>
          <ac:spMkLst>
            <pc:docMk/>
            <pc:sldMk cId="2200806669" sldId="256"/>
            <ac:spMk id="3" creationId="{A3301EFD-834D-D9DF-E39E-E28BF57F1FCD}"/>
          </ac:spMkLst>
        </pc:spChg>
      </pc:sldChg>
      <pc:sldChg chg="modSp mod">
        <pc:chgData name="VEMULA MANISHA" userId="8b570375c3ddca62" providerId="LiveId" clId="{BA73F8BF-4E89-4475-A1DA-7E391B7A8F39}" dt="2025-03-18T00:52:13.755" v="38" actId="20577"/>
        <pc:sldMkLst>
          <pc:docMk/>
          <pc:sldMk cId="4269961656" sldId="261"/>
        </pc:sldMkLst>
        <pc:spChg chg="mod">
          <ac:chgData name="VEMULA MANISHA" userId="8b570375c3ddca62" providerId="LiveId" clId="{BA73F8BF-4E89-4475-A1DA-7E391B7A8F39}" dt="2025-03-18T00:52:13.755" v="38" actId="20577"/>
          <ac:spMkLst>
            <pc:docMk/>
            <pc:sldMk cId="4269961656" sldId="261"/>
            <ac:spMk id="2" creationId="{9EDC8BEB-E8D4-D6C0-AFFD-CD3978F744B2}"/>
          </ac:spMkLst>
        </pc:spChg>
      </pc:sldChg>
      <pc:sldChg chg="addSp modSp mod">
        <pc:chgData name="VEMULA MANISHA" userId="8b570375c3ddca62" providerId="LiveId" clId="{BA73F8BF-4E89-4475-A1DA-7E391B7A8F39}" dt="2025-03-18T00:51:57.625" v="30" actId="14100"/>
        <pc:sldMkLst>
          <pc:docMk/>
          <pc:sldMk cId="1713304238" sldId="263"/>
        </pc:sldMkLst>
        <pc:spChg chg="mod">
          <ac:chgData name="VEMULA MANISHA" userId="8b570375c3ddca62" providerId="LiveId" clId="{BA73F8BF-4E89-4475-A1DA-7E391B7A8F39}" dt="2025-03-18T00:49:03.411" v="13" actId="27636"/>
          <ac:spMkLst>
            <pc:docMk/>
            <pc:sldMk cId="1713304238" sldId="263"/>
            <ac:spMk id="2" creationId="{D255F16B-FB6E-939C-6DBE-F3EDFC64D709}"/>
          </ac:spMkLst>
        </pc:spChg>
        <pc:picChg chg="add mod">
          <ac:chgData name="VEMULA MANISHA" userId="8b570375c3ddca62" providerId="LiveId" clId="{BA73F8BF-4E89-4475-A1DA-7E391B7A8F39}" dt="2025-03-18T00:50:58.864" v="22" actId="14100"/>
          <ac:picMkLst>
            <pc:docMk/>
            <pc:sldMk cId="1713304238" sldId="263"/>
            <ac:picMk id="5" creationId="{CF99B37F-CE52-7A35-7500-1EE1754179F2}"/>
          </ac:picMkLst>
        </pc:picChg>
        <pc:picChg chg="add mod">
          <ac:chgData name="VEMULA MANISHA" userId="8b570375c3ddca62" providerId="LiveId" clId="{BA73F8BF-4E89-4475-A1DA-7E391B7A8F39}" dt="2025-03-18T00:49:08.326" v="14" actId="14100"/>
          <ac:picMkLst>
            <pc:docMk/>
            <pc:sldMk cId="1713304238" sldId="263"/>
            <ac:picMk id="7" creationId="{D53F2723-A832-9D77-BC4B-5A9DFEF6A927}"/>
          </ac:picMkLst>
        </pc:picChg>
        <pc:picChg chg="add mod">
          <ac:chgData name="VEMULA MANISHA" userId="8b570375c3ddca62" providerId="LiveId" clId="{BA73F8BF-4E89-4475-A1DA-7E391B7A8F39}" dt="2025-03-18T00:51:50.499" v="28" actId="14100"/>
          <ac:picMkLst>
            <pc:docMk/>
            <pc:sldMk cId="1713304238" sldId="263"/>
            <ac:picMk id="9" creationId="{444CE978-21CE-F9B8-049C-47E4D46A441C}"/>
          </ac:picMkLst>
        </pc:picChg>
        <pc:picChg chg="add mod">
          <ac:chgData name="VEMULA MANISHA" userId="8b570375c3ddca62" providerId="LiveId" clId="{BA73F8BF-4E89-4475-A1DA-7E391B7A8F39}" dt="2025-03-18T00:51:57.625" v="30" actId="14100"/>
          <ac:picMkLst>
            <pc:docMk/>
            <pc:sldMk cId="1713304238" sldId="263"/>
            <ac:picMk id="11" creationId="{3C49E5D5-E20F-E70C-1BF4-D572EA6914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F1AC3-FCC0-4A71-BFF0-6ECF92722A45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B1537-0B62-4194-BA1F-D3D50EA957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54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5B1537-0B62-4194-BA1F-D3D50EA957E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6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stamp/stamp.jsp?tp=&amp;arnumber=907212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038B-C89C-681E-1B56-225EF82F5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K-Means Clustering Algorithm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01EFD-834D-D9DF-E39E-E28BF57F1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5523" y="3575407"/>
            <a:ext cx="7052543" cy="188017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https://ieeexplore.ieee.org/stamp/stamp.jsp?tp=&amp;arnumber=9072123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pPr algn="l"/>
            <a:r>
              <a:rPr lang="en-IN" sz="18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KRISTINA P. SINAGA AND MIIN-SHEN YANG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                     Prepared By : Manisha Vemula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 700763276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80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8E01-DD87-86AF-8942-8C984871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08" y="982132"/>
            <a:ext cx="4407613" cy="293232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69F6-BB83-43EF-67AC-48482CC7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57" y="2556931"/>
            <a:ext cx="9766440" cy="331893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is a fundamental tool in data science for pattern recognition and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K-means clustering requires prior knowledge of the number of clusters and is sensitive to initialization.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an unsupervised approach that automatically determines the optimal number of clusters.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6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595A-6EFE-4BC8-CB67-44B2D3F40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800598" cy="232614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FC47-B2CF-DB54-6054-B23E380F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K-means algorithm has limitations: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 predefined number of clusters.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Sensitive to initial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produce suboptimal clustering results.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Develop an improved K-means variant that is fully unsupervised.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85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9321-225D-1C35-1A30-3BD92AF5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22" y="982133"/>
            <a:ext cx="3256908" cy="231587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F911-3FC1-2687-DBEE-6F13BF12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an unsupervised K-means (U-K-means) clustering algorithm.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need for predefined cluster numbers.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sensitivity to initialization.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clustering accuracy and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43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2026-23D2-C6A3-8F5C-F039CA88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013" y="982132"/>
            <a:ext cx="8876871" cy="219258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Applied/Main</a:t>
            </a:r>
            <a:r>
              <a:rPr lang="en-IN" b="1" dirty="0"/>
              <a:t>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F747-B9C5-53CA-F535-C5C21B85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an entropy-based penalty term to adjust bias.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learning schema to iteratively refine clusters.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Start with the maximum possible number of clusters.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Gradually remove redundant clusters based on entropy optimization.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Automatically determine the optimal number of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52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8BEB-E8D4-D6C0-AFFD-CD3978F7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4293740" cy="228505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Results/Findings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CA764-306B-4AD0-30B8-F6EF088E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conducted on synthetic and real-world datasets.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other clustering methods (e.g., X-means, robust EM, RL-FCM).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improved accuracy and efficiency.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U-K-means effectively determined the optimal number of clusters without manual tuning.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6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16B-FB6E-939C-6DBE-F3EDFC64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36999"/>
            <a:ext cx="1725200" cy="544530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67FC-ECAA-884F-92DD-E5277FB95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178121"/>
            <a:ext cx="9601196" cy="3697747"/>
          </a:xfrm>
        </p:spPr>
        <p:txBody>
          <a:bodyPr/>
          <a:lstStyle/>
          <a:p>
            <a:r>
              <a:rPr lang="en-IN" dirty="0"/>
              <a:t>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9B37F-CE52-7A35-7500-1EE17541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561" y="3236361"/>
            <a:ext cx="5554035" cy="2948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3F2723-A832-9D77-BC4B-5A9DFEF6A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239" y="1181529"/>
            <a:ext cx="3595954" cy="4603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CE978-21CE-F9B8-049C-47E4D46A4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553" y="714053"/>
            <a:ext cx="3493213" cy="2059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49E5D5-E20F-E70C-1BF4-D572EA6914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757" y="1090632"/>
            <a:ext cx="3102796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0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E7F8-6566-7D59-6FCA-AC0E9CBF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335" y="982132"/>
            <a:ext cx="3113069" cy="2346695"/>
          </a:xfrm>
        </p:spPr>
        <p:txBody>
          <a:bodyPr/>
          <a:lstStyle/>
          <a:p>
            <a:r>
              <a:rPr lang="en-US" b="1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9A286-3D5B-5EFF-4865-97CEA522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A. K. Jain, ``Data clustering: 50 years beyond K-means,''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n-NO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Lett.</a:t>
            </a:r>
            <a:r>
              <a:rPr lang="nn-NO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31, no. 8, pp. 651666, Jun. 2010.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M.-S. Yang, S.-J. Chang-Chien, and Y.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Nataliani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``A fully-unsupervised possibilistic C-Means clustering algorithm,''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7830878320, 2018.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[28] I. H. Witten, E. Frank, M. A. Hall and C. J. Pal,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Mining: Practical Machine Learning Tools and Techniques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San Mateo, CA, USA: Morgan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Kaufmann, 2000.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J. Yu, C.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Chaomurilige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M.-S. Yang, ``On convergence and parameter selection of the EM and DA-EM algorithms for Gaussian mixtures,‘’ </a:t>
            </a:r>
            <a:r>
              <a:rPr lang="en-IN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IN" sz="2000" b="0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IN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77, pp. 188203, May 2018.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44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1327</TotalTime>
  <Words>445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Times New Roman</vt:lpstr>
      <vt:lpstr>Wingdings</vt:lpstr>
      <vt:lpstr>Organic</vt:lpstr>
      <vt:lpstr>Unsupervised K-Means Clustering Algorithm</vt:lpstr>
      <vt:lpstr>Motivation </vt:lpstr>
      <vt:lpstr>Problem Statement</vt:lpstr>
      <vt:lpstr>Objectives</vt:lpstr>
      <vt:lpstr>Methodology Applied/Main Idea</vt:lpstr>
      <vt:lpstr>Results/Findings</vt:lpstr>
      <vt:lpstr>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VEMULA MANISHA</dc:creator>
  <cp:lastModifiedBy>VEMULA MANISHA</cp:lastModifiedBy>
  <cp:revision>1</cp:revision>
  <dcterms:created xsi:type="dcterms:W3CDTF">2025-03-16T19:54:19Z</dcterms:created>
  <dcterms:modified xsi:type="dcterms:W3CDTF">2025-03-18T17:44:32Z</dcterms:modified>
</cp:coreProperties>
</file>