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ton"/>
      <p:regular r:id="rId4"/>
    </p:embeddedFont>
    <p:embeddedFont>
      <p:font typeface="Fjalla One" panose="020B0604020202020204" charset="0"/>
      <p:regular r:id="rId5"/>
    </p:embeddedFont>
    <p:embeddedFont>
      <p:font typeface="Sue Ellen Francisco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4410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0" dirty="0">
                <a:solidFill>
                  <a:srgbClr val="915299"/>
                </a:solidFill>
                <a:latin typeface="Bebas Neue" panose="020B0606020202050201" pitchFamily="34" charset="0"/>
                <a:ea typeface="Adobe Heiti Std R" panose="020B0400000000000000" pitchFamily="34" charset="-128"/>
                <a:cs typeface="Adobe Arabic" panose="02040503050201020203" pitchFamily="18" charset="-78"/>
                <a:sym typeface="Anton"/>
              </a:rPr>
              <a:t>WIE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0193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5C009A"/>
                </a:solidFill>
                <a:latin typeface="Fjalla One"/>
                <a:ea typeface="Fjalla One"/>
                <a:cs typeface="Fjalla One"/>
                <a:sym typeface="Fjalla One"/>
              </a:rPr>
              <a:t>&lt;WOMEN IN ENGINEERING&gt;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99" y="4192874"/>
            <a:ext cx="1971549" cy="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00" y="3628374"/>
            <a:ext cx="1761950" cy="14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490800" y="527575"/>
            <a:ext cx="4997100" cy="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A64D7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INSPIRE. ENGAGE. ENCOURAGE. EMPOWER.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Arabic</vt:lpstr>
      <vt:lpstr>Anton</vt:lpstr>
      <vt:lpstr>Bebas Neue</vt:lpstr>
      <vt:lpstr>Fjalla One</vt:lpstr>
      <vt:lpstr>Arial</vt:lpstr>
      <vt:lpstr>Sue Ellen Francisco</vt:lpstr>
      <vt:lpstr>Adobe Heiti Std R</vt:lpstr>
      <vt:lpstr>Simple Light</vt:lpstr>
      <vt:lpstr>WIE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</dc:title>
  <cp:lastModifiedBy>Manisha Wanniarachchige</cp:lastModifiedBy>
  <cp:revision>1</cp:revision>
  <dcterms:modified xsi:type="dcterms:W3CDTF">2017-09-03T03:55:53Z</dcterms:modified>
</cp:coreProperties>
</file>