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962" r:id="rId4"/>
  </p:sldMasterIdLst>
  <p:notesMasterIdLst>
    <p:notesMasterId r:id="rId20"/>
  </p:notesMasterIdLst>
  <p:handoutMasterIdLst>
    <p:handoutMasterId r:id="rId21"/>
  </p:handoutMasterIdLst>
  <p:sldIdLst>
    <p:sldId id="1042" r:id="rId5"/>
    <p:sldId id="2145706642" r:id="rId6"/>
    <p:sldId id="2145706644" r:id="rId7"/>
    <p:sldId id="2145706646" r:id="rId8"/>
    <p:sldId id="2145706647" r:id="rId9"/>
    <p:sldId id="2145706648" r:id="rId10"/>
    <p:sldId id="2145706643" r:id="rId11"/>
    <p:sldId id="266" r:id="rId12"/>
    <p:sldId id="2145706631" r:id="rId13"/>
    <p:sldId id="2145706640" r:id="rId14"/>
    <p:sldId id="1049" r:id="rId15"/>
    <p:sldId id="2145706649" r:id="rId16"/>
    <p:sldId id="2145706650" r:id="rId17"/>
    <p:sldId id="1041" r:id="rId18"/>
    <p:sldId id="2145706627" r:id="rId19"/>
  </p:sldIdLst>
  <p:sldSz cx="12192000" cy="6858000"/>
  <p:notesSz cx="6858000" cy="9144000"/>
  <p:embeddedFontLst>
    <p:embeddedFont>
      <p:font typeface="Calibri" panose="020F0502020204030204" pitchFamily="34" charset="0"/>
      <p:regular r:id="rId22"/>
      <p:bold r:id="rId23"/>
      <p:italic r:id="rId24"/>
      <p:boldItalic r:id="rId25"/>
    </p:embeddedFont>
    <p:embeddedFont>
      <p:font typeface="Calibri Light" panose="020F0302020204030204" pitchFamily="34" charset="0"/>
      <p:regular r:id="rId26"/>
      <p:italic r:id="rId27"/>
    </p:embeddedFont>
    <p:embeddedFont>
      <p:font typeface="Ubuntu" panose="020B0604020202020204" charset="0"/>
      <p:regular r:id="rId28"/>
      <p:bold r:id="rId29"/>
      <p:italic r:id="rId30"/>
      <p:boldItalic r:id="rId31"/>
    </p:embeddedFont>
    <p:embeddedFont>
      <p:font typeface="Ubuntu Light" panose="020B0604030602030204" charset="0"/>
      <p:regular r:id="rId32"/>
      <p:italic r:id="rId33"/>
    </p:embeddedFont>
    <p:embeddedFont>
      <p:font typeface="Ubuntu Medium" panose="020B0604030602030204" charset="0"/>
      <p:regular r:id="rId34"/>
      <p:italic r:id="rId35"/>
    </p:embeddedFont>
  </p:embeddedFontLst>
  <p:custDataLst>
    <p:tags r:id="rId3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6"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178C3D"/>
    <a:srgbClr val="272936"/>
    <a:srgbClr val="173340"/>
    <a:srgbClr val="ECECEC"/>
    <a:srgbClr val="D9D9D9"/>
    <a:srgbClr val="2B0A3D"/>
    <a:srgbClr val="0070AD"/>
    <a:srgbClr val="12AB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E83701-476B-591D-8DC9-F1491906272A}" v="79" dt="2023-04-20T07:19:31.203"/>
    <p1510:client id="{40D10F35-FF22-B4B0-D4D1-0798BD56CD16}" v="109" dt="2023-04-20T07:13:58.503"/>
    <p1510:client id="{434EB833-3134-40D2-B384-EC2D2B4B3B8B}" v="110" dt="2023-04-20T08:37:36.642"/>
    <p1510:client id="{6952401B-3C91-41D6-B58D-6960F24AAA89}" v="307" dt="2023-04-20T10:15:43.011"/>
    <p1510:client id="{869E377C-B1CD-0614-8B92-98184587C884}" v="8" dt="2023-04-20T08:48:43.107"/>
    <p1510:client id="{C5019643-87FA-448A-A1B6-978298F8E462}" v="1" dt="2023-04-20T06:28:33.535"/>
    <p1510:client id="{D089C540-DA71-4A00-8545-A470D0085AA9}" v="6" dt="2023-04-20T06:42:23.790"/>
    <p1510:client id="{D11DF40B-0DA8-A88D-9DAE-F9EA5D3C590A}" v="47" dt="2023-04-20T07:57:34.5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341"/>
        <p:guide pos="38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5.fntdata"/><Relationship Id="rId39" Type="http://schemas.openxmlformats.org/officeDocument/2006/relationships/theme" Target="theme/theme1.xml"/><Relationship Id="rId21" Type="http://schemas.openxmlformats.org/officeDocument/2006/relationships/handoutMaster" Target="handoutMasters/handoutMaster1.xml"/><Relationship Id="rId34" Type="http://schemas.openxmlformats.org/officeDocument/2006/relationships/font" Target="fonts/font13.fntdata"/><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29" Type="http://schemas.openxmlformats.org/officeDocument/2006/relationships/font" Target="fonts/font8.fntdata"/><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10.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an, Kumar" userId="S::kumar.a.aman@capgemini.com::fb39e2ee-a318-4699-a423-95efecfd427d" providerId="AD" clId="Web-{D11DF40B-0DA8-A88D-9DAE-F9EA5D3C590A}"/>
    <pc:docChg chg="modSld">
      <pc:chgData name="Aman, Kumar" userId="S::kumar.a.aman@capgemini.com::fb39e2ee-a318-4699-a423-95efecfd427d" providerId="AD" clId="Web-{D11DF40B-0DA8-A88D-9DAE-F9EA5D3C590A}" dt="2023-04-20T07:57:34.513" v="46" actId="14100"/>
      <pc:docMkLst>
        <pc:docMk/>
      </pc:docMkLst>
      <pc:sldChg chg="addSp delSp modSp mod modClrScheme chgLayout">
        <pc:chgData name="Aman, Kumar" userId="S::kumar.a.aman@capgemini.com::fb39e2ee-a318-4699-a423-95efecfd427d" providerId="AD" clId="Web-{D11DF40B-0DA8-A88D-9DAE-F9EA5D3C590A}" dt="2023-04-20T07:52:01.192" v="18" actId="1076"/>
        <pc:sldMkLst>
          <pc:docMk/>
          <pc:sldMk cId="970555322" sldId="2145706644"/>
        </pc:sldMkLst>
        <pc:spChg chg="add del mod">
          <ac:chgData name="Aman, Kumar" userId="S::kumar.a.aman@capgemini.com::fb39e2ee-a318-4699-a423-95efecfd427d" providerId="AD" clId="Web-{D11DF40B-0DA8-A88D-9DAE-F9EA5D3C590A}" dt="2023-04-20T07:51:12.612" v="14"/>
          <ac:spMkLst>
            <pc:docMk/>
            <pc:sldMk cId="970555322" sldId="2145706644"/>
            <ac:spMk id="5" creationId="{F0FC47AE-4D4A-3A13-B6BF-8D8CF7E6C2F6}"/>
          </ac:spMkLst>
        </pc:spChg>
        <pc:spChg chg="add del mod">
          <ac:chgData name="Aman, Kumar" userId="S::kumar.a.aman@capgemini.com::fb39e2ee-a318-4699-a423-95efecfd427d" providerId="AD" clId="Web-{D11DF40B-0DA8-A88D-9DAE-F9EA5D3C590A}" dt="2023-04-20T07:51:08.815" v="13"/>
          <ac:spMkLst>
            <pc:docMk/>
            <pc:sldMk cId="970555322" sldId="2145706644"/>
            <ac:spMk id="7" creationId="{52F9A0D4-9A29-6CF6-5671-545B7AB18F87}"/>
          </ac:spMkLst>
        </pc:spChg>
        <pc:picChg chg="add mod">
          <ac:chgData name="Aman, Kumar" userId="S::kumar.a.aman@capgemini.com::fb39e2ee-a318-4699-a423-95efecfd427d" providerId="AD" clId="Web-{D11DF40B-0DA8-A88D-9DAE-F9EA5D3C590A}" dt="2023-04-20T07:52:01.192" v="18" actId="1076"/>
          <ac:picMkLst>
            <pc:docMk/>
            <pc:sldMk cId="970555322" sldId="2145706644"/>
            <ac:picMk id="2" creationId="{6BFA5038-E06A-D5B3-38EC-F9DC43ADFFFD}"/>
          </ac:picMkLst>
        </pc:picChg>
        <pc:picChg chg="del mod modCrop">
          <ac:chgData name="Aman, Kumar" userId="S::kumar.a.aman@capgemini.com::fb39e2ee-a318-4699-a423-95efecfd427d" providerId="AD" clId="Web-{D11DF40B-0DA8-A88D-9DAE-F9EA5D3C590A}" dt="2023-04-20T07:50:36.252" v="8"/>
          <ac:picMkLst>
            <pc:docMk/>
            <pc:sldMk cId="970555322" sldId="2145706644"/>
            <ac:picMk id="4" creationId="{77FB41D1-55D4-37C8-E563-73702A7E0058}"/>
          </ac:picMkLst>
        </pc:picChg>
      </pc:sldChg>
      <pc:sldChg chg="modSp">
        <pc:chgData name="Aman, Kumar" userId="S::kumar.a.aman@capgemini.com::fb39e2ee-a318-4699-a423-95efecfd427d" providerId="AD" clId="Web-{D11DF40B-0DA8-A88D-9DAE-F9EA5D3C590A}" dt="2023-04-20T07:57:34.513" v="46" actId="14100"/>
        <pc:sldMkLst>
          <pc:docMk/>
          <pc:sldMk cId="858088930" sldId="2145706646"/>
        </pc:sldMkLst>
        <pc:spChg chg="mod">
          <ac:chgData name="Aman, Kumar" userId="S::kumar.a.aman@capgemini.com::fb39e2ee-a318-4699-a423-95efecfd427d" providerId="AD" clId="Web-{D11DF40B-0DA8-A88D-9DAE-F9EA5D3C590A}" dt="2023-04-20T07:57:34.513" v="46" actId="14100"/>
          <ac:spMkLst>
            <pc:docMk/>
            <pc:sldMk cId="858088930" sldId="2145706646"/>
            <ac:spMk id="2" creationId="{C2A6D819-B53F-80DB-5D50-EC60576576A5}"/>
          </ac:spMkLst>
        </pc:spChg>
        <pc:spChg chg="mod">
          <ac:chgData name="Aman, Kumar" userId="S::kumar.a.aman@capgemini.com::fb39e2ee-a318-4699-a423-95efecfd427d" providerId="AD" clId="Web-{D11DF40B-0DA8-A88D-9DAE-F9EA5D3C590A}" dt="2023-04-20T07:54:03.195" v="25" actId="20577"/>
          <ac:spMkLst>
            <pc:docMk/>
            <pc:sldMk cId="858088930" sldId="2145706646"/>
            <ac:spMk id="3" creationId="{DC685155-7033-8A67-AC19-A4E95D4D04DB}"/>
          </ac:spMkLst>
        </pc:spChg>
      </pc:sldChg>
      <pc:sldChg chg="modSp">
        <pc:chgData name="Aman, Kumar" userId="S::kumar.a.aman@capgemini.com::fb39e2ee-a318-4699-a423-95efecfd427d" providerId="AD" clId="Web-{D11DF40B-0DA8-A88D-9DAE-F9EA5D3C590A}" dt="2023-04-20T07:57:09.465" v="44" actId="14100"/>
        <pc:sldMkLst>
          <pc:docMk/>
          <pc:sldMk cId="3229644887" sldId="2145706647"/>
        </pc:sldMkLst>
        <pc:spChg chg="mod">
          <ac:chgData name="Aman, Kumar" userId="S::kumar.a.aman@capgemini.com::fb39e2ee-a318-4699-a423-95efecfd427d" providerId="AD" clId="Web-{D11DF40B-0DA8-A88D-9DAE-F9EA5D3C590A}" dt="2023-04-20T07:57:09.465" v="44" actId="14100"/>
          <ac:spMkLst>
            <pc:docMk/>
            <pc:sldMk cId="3229644887" sldId="2145706647"/>
            <ac:spMk id="2" creationId="{F38032B6-7908-04B4-6D96-41FA1C2CC94D}"/>
          </ac:spMkLst>
        </pc:spChg>
        <pc:spChg chg="mod">
          <ac:chgData name="Aman, Kumar" userId="S::kumar.a.aman@capgemini.com::fb39e2ee-a318-4699-a423-95efecfd427d" providerId="AD" clId="Web-{D11DF40B-0DA8-A88D-9DAE-F9EA5D3C590A}" dt="2023-04-20T07:57:00.309" v="42" actId="14100"/>
          <ac:spMkLst>
            <pc:docMk/>
            <pc:sldMk cId="3229644887" sldId="2145706647"/>
            <ac:spMk id="3" creationId="{7D286391-EFCC-1DB1-8976-439D4ED3D448}"/>
          </ac:spMkLst>
        </pc:spChg>
      </pc:sldChg>
      <pc:sldChg chg="modSp">
        <pc:chgData name="Aman, Kumar" userId="S::kumar.a.aman@capgemini.com::fb39e2ee-a318-4699-a423-95efecfd427d" providerId="AD" clId="Web-{D11DF40B-0DA8-A88D-9DAE-F9EA5D3C590A}" dt="2023-04-20T07:56:51.043" v="41" actId="1076"/>
        <pc:sldMkLst>
          <pc:docMk/>
          <pc:sldMk cId="1304771058" sldId="2145706648"/>
        </pc:sldMkLst>
        <pc:spChg chg="mod">
          <ac:chgData name="Aman, Kumar" userId="S::kumar.a.aman@capgemini.com::fb39e2ee-a318-4699-a423-95efecfd427d" providerId="AD" clId="Web-{D11DF40B-0DA8-A88D-9DAE-F9EA5D3C590A}" dt="2023-04-20T07:56:51.043" v="41" actId="1076"/>
          <ac:spMkLst>
            <pc:docMk/>
            <pc:sldMk cId="1304771058" sldId="2145706648"/>
            <ac:spMk id="2" creationId="{3FDC5032-1726-FF6B-AC43-281202F62FE6}"/>
          </ac:spMkLst>
        </pc:spChg>
        <pc:spChg chg="mod">
          <ac:chgData name="Aman, Kumar" userId="S::kumar.a.aman@capgemini.com::fb39e2ee-a318-4699-a423-95efecfd427d" providerId="AD" clId="Web-{D11DF40B-0DA8-A88D-9DAE-F9EA5D3C590A}" dt="2023-04-20T07:56:40.324" v="40" actId="14100"/>
          <ac:spMkLst>
            <pc:docMk/>
            <pc:sldMk cId="1304771058" sldId="2145706648"/>
            <ac:spMk id="3" creationId="{0FD72B93-B6F9-1D19-72D0-6CE57E1CDD95}"/>
          </ac:spMkLst>
        </pc:spChg>
      </pc:sldChg>
    </pc:docChg>
  </pc:docChgLst>
  <pc:docChgLst>
    <pc:chgData name="Aman, Kumar" userId="S::kumar.a.aman@capgemini.com::fb39e2ee-a318-4699-a423-95efecfd427d" providerId="AD" clId="Web-{40D10F35-FF22-B4B0-D4D1-0798BD56CD16}"/>
    <pc:docChg chg="addSld delSld modSld sldOrd">
      <pc:chgData name="Aman, Kumar" userId="S::kumar.a.aman@capgemini.com::fb39e2ee-a318-4699-a423-95efecfd427d" providerId="AD" clId="Web-{40D10F35-FF22-B4B0-D4D1-0798BD56CD16}" dt="2023-04-20T07:13:58.503" v="118" actId="20577"/>
      <pc:docMkLst>
        <pc:docMk/>
      </pc:docMkLst>
      <pc:sldChg chg="addSp delSp modSp new mod ord modClrScheme chgLayout">
        <pc:chgData name="Aman, Kumar" userId="S::kumar.a.aman@capgemini.com::fb39e2ee-a318-4699-a423-95efecfd427d" providerId="AD" clId="Web-{40D10F35-FF22-B4B0-D4D1-0798BD56CD16}" dt="2023-04-20T07:02:17.302" v="18"/>
        <pc:sldMkLst>
          <pc:docMk/>
          <pc:sldMk cId="970555322" sldId="2145706644"/>
        </pc:sldMkLst>
        <pc:spChg chg="del mod">
          <ac:chgData name="Aman, Kumar" userId="S::kumar.a.aman@capgemini.com::fb39e2ee-a318-4699-a423-95efecfd427d" providerId="AD" clId="Web-{40D10F35-FF22-B4B0-D4D1-0798BD56CD16}" dt="2023-04-20T07:00:48.439" v="7"/>
          <ac:spMkLst>
            <pc:docMk/>
            <pc:sldMk cId="970555322" sldId="2145706644"/>
            <ac:spMk id="2" creationId="{98E69BDE-FEEE-843A-793A-3B24762E8D7B}"/>
          </ac:spMkLst>
        </pc:spChg>
        <pc:spChg chg="add del">
          <ac:chgData name="Aman, Kumar" userId="S::kumar.a.aman@capgemini.com::fb39e2ee-a318-4699-a423-95efecfd427d" providerId="AD" clId="Web-{40D10F35-FF22-B4B0-D4D1-0798BD56CD16}" dt="2023-04-20T07:02:17.302" v="18"/>
          <ac:spMkLst>
            <pc:docMk/>
            <pc:sldMk cId="970555322" sldId="2145706644"/>
            <ac:spMk id="3" creationId="{7FC7A73F-99F1-CFE3-93A8-BE58A07825C4}"/>
          </ac:spMkLst>
        </pc:spChg>
        <pc:spChg chg="add del mod">
          <ac:chgData name="Aman, Kumar" userId="S::kumar.a.aman@capgemini.com::fb39e2ee-a318-4699-a423-95efecfd427d" providerId="AD" clId="Web-{40D10F35-FF22-B4B0-D4D1-0798BD56CD16}" dt="2023-04-20T07:01:45.176" v="10"/>
          <ac:spMkLst>
            <pc:docMk/>
            <pc:sldMk cId="970555322" sldId="2145706644"/>
            <ac:spMk id="9" creationId="{EA4857D5-C88E-ECD3-38D6-DCCADF24850B}"/>
          </ac:spMkLst>
        </pc:spChg>
        <pc:spChg chg="add del mod">
          <ac:chgData name="Aman, Kumar" userId="S::kumar.a.aman@capgemini.com::fb39e2ee-a318-4699-a423-95efecfd427d" providerId="AD" clId="Web-{40D10F35-FF22-B4B0-D4D1-0798BD56CD16}" dt="2023-04-20T07:01:45.176" v="10"/>
          <ac:spMkLst>
            <pc:docMk/>
            <pc:sldMk cId="970555322" sldId="2145706644"/>
            <ac:spMk id="11" creationId="{601BB95E-C307-6DA9-0DC3-8F038ACD040B}"/>
          </ac:spMkLst>
        </pc:spChg>
        <pc:picChg chg="add mod">
          <ac:chgData name="Aman, Kumar" userId="S::kumar.a.aman@capgemini.com::fb39e2ee-a318-4699-a423-95efecfd427d" providerId="AD" clId="Web-{40D10F35-FF22-B4B0-D4D1-0798BD56CD16}" dt="2023-04-20T07:02:09.974" v="16"/>
          <ac:picMkLst>
            <pc:docMk/>
            <pc:sldMk cId="970555322" sldId="2145706644"/>
            <ac:picMk id="4" creationId="{77FB41D1-55D4-37C8-E563-73702A7E0058}"/>
          </ac:picMkLst>
        </pc:picChg>
      </pc:sldChg>
      <pc:sldChg chg="modSp new del">
        <pc:chgData name="Aman, Kumar" userId="S::kumar.a.aman@capgemini.com::fb39e2ee-a318-4699-a423-95efecfd427d" providerId="AD" clId="Web-{40D10F35-FF22-B4B0-D4D1-0798BD56CD16}" dt="2023-04-20T07:10:58.417" v="84"/>
        <pc:sldMkLst>
          <pc:docMk/>
          <pc:sldMk cId="434233588" sldId="2145706645"/>
        </pc:sldMkLst>
        <pc:spChg chg="mod">
          <ac:chgData name="Aman, Kumar" userId="S::kumar.a.aman@capgemini.com::fb39e2ee-a318-4699-a423-95efecfd427d" providerId="AD" clId="Web-{40D10F35-FF22-B4B0-D4D1-0798BD56CD16}" dt="2023-04-20T07:09:36.101" v="73" actId="20577"/>
          <ac:spMkLst>
            <pc:docMk/>
            <pc:sldMk cId="434233588" sldId="2145706645"/>
            <ac:spMk id="2" creationId="{A2DB202F-4466-FF87-924E-B6935AC39383}"/>
          </ac:spMkLst>
        </pc:spChg>
        <pc:spChg chg="mod">
          <ac:chgData name="Aman, Kumar" userId="S::kumar.a.aman@capgemini.com::fb39e2ee-a318-4699-a423-95efecfd427d" providerId="AD" clId="Web-{40D10F35-FF22-B4B0-D4D1-0798BD56CD16}" dt="2023-04-20T07:10:43.901" v="80" actId="20577"/>
          <ac:spMkLst>
            <pc:docMk/>
            <pc:sldMk cId="434233588" sldId="2145706645"/>
            <ac:spMk id="3" creationId="{26AA0587-8FB2-D0D6-4C0E-E2FB992329BE}"/>
          </ac:spMkLst>
        </pc:spChg>
      </pc:sldChg>
      <pc:sldChg chg="modSp new">
        <pc:chgData name="Aman, Kumar" userId="S::kumar.a.aman@capgemini.com::fb39e2ee-a318-4699-a423-95efecfd427d" providerId="AD" clId="Web-{40D10F35-FF22-B4B0-D4D1-0798BD56CD16}" dt="2023-04-20T07:12:19.374" v="95" actId="14100"/>
        <pc:sldMkLst>
          <pc:docMk/>
          <pc:sldMk cId="858088930" sldId="2145706646"/>
        </pc:sldMkLst>
        <pc:spChg chg="mod">
          <ac:chgData name="Aman, Kumar" userId="S::kumar.a.aman@capgemini.com::fb39e2ee-a318-4699-a423-95efecfd427d" providerId="AD" clId="Web-{40D10F35-FF22-B4B0-D4D1-0798BD56CD16}" dt="2023-04-20T07:10:31.229" v="79" actId="1076"/>
          <ac:spMkLst>
            <pc:docMk/>
            <pc:sldMk cId="858088930" sldId="2145706646"/>
            <ac:spMk id="2" creationId="{C2A6D819-B53F-80DB-5D50-EC60576576A5}"/>
          </ac:spMkLst>
        </pc:spChg>
        <pc:spChg chg="mod">
          <ac:chgData name="Aman, Kumar" userId="S::kumar.a.aman@capgemini.com::fb39e2ee-a318-4699-a423-95efecfd427d" providerId="AD" clId="Web-{40D10F35-FF22-B4B0-D4D1-0798BD56CD16}" dt="2023-04-20T07:12:19.374" v="95" actId="14100"/>
          <ac:spMkLst>
            <pc:docMk/>
            <pc:sldMk cId="858088930" sldId="2145706646"/>
            <ac:spMk id="3" creationId="{DC685155-7033-8A67-AC19-A4E95D4D04DB}"/>
          </ac:spMkLst>
        </pc:spChg>
      </pc:sldChg>
      <pc:sldChg chg="modSp new">
        <pc:chgData name="Aman, Kumar" userId="S::kumar.a.aman@capgemini.com::fb39e2ee-a318-4699-a423-95efecfd427d" providerId="AD" clId="Web-{40D10F35-FF22-B4B0-D4D1-0798BD56CD16}" dt="2023-04-20T07:12:15.874" v="94" actId="14100"/>
        <pc:sldMkLst>
          <pc:docMk/>
          <pc:sldMk cId="3229644887" sldId="2145706647"/>
        </pc:sldMkLst>
        <pc:spChg chg="mod">
          <ac:chgData name="Aman, Kumar" userId="S::kumar.a.aman@capgemini.com::fb39e2ee-a318-4699-a423-95efecfd427d" providerId="AD" clId="Web-{40D10F35-FF22-B4B0-D4D1-0798BD56CD16}" dt="2023-04-20T07:11:45.857" v="88" actId="20577"/>
          <ac:spMkLst>
            <pc:docMk/>
            <pc:sldMk cId="3229644887" sldId="2145706647"/>
            <ac:spMk id="2" creationId="{F38032B6-7908-04B4-6D96-41FA1C2CC94D}"/>
          </ac:spMkLst>
        </pc:spChg>
        <pc:spChg chg="mod">
          <ac:chgData name="Aman, Kumar" userId="S::kumar.a.aman@capgemini.com::fb39e2ee-a318-4699-a423-95efecfd427d" providerId="AD" clId="Web-{40D10F35-FF22-B4B0-D4D1-0798BD56CD16}" dt="2023-04-20T07:12:15.874" v="94" actId="14100"/>
          <ac:spMkLst>
            <pc:docMk/>
            <pc:sldMk cId="3229644887" sldId="2145706647"/>
            <ac:spMk id="3" creationId="{7D286391-EFCC-1DB1-8976-439D4ED3D448}"/>
          </ac:spMkLst>
        </pc:spChg>
      </pc:sldChg>
      <pc:sldChg chg="modSp new">
        <pc:chgData name="Aman, Kumar" userId="S::kumar.a.aman@capgemini.com::fb39e2ee-a318-4699-a423-95efecfd427d" providerId="AD" clId="Web-{40D10F35-FF22-B4B0-D4D1-0798BD56CD16}" dt="2023-04-20T07:13:58.503" v="118" actId="20577"/>
        <pc:sldMkLst>
          <pc:docMk/>
          <pc:sldMk cId="1304771058" sldId="2145706648"/>
        </pc:sldMkLst>
        <pc:spChg chg="mod">
          <ac:chgData name="Aman, Kumar" userId="S::kumar.a.aman@capgemini.com::fb39e2ee-a318-4699-a423-95efecfd427d" providerId="AD" clId="Web-{40D10F35-FF22-B4B0-D4D1-0798BD56CD16}" dt="2023-04-20T07:12:53.656" v="103" actId="20577"/>
          <ac:spMkLst>
            <pc:docMk/>
            <pc:sldMk cId="1304771058" sldId="2145706648"/>
            <ac:spMk id="2" creationId="{3FDC5032-1726-FF6B-AC43-281202F62FE6}"/>
          </ac:spMkLst>
        </pc:spChg>
        <pc:spChg chg="mod">
          <ac:chgData name="Aman, Kumar" userId="S::kumar.a.aman@capgemini.com::fb39e2ee-a318-4699-a423-95efecfd427d" providerId="AD" clId="Web-{40D10F35-FF22-B4B0-D4D1-0798BD56CD16}" dt="2023-04-20T07:13:58.503" v="118" actId="20577"/>
          <ac:spMkLst>
            <pc:docMk/>
            <pc:sldMk cId="1304771058" sldId="2145706648"/>
            <ac:spMk id="3" creationId="{0FD72B93-B6F9-1D19-72D0-6CE57E1CDD95}"/>
          </ac:spMkLst>
        </pc:spChg>
      </pc:sldChg>
    </pc:docChg>
  </pc:docChgLst>
  <pc:docChgLst>
    <pc:chgData name="Anand, Samarth" userId="1dcc7c7f-a89d-4646-8fe5-ddee67e08086" providerId="ADAL" clId="{6952401B-3C91-41D6-B58D-6960F24AAA89}"/>
    <pc:docChg chg="undo redo custSel addSld delSld modSld">
      <pc:chgData name="Anand, Samarth" userId="1dcc7c7f-a89d-4646-8fe5-ddee67e08086" providerId="ADAL" clId="{6952401B-3C91-41D6-B58D-6960F24AAA89}" dt="2023-04-20T10:15:43.011" v="310" actId="20577"/>
      <pc:docMkLst>
        <pc:docMk/>
      </pc:docMkLst>
      <pc:sldChg chg="addSp delSp modSp del mod">
        <pc:chgData name="Anand, Samarth" userId="1dcc7c7f-a89d-4646-8fe5-ddee67e08086" providerId="ADAL" clId="{6952401B-3C91-41D6-B58D-6960F24AAA89}" dt="2023-04-20T07:42:46.497" v="174" actId="47"/>
        <pc:sldMkLst>
          <pc:docMk/>
          <pc:sldMk cId="0" sldId="265"/>
        </pc:sldMkLst>
        <pc:spChg chg="add mod">
          <ac:chgData name="Anand, Samarth" userId="1dcc7c7f-a89d-4646-8fe5-ddee67e08086" providerId="ADAL" clId="{6952401B-3C91-41D6-B58D-6960F24AAA89}" dt="2023-04-20T07:32:10.120" v="173" actId="14100"/>
          <ac:spMkLst>
            <pc:docMk/>
            <pc:sldMk cId="0" sldId="265"/>
            <ac:spMk id="2" creationId="{373CDEE1-D6BE-78E7-C50C-41566A27F35F}"/>
          </ac:spMkLst>
        </pc:spChg>
        <pc:spChg chg="mod">
          <ac:chgData name="Anand, Samarth" userId="1dcc7c7f-a89d-4646-8fe5-ddee67e08086" providerId="ADAL" clId="{6952401B-3C91-41D6-B58D-6960F24AAA89}" dt="2023-04-20T07:25:19.237" v="160" actId="20577"/>
          <ac:spMkLst>
            <pc:docMk/>
            <pc:sldMk cId="0" sldId="265"/>
            <ac:spMk id="4" creationId="{00000000-0000-0000-0000-000000000000}"/>
          </ac:spMkLst>
        </pc:spChg>
        <pc:spChg chg="del mod">
          <ac:chgData name="Anand, Samarth" userId="1dcc7c7f-a89d-4646-8fe5-ddee67e08086" providerId="ADAL" clId="{6952401B-3C91-41D6-B58D-6960F24AAA89}" dt="2023-04-20T07:30:59.979" v="164" actId="478"/>
          <ac:spMkLst>
            <pc:docMk/>
            <pc:sldMk cId="0" sldId="265"/>
            <ac:spMk id="5" creationId="{00000000-0000-0000-0000-000000000000}"/>
          </ac:spMkLst>
        </pc:spChg>
        <pc:spChg chg="mod">
          <ac:chgData name="Anand, Samarth" userId="1dcc7c7f-a89d-4646-8fe5-ddee67e08086" providerId="ADAL" clId="{6952401B-3C91-41D6-B58D-6960F24AAA89}" dt="2023-04-20T07:25:23.275" v="161" actId="20577"/>
          <ac:spMkLst>
            <pc:docMk/>
            <pc:sldMk cId="0" sldId="265"/>
            <ac:spMk id="6" creationId="{00000000-0000-0000-0000-000000000000}"/>
          </ac:spMkLst>
        </pc:spChg>
        <pc:picChg chg="add">
          <ac:chgData name="Anand, Samarth" userId="1dcc7c7f-a89d-4646-8fe5-ddee67e08086" providerId="ADAL" clId="{6952401B-3C91-41D6-B58D-6960F24AAA89}" dt="2023-04-20T07:24:59.336" v="136"/>
          <ac:picMkLst>
            <pc:docMk/>
            <pc:sldMk cId="0" sldId="265"/>
            <ac:picMk id="2050" creationId="{C8C7841A-72BD-320F-8F61-798AFBA54171}"/>
          </ac:picMkLst>
        </pc:picChg>
        <pc:picChg chg="add del mod">
          <ac:chgData name="Anand, Samarth" userId="1dcc7c7f-a89d-4646-8fe5-ddee67e08086" providerId="ADAL" clId="{6952401B-3C91-41D6-B58D-6960F24AAA89}" dt="2023-04-20T07:30:59.979" v="164" actId="478"/>
          <ac:picMkLst>
            <pc:docMk/>
            <pc:sldMk cId="0" sldId="265"/>
            <ac:picMk id="2052" creationId="{A2248A74-C99B-FDBB-F2F2-A5863A0CA3F7}"/>
          </ac:picMkLst>
        </pc:picChg>
        <pc:picChg chg="add mod">
          <ac:chgData name="Anand, Samarth" userId="1dcc7c7f-a89d-4646-8fe5-ddee67e08086" providerId="ADAL" clId="{6952401B-3C91-41D6-B58D-6960F24AAA89}" dt="2023-04-20T07:31:58.160" v="172" actId="1076"/>
          <ac:picMkLst>
            <pc:docMk/>
            <pc:sldMk cId="0" sldId="265"/>
            <ac:picMk id="2054" creationId="{5FBAEDF3-72EA-3135-1B0B-78D5737FC051}"/>
          </ac:picMkLst>
        </pc:picChg>
      </pc:sldChg>
      <pc:sldChg chg="addSp modSp mod">
        <pc:chgData name="Anand, Samarth" userId="1dcc7c7f-a89d-4646-8fe5-ddee67e08086" providerId="ADAL" clId="{6952401B-3C91-41D6-B58D-6960F24AAA89}" dt="2023-04-20T09:24:53.222" v="308" actId="20577"/>
        <pc:sldMkLst>
          <pc:docMk/>
          <pc:sldMk cId="3867533695" sldId="1042"/>
        </pc:sldMkLst>
        <pc:spChg chg="add mod">
          <ac:chgData name="Anand, Samarth" userId="1dcc7c7f-a89d-4646-8fe5-ddee67e08086" providerId="ADAL" clId="{6952401B-3C91-41D6-B58D-6960F24AAA89}" dt="2023-04-20T09:24:46.532" v="307" actId="14100"/>
          <ac:spMkLst>
            <pc:docMk/>
            <pc:sldMk cId="3867533695" sldId="1042"/>
            <ac:spMk id="2" creationId="{615C6DE7-3F3A-1051-C219-256EB45E8FFA}"/>
          </ac:spMkLst>
        </pc:spChg>
        <pc:spChg chg="mod">
          <ac:chgData name="Anand, Samarth" userId="1dcc7c7f-a89d-4646-8fe5-ddee67e08086" providerId="ADAL" clId="{6952401B-3C91-41D6-B58D-6960F24AAA89}" dt="2023-04-20T09:24:53.222" v="308" actId="20577"/>
          <ac:spMkLst>
            <pc:docMk/>
            <pc:sldMk cId="3867533695" sldId="1042"/>
            <ac:spMk id="3" creationId="{6F8D696E-B4E9-4F10-824F-B9B79E98BE71}"/>
          </ac:spMkLst>
        </pc:spChg>
      </pc:sldChg>
      <pc:sldChg chg="addSp modSp mod">
        <pc:chgData name="Anand, Samarth" userId="1dcc7c7f-a89d-4646-8fe5-ddee67e08086" providerId="ADAL" clId="{6952401B-3C91-41D6-B58D-6960F24AAA89}" dt="2023-04-20T09:16:03.016" v="237" actId="20577"/>
        <pc:sldMkLst>
          <pc:docMk/>
          <pc:sldMk cId="2663886759" sldId="1049"/>
        </pc:sldMkLst>
        <pc:spChg chg="mod">
          <ac:chgData name="Anand, Samarth" userId="1dcc7c7f-a89d-4646-8fe5-ddee67e08086" providerId="ADAL" clId="{6952401B-3C91-41D6-B58D-6960F24AAA89}" dt="2023-04-20T07:13:21.297" v="102" actId="14100"/>
          <ac:spMkLst>
            <pc:docMk/>
            <pc:sldMk cId="2663886759" sldId="1049"/>
            <ac:spMk id="2" creationId="{CB2C0F85-30AF-4A7B-938C-24C2F464A399}"/>
          </ac:spMkLst>
        </pc:spChg>
        <pc:spChg chg="mod">
          <ac:chgData name="Anand, Samarth" userId="1dcc7c7f-a89d-4646-8fe5-ddee67e08086" providerId="ADAL" clId="{6952401B-3C91-41D6-B58D-6960F24AAA89}" dt="2023-04-20T09:16:03.016" v="237" actId="20577"/>
          <ac:spMkLst>
            <pc:docMk/>
            <pc:sldMk cId="2663886759" sldId="1049"/>
            <ac:spMk id="3" creationId="{B490EBA8-8698-49C6-91C6-93EB77884919}"/>
          </ac:spMkLst>
        </pc:spChg>
        <pc:picChg chg="add mod">
          <ac:chgData name="Anand, Samarth" userId="1dcc7c7f-a89d-4646-8fe5-ddee67e08086" providerId="ADAL" clId="{6952401B-3C91-41D6-B58D-6960F24AAA89}" dt="2023-04-20T07:13:31.450" v="103" actId="1076"/>
          <ac:picMkLst>
            <pc:docMk/>
            <pc:sldMk cId="2663886759" sldId="1049"/>
            <ac:picMk id="1026" creationId="{5D326B65-7AA8-E263-C3E4-792FE859DBAC}"/>
          </ac:picMkLst>
        </pc:picChg>
      </pc:sldChg>
      <pc:sldChg chg="modSp mod">
        <pc:chgData name="Anand, Samarth" userId="1dcc7c7f-a89d-4646-8fe5-ddee67e08086" providerId="ADAL" clId="{6952401B-3C91-41D6-B58D-6960F24AAA89}" dt="2023-04-20T06:43:11.634" v="23" actId="20577"/>
        <pc:sldMkLst>
          <pc:docMk/>
          <pc:sldMk cId="2101722029" sldId="2145706631"/>
        </pc:sldMkLst>
        <pc:spChg chg="mod">
          <ac:chgData name="Anand, Samarth" userId="1dcc7c7f-a89d-4646-8fe5-ddee67e08086" providerId="ADAL" clId="{6952401B-3C91-41D6-B58D-6960F24AAA89}" dt="2023-04-20T06:43:11.634" v="23" actId="20577"/>
          <ac:spMkLst>
            <pc:docMk/>
            <pc:sldMk cId="2101722029" sldId="2145706631"/>
            <ac:spMk id="3" creationId="{C848BA6D-2927-44B8-ACA6-7A2F73E5B792}"/>
          </ac:spMkLst>
        </pc:spChg>
      </pc:sldChg>
      <pc:sldChg chg="modSp del mod">
        <pc:chgData name="Anand, Samarth" userId="1dcc7c7f-a89d-4646-8fe5-ddee67e08086" providerId="ADAL" clId="{6952401B-3C91-41D6-B58D-6960F24AAA89}" dt="2023-04-20T06:45:23.209" v="57" actId="47"/>
        <pc:sldMkLst>
          <pc:docMk/>
          <pc:sldMk cId="1625873205" sldId="2145706634"/>
        </pc:sldMkLst>
        <pc:spChg chg="mod">
          <ac:chgData name="Anand, Samarth" userId="1dcc7c7f-a89d-4646-8fe5-ddee67e08086" providerId="ADAL" clId="{6952401B-3C91-41D6-B58D-6960F24AAA89}" dt="2023-04-20T06:45:10.160" v="56"/>
          <ac:spMkLst>
            <pc:docMk/>
            <pc:sldMk cId="1625873205" sldId="2145706634"/>
            <ac:spMk id="11" creationId="{14918BB1-58F4-42AC-859A-E60DF368D314}"/>
          </ac:spMkLst>
        </pc:spChg>
      </pc:sldChg>
      <pc:sldChg chg="modSp mod">
        <pc:chgData name="Anand, Samarth" userId="1dcc7c7f-a89d-4646-8fe5-ddee67e08086" providerId="ADAL" clId="{6952401B-3C91-41D6-B58D-6960F24AAA89}" dt="2023-04-20T10:15:43.011" v="310" actId="20577"/>
        <pc:sldMkLst>
          <pc:docMk/>
          <pc:sldMk cId="29582426" sldId="2145706640"/>
        </pc:sldMkLst>
        <pc:spChg chg="mod">
          <ac:chgData name="Anand, Samarth" userId="1dcc7c7f-a89d-4646-8fe5-ddee67e08086" providerId="ADAL" clId="{6952401B-3C91-41D6-B58D-6960F24AAA89}" dt="2023-04-20T06:45:41.107" v="60"/>
          <ac:spMkLst>
            <pc:docMk/>
            <pc:sldMk cId="29582426" sldId="2145706640"/>
            <ac:spMk id="2" creationId="{26542BB7-2C03-8C3A-BD31-F3C4568C9CA3}"/>
          </ac:spMkLst>
        </pc:spChg>
        <pc:spChg chg="mod">
          <ac:chgData name="Anand, Samarth" userId="1dcc7c7f-a89d-4646-8fe5-ddee67e08086" providerId="ADAL" clId="{6952401B-3C91-41D6-B58D-6960F24AAA89}" dt="2023-04-20T10:15:43.011" v="310" actId="20577"/>
          <ac:spMkLst>
            <pc:docMk/>
            <pc:sldMk cId="29582426" sldId="2145706640"/>
            <ac:spMk id="3" creationId="{9B53C26C-7978-3F53-27F6-52A9D35F9365}"/>
          </ac:spMkLst>
        </pc:spChg>
      </pc:sldChg>
      <pc:sldChg chg="del">
        <pc:chgData name="Anand, Samarth" userId="1dcc7c7f-a89d-4646-8fe5-ddee67e08086" providerId="ADAL" clId="{6952401B-3C91-41D6-B58D-6960F24AAA89}" dt="2023-04-20T08:43:57.647" v="233" actId="47"/>
        <pc:sldMkLst>
          <pc:docMk/>
          <pc:sldMk cId="132643630" sldId="2145706641"/>
        </pc:sldMkLst>
      </pc:sldChg>
      <pc:sldChg chg="new add del">
        <pc:chgData name="Anand, Samarth" userId="1dcc7c7f-a89d-4646-8fe5-ddee67e08086" providerId="ADAL" clId="{6952401B-3C91-41D6-B58D-6960F24AAA89}" dt="2023-04-20T06:43:57.102" v="51" actId="680"/>
        <pc:sldMkLst>
          <pc:docMk/>
          <pc:sldMk cId="825990424" sldId="2145706642"/>
        </pc:sldMkLst>
      </pc:sldChg>
      <pc:sldChg chg="addSp delSp modSp add mod">
        <pc:chgData name="Anand, Samarth" userId="1dcc7c7f-a89d-4646-8fe5-ddee67e08086" providerId="ADAL" clId="{6952401B-3C91-41D6-B58D-6960F24AAA89}" dt="2023-04-20T07:44:15.581" v="183" actId="1076"/>
        <pc:sldMkLst>
          <pc:docMk/>
          <pc:sldMk cId="4233796593" sldId="2145706649"/>
        </pc:sldMkLst>
        <pc:picChg chg="del">
          <ac:chgData name="Anand, Samarth" userId="1dcc7c7f-a89d-4646-8fe5-ddee67e08086" providerId="ADAL" clId="{6952401B-3C91-41D6-B58D-6960F24AAA89}" dt="2023-04-20T07:43:08.748" v="176" actId="478"/>
          <ac:picMkLst>
            <pc:docMk/>
            <pc:sldMk cId="4233796593" sldId="2145706649"/>
            <ac:picMk id="4" creationId="{77FB41D1-55D4-37C8-E563-73702A7E0058}"/>
          </ac:picMkLst>
        </pc:picChg>
        <pc:picChg chg="add mod">
          <ac:chgData name="Anand, Samarth" userId="1dcc7c7f-a89d-4646-8fe5-ddee67e08086" providerId="ADAL" clId="{6952401B-3C91-41D6-B58D-6960F24AAA89}" dt="2023-04-20T07:44:15.581" v="183" actId="1076"/>
          <ac:picMkLst>
            <pc:docMk/>
            <pc:sldMk cId="4233796593" sldId="2145706649"/>
            <ac:picMk id="3074" creationId="{E44858F0-95C6-FEF3-5866-E30644FE0A35}"/>
          </ac:picMkLst>
        </pc:picChg>
      </pc:sldChg>
      <pc:sldChg chg="add del">
        <pc:chgData name="Anand, Samarth" userId="1dcc7c7f-a89d-4646-8fe5-ddee67e08086" providerId="ADAL" clId="{6952401B-3C91-41D6-B58D-6960F24AAA89}" dt="2023-04-20T07:43:12.709" v="178"/>
        <pc:sldMkLst>
          <pc:docMk/>
          <pc:sldMk cId="559840660" sldId="2145706650"/>
        </pc:sldMkLst>
      </pc:sldChg>
      <pc:sldChg chg="addSp delSp modSp add mod">
        <pc:chgData name="Anand, Samarth" userId="1dcc7c7f-a89d-4646-8fe5-ddee67e08086" providerId="ADAL" clId="{6952401B-3C91-41D6-B58D-6960F24AAA89}" dt="2023-04-20T08:32:39.962" v="207" actId="14100"/>
        <pc:sldMkLst>
          <pc:docMk/>
          <pc:sldMk cId="2264466985" sldId="2145706650"/>
        </pc:sldMkLst>
        <pc:spChg chg="add del">
          <ac:chgData name="Anand, Samarth" userId="1dcc7c7f-a89d-4646-8fe5-ddee67e08086" providerId="ADAL" clId="{6952401B-3C91-41D6-B58D-6960F24AAA89}" dt="2023-04-20T08:31:20.502" v="195" actId="11529"/>
          <ac:spMkLst>
            <pc:docMk/>
            <pc:sldMk cId="2264466985" sldId="2145706650"/>
            <ac:spMk id="2" creationId="{D021A985-CF77-0DD4-E68F-62ED7A79D3F0}"/>
          </ac:spMkLst>
        </pc:spChg>
        <pc:picChg chg="add mod">
          <ac:chgData name="Anand, Samarth" userId="1dcc7c7f-a89d-4646-8fe5-ddee67e08086" providerId="ADAL" clId="{6952401B-3C91-41D6-B58D-6960F24AAA89}" dt="2023-04-20T08:32:33.711" v="205" actId="14100"/>
          <ac:picMkLst>
            <pc:docMk/>
            <pc:sldMk cId="2264466985" sldId="2145706650"/>
            <ac:picMk id="1026" creationId="{1B69E067-8D84-E1DF-4F69-4401A97AE8C2}"/>
          </ac:picMkLst>
        </pc:picChg>
        <pc:picChg chg="add mod">
          <ac:chgData name="Anand, Samarth" userId="1dcc7c7f-a89d-4646-8fe5-ddee67e08086" providerId="ADAL" clId="{6952401B-3C91-41D6-B58D-6960F24AAA89}" dt="2023-04-20T08:32:39.962" v="207" actId="14100"/>
          <ac:picMkLst>
            <pc:docMk/>
            <pc:sldMk cId="2264466985" sldId="2145706650"/>
            <ac:picMk id="1028" creationId="{5F1344A9-F445-F1C6-BBC4-80023F8FC08C}"/>
          </ac:picMkLst>
        </pc:picChg>
        <pc:picChg chg="del">
          <ac:chgData name="Anand, Samarth" userId="1dcc7c7f-a89d-4646-8fe5-ddee67e08086" providerId="ADAL" clId="{6952401B-3C91-41D6-B58D-6960F24AAA89}" dt="2023-04-20T08:30:48.191" v="185" actId="478"/>
          <ac:picMkLst>
            <pc:docMk/>
            <pc:sldMk cId="2264466985" sldId="2145706650"/>
            <ac:picMk id="3074" creationId="{E44858F0-95C6-FEF3-5866-E30644FE0A35}"/>
          </ac:picMkLst>
        </pc:picChg>
      </pc:sldChg>
    </pc:docChg>
  </pc:docChgLst>
  <pc:docChgLst>
    <pc:chgData name="Aman, Kumar" userId="S::kumar.a.aman@capgemini.com::fb39e2ee-a318-4699-a423-95efecfd427d" providerId="AD" clId="Web-{869E377C-B1CD-0614-8B92-98184587C884}"/>
    <pc:docChg chg="modSld">
      <pc:chgData name="Aman, Kumar" userId="S::kumar.a.aman@capgemini.com::fb39e2ee-a318-4699-a423-95efecfd427d" providerId="AD" clId="Web-{869E377C-B1CD-0614-8B92-98184587C884}" dt="2023-04-20T08:48:40.107" v="2" actId="20577"/>
      <pc:docMkLst>
        <pc:docMk/>
      </pc:docMkLst>
      <pc:sldChg chg="modSp">
        <pc:chgData name="Aman, Kumar" userId="S::kumar.a.aman@capgemini.com::fb39e2ee-a318-4699-a423-95efecfd427d" providerId="AD" clId="Web-{869E377C-B1CD-0614-8B92-98184587C884}" dt="2023-04-20T08:48:40.107" v="2" actId="20577"/>
        <pc:sldMkLst>
          <pc:docMk/>
          <pc:sldMk cId="141659568" sldId="1041"/>
        </pc:sldMkLst>
        <pc:spChg chg="mod">
          <ac:chgData name="Aman, Kumar" userId="S::kumar.a.aman@capgemini.com::fb39e2ee-a318-4699-a423-95efecfd427d" providerId="AD" clId="Web-{869E377C-B1CD-0614-8B92-98184587C884}" dt="2023-04-20T08:48:40.107" v="2" actId="20577"/>
          <ac:spMkLst>
            <pc:docMk/>
            <pc:sldMk cId="141659568" sldId="1041"/>
            <ac:spMk id="3" creationId="{F84584AC-DBBE-4B47-9A7E-7A7C2D8CF196}"/>
          </ac:spMkLst>
        </pc:spChg>
      </pc:sldChg>
    </pc:docChg>
  </pc:docChgLst>
  <pc:docChgLst>
    <pc:chgData name="S U, Sabareesh" userId="9ff90fd8-667d-42c1-bd29-0a1d34bc84c3" providerId="ADAL" clId="{434EB833-3134-40D2-B384-EC2D2B4B3B8B}"/>
    <pc:docChg chg="undo redo custSel addSld delSld modSld sldOrd">
      <pc:chgData name="S U, Sabareesh" userId="9ff90fd8-667d-42c1-bd29-0a1d34bc84c3" providerId="ADAL" clId="{434EB833-3134-40D2-B384-EC2D2B4B3B8B}" dt="2023-04-20T08:37:36.642" v="93" actId="47"/>
      <pc:docMkLst>
        <pc:docMk/>
      </pc:docMkLst>
      <pc:sldChg chg="modSp del mod">
        <pc:chgData name="S U, Sabareesh" userId="9ff90fd8-667d-42c1-bd29-0a1d34bc84c3" providerId="ADAL" clId="{434EB833-3134-40D2-B384-EC2D2B4B3B8B}" dt="2023-04-20T08:37:24.143" v="90" actId="2696"/>
        <pc:sldMkLst>
          <pc:docMk/>
          <pc:sldMk cId="866171797" sldId="266"/>
        </pc:sldMkLst>
        <pc:graphicFrameChg chg="modGraphic">
          <ac:chgData name="S U, Sabareesh" userId="9ff90fd8-667d-42c1-bd29-0a1d34bc84c3" providerId="ADAL" clId="{434EB833-3134-40D2-B384-EC2D2B4B3B8B}" dt="2023-04-20T07:14:17.440" v="87" actId="403"/>
          <ac:graphicFrameMkLst>
            <pc:docMk/>
            <pc:sldMk cId="866171797" sldId="266"/>
            <ac:graphicFrameMk id="8" creationId="{D20B2A8A-CF3C-6B81-2D6A-D4ADE1E137BE}"/>
          </ac:graphicFrameMkLst>
        </pc:graphicFrameChg>
      </pc:sldChg>
      <pc:sldChg chg="add">
        <pc:chgData name="S U, Sabareesh" userId="9ff90fd8-667d-42c1-bd29-0a1d34bc84c3" providerId="ADAL" clId="{434EB833-3134-40D2-B384-EC2D2B4B3B8B}" dt="2023-04-20T08:37:32.771" v="92"/>
        <pc:sldMkLst>
          <pc:docMk/>
          <pc:sldMk cId="3323990095" sldId="266"/>
        </pc:sldMkLst>
      </pc:sldChg>
      <pc:sldChg chg="del">
        <pc:chgData name="S U, Sabareesh" userId="9ff90fd8-667d-42c1-bd29-0a1d34bc84c3" providerId="ADAL" clId="{434EB833-3134-40D2-B384-EC2D2B4B3B8B}" dt="2023-04-20T06:52:14.597" v="4" actId="47"/>
        <pc:sldMkLst>
          <pc:docMk/>
          <pc:sldMk cId="0" sldId="267"/>
        </pc:sldMkLst>
      </pc:sldChg>
      <pc:sldChg chg="del">
        <pc:chgData name="S U, Sabareesh" userId="9ff90fd8-667d-42c1-bd29-0a1d34bc84c3" providerId="ADAL" clId="{434EB833-3134-40D2-B384-EC2D2B4B3B8B}" dt="2023-04-20T06:52:11.366" v="2" actId="47"/>
        <pc:sldMkLst>
          <pc:docMk/>
          <pc:sldMk cId="2721304643" sldId="310"/>
        </pc:sldMkLst>
      </pc:sldChg>
      <pc:sldChg chg="del">
        <pc:chgData name="S U, Sabareesh" userId="9ff90fd8-667d-42c1-bd29-0a1d34bc84c3" providerId="ADAL" clId="{434EB833-3134-40D2-B384-EC2D2B4B3B8B}" dt="2023-04-20T06:57:31.201" v="14" actId="47"/>
        <pc:sldMkLst>
          <pc:docMk/>
          <pc:sldMk cId="182855490" sldId="498"/>
        </pc:sldMkLst>
      </pc:sldChg>
      <pc:sldChg chg="del">
        <pc:chgData name="S U, Sabareesh" userId="9ff90fd8-667d-42c1-bd29-0a1d34bc84c3" providerId="ADAL" clId="{434EB833-3134-40D2-B384-EC2D2B4B3B8B}" dt="2023-04-20T06:57:34.119" v="15" actId="47"/>
        <pc:sldMkLst>
          <pc:docMk/>
          <pc:sldMk cId="4223175608" sldId="1008"/>
        </pc:sldMkLst>
      </pc:sldChg>
      <pc:sldChg chg="del">
        <pc:chgData name="S U, Sabareesh" userId="9ff90fd8-667d-42c1-bd29-0a1d34bc84c3" providerId="ADAL" clId="{434EB833-3134-40D2-B384-EC2D2B4B3B8B}" dt="2023-04-20T06:52:09.840" v="1" actId="47"/>
        <pc:sldMkLst>
          <pc:docMk/>
          <pc:sldMk cId="650130758" sldId="1009"/>
        </pc:sldMkLst>
      </pc:sldChg>
      <pc:sldChg chg="ord">
        <pc:chgData name="S U, Sabareesh" userId="9ff90fd8-667d-42c1-bd29-0a1d34bc84c3" providerId="ADAL" clId="{434EB833-3134-40D2-B384-EC2D2B4B3B8B}" dt="2023-04-20T06:58:08.169" v="19"/>
        <pc:sldMkLst>
          <pc:docMk/>
          <pc:sldMk cId="141659568" sldId="1041"/>
        </pc:sldMkLst>
      </pc:sldChg>
      <pc:sldChg chg="addSp delSp modSp mod">
        <pc:chgData name="S U, Sabareesh" userId="9ff90fd8-667d-42c1-bd29-0a1d34bc84c3" providerId="ADAL" clId="{434EB833-3134-40D2-B384-EC2D2B4B3B8B}" dt="2023-04-20T06:57:00.066" v="11" actId="478"/>
        <pc:sldMkLst>
          <pc:docMk/>
          <pc:sldMk cId="3867533695" sldId="1042"/>
        </pc:sldMkLst>
        <pc:spChg chg="del">
          <ac:chgData name="S U, Sabareesh" userId="9ff90fd8-667d-42c1-bd29-0a1d34bc84c3" providerId="ADAL" clId="{434EB833-3134-40D2-B384-EC2D2B4B3B8B}" dt="2023-04-20T06:56:55.561" v="10" actId="478"/>
          <ac:spMkLst>
            <pc:docMk/>
            <pc:sldMk cId="3867533695" sldId="1042"/>
            <ac:spMk id="2" creationId="{D65D8CDD-4C58-4EBA-861D-05FBDBE63743}"/>
          </ac:spMkLst>
        </pc:spChg>
        <pc:spChg chg="mod">
          <ac:chgData name="S U, Sabareesh" userId="9ff90fd8-667d-42c1-bd29-0a1d34bc84c3" providerId="ADAL" clId="{434EB833-3134-40D2-B384-EC2D2B4B3B8B}" dt="2023-04-20T06:56:50.170" v="9" actId="1076"/>
          <ac:spMkLst>
            <pc:docMk/>
            <pc:sldMk cId="3867533695" sldId="1042"/>
            <ac:spMk id="3" creationId="{6F8D696E-B4E9-4F10-824F-B9B79E98BE71}"/>
          </ac:spMkLst>
        </pc:spChg>
        <pc:spChg chg="add del mod">
          <ac:chgData name="S U, Sabareesh" userId="9ff90fd8-667d-42c1-bd29-0a1d34bc84c3" providerId="ADAL" clId="{434EB833-3134-40D2-B384-EC2D2B4B3B8B}" dt="2023-04-20T06:57:00.066" v="11" actId="478"/>
          <ac:spMkLst>
            <pc:docMk/>
            <pc:sldMk cId="3867533695" sldId="1042"/>
            <ac:spMk id="5" creationId="{30EED917-1621-E92F-7F4F-77FBEC0378FB}"/>
          </ac:spMkLst>
        </pc:spChg>
      </pc:sldChg>
      <pc:sldChg chg="delSp modSp mod">
        <pc:chgData name="S U, Sabareesh" userId="9ff90fd8-667d-42c1-bd29-0a1d34bc84c3" providerId="ADAL" clId="{434EB833-3134-40D2-B384-EC2D2B4B3B8B}" dt="2023-04-20T08:17:36.494" v="89" actId="478"/>
        <pc:sldMkLst>
          <pc:docMk/>
          <pc:sldMk cId="2663886759" sldId="1049"/>
        </pc:sldMkLst>
        <pc:spChg chg="del mod">
          <ac:chgData name="S U, Sabareesh" userId="9ff90fd8-667d-42c1-bd29-0a1d34bc84c3" providerId="ADAL" clId="{434EB833-3134-40D2-B384-EC2D2B4B3B8B}" dt="2023-04-20T08:17:36.494" v="89" actId="478"/>
          <ac:spMkLst>
            <pc:docMk/>
            <pc:sldMk cId="2663886759" sldId="1049"/>
            <ac:spMk id="4" creationId="{1C2A08AB-287E-4F1F-A7EA-389091F409AF}"/>
          </ac:spMkLst>
        </pc:spChg>
      </pc:sldChg>
      <pc:sldChg chg="del">
        <pc:chgData name="S U, Sabareesh" userId="9ff90fd8-667d-42c1-bd29-0a1d34bc84c3" providerId="ADAL" clId="{434EB833-3134-40D2-B384-EC2D2B4B3B8B}" dt="2023-04-20T06:52:06.767" v="0" actId="47"/>
        <pc:sldMkLst>
          <pc:docMk/>
          <pc:sldMk cId="3179197896" sldId="8111"/>
        </pc:sldMkLst>
      </pc:sldChg>
      <pc:sldChg chg="del">
        <pc:chgData name="S U, Sabareesh" userId="9ff90fd8-667d-42c1-bd29-0a1d34bc84c3" providerId="ADAL" clId="{434EB833-3134-40D2-B384-EC2D2B4B3B8B}" dt="2023-04-20T06:52:12.554" v="3" actId="47"/>
        <pc:sldMkLst>
          <pc:docMk/>
          <pc:sldMk cId="1257147553" sldId="2145706625"/>
        </pc:sldMkLst>
      </pc:sldChg>
      <pc:sldChg chg="delSp modSp mod">
        <pc:chgData name="S U, Sabareesh" userId="9ff90fd8-667d-42c1-bd29-0a1d34bc84c3" providerId="ADAL" clId="{434EB833-3134-40D2-B384-EC2D2B4B3B8B}" dt="2023-04-20T06:56:40.027" v="6" actId="478"/>
        <pc:sldMkLst>
          <pc:docMk/>
          <pc:sldMk cId="2101722029" sldId="2145706631"/>
        </pc:sldMkLst>
        <pc:spChg chg="del mod">
          <ac:chgData name="S U, Sabareesh" userId="9ff90fd8-667d-42c1-bd29-0a1d34bc84c3" providerId="ADAL" clId="{434EB833-3134-40D2-B384-EC2D2B4B3B8B}" dt="2023-04-20T06:56:40.027" v="6" actId="478"/>
          <ac:spMkLst>
            <pc:docMk/>
            <pc:sldMk cId="2101722029" sldId="2145706631"/>
            <ac:spMk id="2" creationId="{F1DFDA52-C0F0-45D2-A8E6-81F969C00184}"/>
          </ac:spMkLst>
        </pc:spChg>
      </pc:sldChg>
      <pc:sldChg chg="del">
        <pc:chgData name="S U, Sabareesh" userId="9ff90fd8-667d-42c1-bd29-0a1d34bc84c3" providerId="ADAL" clId="{434EB833-3134-40D2-B384-EC2D2B4B3B8B}" dt="2023-04-20T06:57:15.345" v="12" actId="47"/>
        <pc:sldMkLst>
          <pc:docMk/>
          <pc:sldMk cId="1929102588" sldId="2145706638"/>
        </pc:sldMkLst>
      </pc:sldChg>
      <pc:sldChg chg="del">
        <pc:chgData name="S U, Sabareesh" userId="9ff90fd8-667d-42c1-bd29-0a1d34bc84c3" providerId="ADAL" clId="{434EB833-3134-40D2-B384-EC2D2B4B3B8B}" dt="2023-04-20T06:57:15.606" v="13" actId="47"/>
        <pc:sldMkLst>
          <pc:docMk/>
          <pc:sldMk cId="217935546" sldId="2145706639"/>
        </pc:sldMkLst>
      </pc:sldChg>
      <pc:sldChg chg="add">
        <pc:chgData name="S U, Sabareesh" userId="9ff90fd8-667d-42c1-bd29-0a1d34bc84c3" providerId="ADAL" clId="{434EB833-3134-40D2-B384-EC2D2B4B3B8B}" dt="2023-04-20T08:37:32.771" v="92"/>
        <pc:sldMkLst>
          <pc:docMk/>
          <pc:sldMk cId="1296520238" sldId="2145706642"/>
        </pc:sldMkLst>
      </pc:sldChg>
      <pc:sldChg chg="modSp add del mod">
        <pc:chgData name="S U, Sabareesh" userId="9ff90fd8-667d-42c1-bd29-0a1d34bc84c3" providerId="ADAL" clId="{434EB833-3134-40D2-B384-EC2D2B4B3B8B}" dt="2023-04-20T08:37:24.143" v="90" actId="2696"/>
        <pc:sldMkLst>
          <pc:docMk/>
          <pc:sldMk cId="3150987641" sldId="2145706642"/>
        </pc:sldMkLst>
        <pc:spChg chg="mod">
          <ac:chgData name="S U, Sabareesh" userId="9ff90fd8-667d-42c1-bd29-0a1d34bc84c3" providerId="ADAL" clId="{434EB833-3134-40D2-B384-EC2D2B4B3B8B}" dt="2023-04-20T06:58:32.356" v="65" actId="20577"/>
          <ac:spMkLst>
            <pc:docMk/>
            <pc:sldMk cId="3150987641" sldId="2145706642"/>
            <ac:spMk id="3" creationId="{6F8D696E-B4E9-4F10-824F-B9B79E98BE71}"/>
          </ac:spMkLst>
        </pc:spChg>
      </pc:sldChg>
      <pc:sldChg chg="modSp add del mod">
        <pc:chgData name="S U, Sabareesh" userId="9ff90fd8-667d-42c1-bd29-0a1d34bc84c3" providerId="ADAL" clId="{434EB833-3134-40D2-B384-EC2D2B4B3B8B}" dt="2023-04-20T08:37:24.143" v="90" actId="2696"/>
        <pc:sldMkLst>
          <pc:docMk/>
          <pc:sldMk cId="3127835229" sldId="2145706643"/>
        </pc:sldMkLst>
        <pc:graphicFrameChg chg="modGraphic">
          <ac:chgData name="S U, Sabareesh" userId="9ff90fd8-667d-42c1-bd29-0a1d34bc84c3" providerId="ADAL" clId="{434EB833-3134-40D2-B384-EC2D2B4B3B8B}" dt="2023-04-20T07:13:41.789" v="81" actId="20577"/>
          <ac:graphicFrameMkLst>
            <pc:docMk/>
            <pc:sldMk cId="3127835229" sldId="2145706643"/>
            <ac:graphicFrameMk id="10" creationId="{2D608CE8-7672-749D-6D21-AAE802062528}"/>
          </ac:graphicFrameMkLst>
        </pc:graphicFrameChg>
        <pc:graphicFrameChg chg="modGraphic">
          <ac:chgData name="S U, Sabareesh" userId="9ff90fd8-667d-42c1-bd29-0a1d34bc84c3" providerId="ADAL" clId="{434EB833-3134-40D2-B384-EC2D2B4B3B8B}" dt="2023-04-20T07:01:58.525" v="76" actId="120"/>
          <ac:graphicFrameMkLst>
            <pc:docMk/>
            <pc:sldMk cId="3127835229" sldId="2145706643"/>
            <ac:graphicFrameMk id="12" creationId="{8795F5A5-4FB3-CAA6-8B33-1DD54FCC30A9}"/>
          </ac:graphicFrameMkLst>
        </pc:graphicFrameChg>
      </pc:sldChg>
      <pc:sldChg chg="add">
        <pc:chgData name="S U, Sabareesh" userId="9ff90fd8-667d-42c1-bd29-0a1d34bc84c3" providerId="ADAL" clId="{434EB833-3134-40D2-B384-EC2D2B4B3B8B}" dt="2023-04-20T08:37:32.771" v="92"/>
        <pc:sldMkLst>
          <pc:docMk/>
          <pc:sldMk cId="469691709" sldId="2145706644"/>
        </pc:sldMkLst>
      </pc:sldChg>
      <pc:sldChg chg="del">
        <pc:chgData name="S U, Sabareesh" userId="9ff90fd8-667d-42c1-bd29-0a1d34bc84c3" providerId="ADAL" clId="{434EB833-3134-40D2-B384-EC2D2B4B3B8B}" dt="2023-04-20T08:37:24.143" v="90" actId="2696"/>
        <pc:sldMkLst>
          <pc:docMk/>
          <pc:sldMk cId="970555322" sldId="2145706644"/>
        </pc:sldMkLst>
      </pc:sldChg>
      <pc:sldChg chg="del">
        <pc:chgData name="S U, Sabareesh" userId="9ff90fd8-667d-42c1-bd29-0a1d34bc84c3" providerId="ADAL" clId="{434EB833-3134-40D2-B384-EC2D2B4B3B8B}" dt="2023-04-20T08:37:24.143" v="90" actId="2696"/>
        <pc:sldMkLst>
          <pc:docMk/>
          <pc:sldMk cId="858088930" sldId="2145706646"/>
        </pc:sldMkLst>
      </pc:sldChg>
      <pc:sldChg chg="add">
        <pc:chgData name="S U, Sabareesh" userId="9ff90fd8-667d-42c1-bd29-0a1d34bc84c3" providerId="ADAL" clId="{434EB833-3134-40D2-B384-EC2D2B4B3B8B}" dt="2023-04-20T08:37:32.771" v="92"/>
        <pc:sldMkLst>
          <pc:docMk/>
          <pc:sldMk cId="2411495383" sldId="2145706646"/>
        </pc:sldMkLst>
      </pc:sldChg>
      <pc:sldChg chg="add">
        <pc:chgData name="S U, Sabareesh" userId="9ff90fd8-667d-42c1-bd29-0a1d34bc84c3" providerId="ADAL" clId="{434EB833-3134-40D2-B384-EC2D2B4B3B8B}" dt="2023-04-20T08:37:32.771" v="92"/>
        <pc:sldMkLst>
          <pc:docMk/>
          <pc:sldMk cId="1512304069" sldId="2145706647"/>
        </pc:sldMkLst>
      </pc:sldChg>
      <pc:sldChg chg="del">
        <pc:chgData name="S U, Sabareesh" userId="9ff90fd8-667d-42c1-bd29-0a1d34bc84c3" providerId="ADAL" clId="{434EB833-3134-40D2-B384-EC2D2B4B3B8B}" dt="2023-04-20T08:37:24.143" v="90" actId="2696"/>
        <pc:sldMkLst>
          <pc:docMk/>
          <pc:sldMk cId="3229644887" sldId="2145706647"/>
        </pc:sldMkLst>
      </pc:sldChg>
      <pc:sldChg chg="del">
        <pc:chgData name="S U, Sabareesh" userId="9ff90fd8-667d-42c1-bd29-0a1d34bc84c3" providerId="ADAL" clId="{434EB833-3134-40D2-B384-EC2D2B4B3B8B}" dt="2023-04-20T08:37:24.143" v="90" actId="2696"/>
        <pc:sldMkLst>
          <pc:docMk/>
          <pc:sldMk cId="1304771058" sldId="2145706648"/>
        </pc:sldMkLst>
      </pc:sldChg>
      <pc:sldChg chg="add">
        <pc:chgData name="S U, Sabareesh" userId="9ff90fd8-667d-42c1-bd29-0a1d34bc84c3" providerId="ADAL" clId="{434EB833-3134-40D2-B384-EC2D2B4B3B8B}" dt="2023-04-20T08:37:32.771" v="92"/>
        <pc:sldMkLst>
          <pc:docMk/>
          <pc:sldMk cId="3760345033" sldId="2145706648"/>
        </pc:sldMkLst>
      </pc:sldChg>
      <pc:sldChg chg="new del">
        <pc:chgData name="S U, Sabareesh" userId="9ff90fd8-667d-42c1-bd29-0a1d34bc84c3" providerId="ADAL" clId="{434EB833-3134-40D2-B384-EC2D2B4B3B8B}" dt="2023-04-20T08:37:36.642" v="93" actId="47"/>
        <pc:sldMkLst>
          <pc:docMk/>
          <pc:sldMk cId="3981259587" sldId="2145706651"/>
        </pc:sldMkLst>
      </pc:sldChg>
      <pc:sldMasterChg chg="delSldLayout">
        <pc:chgData name="S U, Sabareesh" userId="9ff90fd8-667d-42c1-bd29-0a1d34bc84c3" providerId="ADAL" clId="{434EB833-3134-40D2-B384-EC2D2B4B3B8B}" dt="2023-04-20T06:57:34.119" v="15" actId="47"/>
        <pc:sldMasterMkLst>
          <pc:docMk/>
          <pc:sldMasterMk cId="1901136218" sldId="2147483962"/>
        </pc:sldMasterMkLst>
        <pc:sldLayoutChg chg="del">
          <pc:chgData name="S U, Sabareesh" userId="9ff90fd8-667d-42c1-bd29-0a1d34bc84c3" providerId="ADAL" clId="{434EB833-3134-40D2-B384-EC2D2B4B3B8B}" dt="2023-04-20T06:57:34.119" v="15" actId="47"/>
          <pc:sldLayoutMkLst>
            <pc:docMk/>
            <pc:sldMasterMk cId="1901136218" sldId="2147483962"/>
            <pc:sldLayoutMk cId="539693741" sldId="2147483977"/>
          </pc:sldLayoutMkLst>
        </pc:sldLayoutChg>
        <pc:sldLayoutChg chg="del">
          <pc:chgData name="S U, Sabareesh" userId="9ff90fd8-667d-42c1-bd29-0a1d34bc84c3" providerId="ADAL" clId="{434EB833-3134-40D2-B384-EC2D2B4B3B8B}" dt="2023-04-20T06:57:31.201" v="14" actId="47"/>
          <pc:sldLayoutMkLst>
            <pc:docMk/>
            <pc:sldMasterMk cId="1901136218" sldId="2147483962"/>
            <pc:sldLayoutMk cId="3523731656" sldId="2147483978"/>
          </pc:sldLayoutMkLst>
        </pc:sldLayoutChg>
      </pc:sldMasterChg>
    </pc:docChg>
  </pc:docChgLst>
  <pc:docChgLst>
    <pc:chgData name="Anand, Samarth" userId="S::samarth.anand@capgemini.com::1dcc7c7f-a89d-4646-8fe5-ddee67e08086" providerId="AD" clId="Web-{D089C540-DA71-4A00-8545-A470D0085AA9}"/>
    <pc:docChg chg="modSld">
      <pc:chgData name="Anand, Samarth" userId="S::samarth.anand@capgemini.com::1dcc7c7f-a89d-4646-8fe5-ddee67e08086" providerId="AD" clId="Web-{D089C540-DA71-4A00-8545-A470D0085AA9}" dt="2023-04-20T06:42:23.790" v="5" actId="20577"/>
      <pc:docMkLst>
        <pc:docMk/>
      </pc:docMkLst>
      <pc:sldChg chg="modSp">
        <pc:chgData name="Anand, Samarth" userId="S::samarth.anand@capgemini.com::1dcc7c7f-a89d-4646-8fe5-ddee67e08086" providerId="AD" clId="Web-{D089C540-DA71-4A00-8545-A470D0085AA9}" dt="2023-04-20T06:42:23.790" v="5" actId="20577"/>
        <pc:sldMkLst>
          <pc:docMk/>
          <pc:sldMk cId="182855490" sldId="498"/>
        </pc:sldMkLst>
        <pc:spChg chg="mod">
          <ac:chgData name="Anand, Samarth" userId="S::samarth.anand@capgemini.com::1dcc7c7f-a89d-4646-8fe5-ddee67e08086" providerId="AD" clId="Web-{D089C540-DA71-4A00-8545-A470D0085AA9}" dt="2023-04-20T06:42:23.790" v="5" actId="20577"/>
          <ac:spMkLst>
            <pc:docMk/>
            <pc:sldMk cId="182855490" sldId="498"/>
            <ac:spMk id="4" creationId="{A01B00ED-8843-4A11-8FCC-1D428729BDB5}"/>
          </ac:spMkLst>
        </pc:spChg>
      </pc:sldChg>
    </pc:docChg>
  </pc:docChgLst>
  <pc:docChgLst>
    <pc:chgData name="Aman, Kumar" userId="S::kumar.a.aman@capgemini.com::fb39e2ee-a318-4699-a423-95efecfd427d" providerId="AD" clId="Web-{38E83701-476B-591D-8DC9-F1491906272A}"/>
    <pc:docChg chg="modSld">
      <pc:chgData name="Aman, Kumar" userId="S::kumar.a.aman@capgemini.com::fb39e2ee-a318-4699-a423-95efecfd427d" providerId="AD" clId="Web-{38E83701-476B-591D-8DC9-F1491906272A}" dt="2023-04-20T07:19:27.359" v="72" actId="20577"/>
      <pc:docMkLst>
        <pc:docMk/>
      </pc:docMkLst>
      <pc:sldChg chg="modSp">
        <pc:chgData name="Aman, Kumar" userId="S::kumar.a.aman@capgemini.com::fb39e2ee-a318-4699-a423-95efecfd427d" providerId="AD" clId="Web-{38E83701-476B-591D-8DC9-F1491906272A}" dt="2023-04-20T07:19:27.359" v="72" actId="20577"/>
        <pc:sldMkLst>
          <pc:docMk/>
          <pc:sldMk cId="141659568" sldId="1041"/>
        </pc:sldMkLst>
        <pc:spChg chg="mod">
          <ac:chgData name="Aman, Kumar" userId="S::kumar.a.aman@capgemini.com::fb39e2ee-a318-4699-a423-95efecfd427d" providerId="AD" clId="Web-{38E83701-476B-591D-8DC9-F1491906272A}" dt="2023-04-20T07:19:27.359" v="72" actId="20577"/>
          <ac:spMkLst>
            <pc:docMk/>
            <pc:sldMk cId="141659568" sldId="1041"/>
            <ac:spMk id="3" creationId="{F84584AC-DBBE-4B47-9A7E-7A7C2D8CF196}"/>
          </ac:spMkLst>
        </pc:spChg>
      </pc:sldChg>
      <pc:sldChg chg="modSp">
        <pc:chgData name="Aman, Kumar" userId="S::kumar.a.aman@capgemini.com::fb39e2ee-a318-4699-a423-95efecfd427d" providerId="AD" clId="Web-{38E83701-476B-591D-8DC9-F1491906272A}" dt="2023-04-20T07:15:42.744" v="9" actId="20577"/>
        <pc:sldMkLst>
          <pc:docMk/>
          <pc:sldMk cId="3229644887" sldId="2145706647"/>
        </pc:sldMkLst>
        <pc:spChg chg="mod">
          <ac:chgData name="Aman, Kumar" userId="S::kumar.a.aman@capgemini.com::fb39e2ee-a318-4699-a423-95efecfd427d" providerId="AD" clId="Web-{38E83701-476B-591D-8DC9-F1491906272A}" dt="2023-04-20T07:15:42.744" v="9" actId="20577"/>
          <ac:spMkLst>
            <pc:docMk/>
            <pc:sldMk cId="3229644887" sldId="2145706647"/>
            <ac:spMk id="3" creationId="{7D286391-EFCC-1DB1-8976-439D4ED3D448}"/>
          </ac:spMkLst>
        </pc:spChg>
      </pc:sldChg>
      <pc:sldChg chg="modSp">
        <pc:chgData name="Aman, Kumar" userId="S::kumar.a.aman@capgemini.com::fb39e2ee-a318-4699-a423-95efecfd427d" providerId="AD" clId="Web-{38E83701-476B-591D-8DC9-F1491906272A}" dt="2023-04-20T07:18:09.919" v="68" actId="20577"/>
        <pc:sldMkLst>
          <pc:docMk/>
          <pc:sldMk cId="1304771058" sldId="2145706648"/>
        </pc:sldMkLst>
        <pc:spChg chg="mod">
          <ac:chgData name="Aman, Kumar" userId="S::kumar.a.aman@capgemini.com::fb39e2ee-a318-4699-a423-95efecfd427d" providerId="AD" clId="Web-{38E83701-476B-591D-8DC9-F1491906272A}" dt="2023-04-20T07:18:09.919" v="68" actId="20577"/>
          <ac:spMkLst>
            <pc:docMk/>
            <pc:sldMk cId="1304771058" sldId="2145706648"/>
            <ac:spMk id="3" creationId="{0FD72B93-B6F9-1D19-72D0-6CE57E1CDD95}"/>
          </ac:spMkLst>
        </pc:spChg>
      </pc:sldChg>
    </pc:docChg>
  </pc:docChgLst>
  <pc:docChgLst>
    <pc:chgData name="Aman, Kumar" userId="S::kumar.a.aman@capgemini.com::fb39e2ee-a318-4699-a423-95efecfd427d" providerId="AD" clId="Web-{C5019643-87FA-448A-A1B6-978298F8E462}"/>
    <pc:docChg chg="addSld">
      <pc:chgData name="Aman, Kumar" userId="S::kumar.a.aman@capgemini.com::fb39e2ee-a318-4699-a423-95efecfd427d" providerId="AD" clId="Web-{C5019643-87FA-448A-A1B6-978298F8E462}" dt="2023-04-20T06:28:33.535" v="0"/>
      <pc:docMkLst>
        <pc:docMk/>
      </pc:docMkLst>
      <pc:sldChg chg="add replId">
        <pc:chgData name="Aman, Kumar" userId="S::kumar.a.aman@capgemini.com::fb39e2ee-a318-4699-a423-95efecfd427d" providerId="AD" clId="Web-{C5019643-87FA-448A-A1B6-978298F8E462}" dt="2023-04-20T06:28:33.535" v="0"/>
        <pc:sldMkLst>
          <pc:docMk/>
          <pc:sldMk cId="132643630" sldId="2145706641"/>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20/04/2023</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20/04/2023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696B5C-12A0-4042-B4D0-BD3B9A4F58C6}" type="slidenum">
              <a:rPr lang="pt-BR" smtClean="0"/>
              <a:pPr/>
              <a:t>1</a:t>
            </a:fld>
            <a:endParaRPr lang="pt-BR"/>
          </a:p>
        </p:txBody>
      </p:sp>
    </p:spTree>
    <p:extLst>
      <p:ext uri="{BB962C8B-B14F-4D97-AF65-F5344CB8AC3E}">
        <p14:creationId xmlns:p14="http://schemas.microsoft.com/office/powerpoint/2010/main" val="3915653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696B5C-12A0-4042-B4D0-BD3B9A4F58C6}" type="slidenum">
              <a:rPr lang="pt-BR" smtClean="0"/>
              <a:pPr/>
              <a:t>2</a:t>
            </a:fld>
            <a:endParaRPr lang="pt-BR"/>
          </a:p>
        </p:txBody>
      </p:sp>
    </p:spTree>
    <p:extLst>
      <p:ext uri="{BB962C8B-B14F-4D97-AF65-F5344CB8AC3E}">
        <p14:creationId xmlns:p14="http://schemas.microsoft.com/office/powerpoint/2010/main" val="4064726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696B5C-12A0-4042-B4D0-BD3B9A4F58C6}" type="slidenum">
              <a:rPr lang="pt-BR" smtClean="0"/>
              <a:pPr/>
              <a:t>15</a:t>
            </a:fld>
            <a:endParaRPr lang="pt-BR"/>
          </a:p>
        </p:txBody>
      </p:sp>
    </p:spTree>
    <p:extLst>
      <p:ext uri="{BB962C8B-B14F-4D97-AF65-F5344CB8AC3E}">
        <p14:creationId xmlns:p14="http://schemas.microsoft.com/office/powerpoint/2010/main" val="1005386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www.facebook.com/capgemini" TargetMode="External"/><Relationship Id="rId7" Type="http://schemas.openxmlformats.org/officeDocument/2006/relationships/hyperlink" Target="http://www.slideshare.net/capgemini" TargetMode="External"/><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hyperlink" Target="http://www.youtube.com/capgeminimedia" TargetMode="External"/><Relationship Id="rId5" Type="http://schemas.openxmlformats.org/officeDocument/2006/relationships/hyperlink" Target="http://www.linkedin.com/company/capgemini" TargetMode="Externa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hyperlink" Target="http://www.twitter.com/capgemini" TargetMode="External"/></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www.facebook.com/capgemini" TargetMode="External"/><Relationship Id="rId7" Type="http://schemas.openxmlformats.org/officeDocument/2006/relationships/hyperlink" Target="http://www.slideshare.net/capgemini" TargetMode="External"/><Relationship Id="rId12"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hyperlink" Target="http://www.youtube.com/capgeminimedia" TargetMode="External"/><Relationship Id="rId5" Type="http://schemas.openxmlformats.org/officeDocument/2006/relationships/hyperlink" Target="http://www.linkedin.com/company/capgemini" TargetMode="Externa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hyperlink" Target="http://www.twitter.com/capgemini"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1">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userDrawn="1"/>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mn-lt"/>
              </a:defRPr>
            </a:lvl1pPr>
          </a:lstStyle>
          <a:p>
            <a:r>
              <a:rPr lang="en-US"/>
              <a:t>Click to edit Master title style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grpSp>
        <p:nvGrpSpPr>
          <p:cNvPr id="7" name="Group 6">
            <a:extLst>
              <a:ext uri="{FF2B5EF4-FFF2-40B4-BE49-F238E27FC236}">
                <a16:creationId xmlns:a16="http://schemas.microsoft.com/office/drawing/2014/main" id="{8EDD86A9-A101-4431-BC7F-D7A613B745EB}"/>
              </a:ext>
            </a:extLst>
          </p:cNvPr>
          <p:cNvGrpSpPr>
            <a:grpSpLocks noChangeAspect="1"/>
          </p:cNvGrpSpPr>
          <p:nvPr userDrawn="1"/>
        </p:nvGrpSpPr>
        <p:grpSpPr>
          <a:xfrm>
            <a:off x="9422540" y="611982"/>
            <a:ext cx="2267015" cy="509586"/>
            <a:chOff x="9550400" y="612775"/>
            <a:chExt cx="2231297" cy="501650"/>
          </a:xfrm>
        </p:grpSpPr>
        <p:sp>
          <p:nvSpPr>
            <p:cNvPr id="8" name="Freeform: Shape 7">
              <a:extLst>
                <a:ext uri="{FF2B5EF4-FFF2-40B4-BE49-F238E27FC236}">
                  <a16:creationId xmlns:a16="http://schemas.microsoft.com/office/drawing/2014/main" id="{92E5232F-44F9-4DA7-8CAF-37E7E772B19E}"/>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9" name="Freeform: Shape 8">
              <a:extLst>
                <a:ext uri="{FF2B5EF4-FFF2-40B4-BE49-F238E27FC236}">
                  <a16:creationId xmlns:a16="http://schemas.microsoft.com/office/drawing/2014/main" id="{ED6443D4-9252-4F48-B3B1-DE1F07A5D421}"/>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0" name="Freeform: Shape 9">
              <a:extLst>
                <a:ext uri="{FF2B5EF4-FFF2-40B4-BE49-F238E27FC236}">
                  <a16:creationId xmlns:a16="http://schemas.microsoft.com/office/drawing/2014/main" id="{00D6E549-1EDB-4087-A87E-246AD0B86307}"/>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1" name="Freeform: Shape 10">
              <a:extLst>
                <a:ext uri="{FF2B5EF4-FFF2-40B4-BE49-F238E27FC236}">
                  <a16:creationId xmlns:a16="http://schemas.microsoft.com/office/drawing/2014/main" id="{9B59D2B6-7CA0-4DD1-ACF9-FE9B371E6A4B}"/>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D752C13A-0707-4DB7-BEE5-11C70CC4104C}"/>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182521854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3 columns 1">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chemeClr val="accent1"/>
                </a:solidFill>
                <a:latin typeface="+mn-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0"/>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chemeClr val="accent1"/>
                </a:solidFill>
                <a:latin typeface="+mn-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0"/>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chemeClr val="accent1"/>
                </a:solidFill>
                <a:latin typeface="+mn-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64386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s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a:t>Click to edit Master title style</a:t>
            </a:r>
            <a:endParaRPr lang="de-DE"/>
          </a:p>
        </p:txBody>
      </p:sp>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336B7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336B7D"/>
              </a:buClr>
              <a:defRPr sz="1400"/>
            </a:lvl2pPr>
            <a:lvl3pPr>
              <a:lnSpc>
                <a:spcPct val="100000"/>
              </a:lnSpc>
              <a:spcBef>
                <a:spcPts val="0"/>
              </a:spcBef>
              <a:buClr>
                <a:srgbClr val="336B7D"/>
              </a:buClr>
              <a:defRPr sz="1400"/>
            </a:lvl3pPr>
            <a:lvl4pPr>
              <a:lnSpc>
                <a:spcPct val="100000"/>
              </a:lnSpc>
              <a:spcBef>
                <a:spcPts val="0"/>
              </a:spcBef>
              <a:buClr>
                <a:srgbClr val="336B7D"/>
              </a:buClr>
              <a:defRPr sz="1400"/>
            </a:lvl4pPr>
            <a:lvl5pPr>
              <a:lnSpc>
                <a:spcPct val="100000"/>
              </a:lnSpc>
              <a:spcBef>
                <a:spcPts val="0"/>
              </a:spcBef>
              <a:buClr>
                <a:srgbClr val="336B7D"/>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667796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Only 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1754210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dark grey">
    <p:bg>
      <p:bgPr>
        <a:solidFill>
          <a:schemeClr val="accent4"/>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a:p>
        </p:txBody>
      </p:sp>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0019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ontent light Grey">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US"/>
              <a:t>Click to edit Master title style</a:t>
            </a:r>
            <a:endParaRPr lang="de-DE"/>
          </a:p>
        </p:txBody>
      </p:sp>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582448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Break dark">
    <p:bg>
      <p:bgPr>
        <a:solidFill>
          <a:schemeClr val="accent4"/>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a:t>INSERT A LABEL/ALBEIT</a:t>
            </a:r>
          </a:p>
        </p:txBody>
      </p:sp>
    </p:spTree>
    <p:extLst>
      <p:ext uri="{BB962C8B-B14F-4D97-AF65-F5344CB8AC3E}">
        <p14:creationId xmlns:p14="http://schemas.microsoft.com/office/powerpoint/2010/main" val="4153188517"/>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41468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 uri="{C183D7F6-B498-43B3-948B-1728B52AA6E4}">
                <adec:decorative xmlns:adec="http://schemas.microsoft.com/office/drawing/2017/decorative" val="1"/>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1"/>
                </a:solidFill>
              </a:defRPr>
            </a:lvl1pPr>
          </a:lstStyle>
          <a:p>
            <a:r>
              <a:rPr lang="de-DE"/>
              <a:t>Insert picture, edit alt text and send </a:t>
            </a:r>
            <a:r>
              <a:rPr lang="de-DE" err="1"/>
              <a:t>to</a:t>
            </a:r>
            <a:r>
              <a:rPr lang="de-DE"/>
              <a:t> back</a:t>
            </a:r>
          </a:p>
        </p:txBody>
      </p:sp>
    </p:spTree>
    <p:extLst>
      <p:ext uri="{BB962C8B-B14F-4D97-AF65-F5344CB8AC3E}">
        <p14:creationId xmlns:p14="http://schemas.microsoft.com/office/powerpoint/2010/main" val="29147484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 uri="{C183D7F6-B498-43B3-948B-1728B52AA6E4}">
                <adec:decorative xmlns:adec="http://schemas.microsoft.com/office/drawing/2017/decorative" val="1"/>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a:t>Insert picture, add alt text and send </a:t>
            </a:r>
            <a:r>
              <a:rPr lang="de-DE" err="1"/>
              <a:t>to</a:t>
            </a:r>
            <a:r>
              <a:rPr lang="de-DE"/>
              <a:t> back</a:t>
            </a:r>
          </a:p>
        </p:txBody>
      </p:sp>
    </p:spTree>
    <p:extLst>
      <p:ext uri="{BB962C8B-B14F-4D97-AF65-F5344CB8AC3E}">
        <p14:creationId xmlns:p14="http://schemas.microsoft.com/office/powerpoint/2010/main" val="35472295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cSld name="Large titl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57200" y="4958425"/>
            <a:ext cx="11277600" cy="822325"/>
          </a:xfrm>
        </p:spPr>
        <p:txBody>
          <a:bodyPr lIns="36000" tIns="144000">
            <a:normAutofit/>
          </a:bodyPr>
          <a:lstStyle>
            <a:lvl1pPr marL="0" indent="0" algn="l">
              <a:buNone/>
              <a:defRPr sz="20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7" name="Text Placeholder 6">
            <a:extLst>
              <a:ext uri="{FF2B5EF4-FFF2-40B4-BE49-F238E27FC236}">
                <a16:creationId xmlns:a16="http://schemas.microsoft.com/office/drawing/2014/main" id="{79EA84EC-0E0C-41F6-8286-BC5A87DC6C7B}"/>
              </a:ext>
            </a:extLst>
          </p:cNvPr>
          <p:cNvSpPr>
            <a:spLocks noGrp="1"/>
          </p:cNvSpPr>
          <p:nvPr>
            <p:ph type="body" sz="quarter" idx="10" hasCustomPrompt="1"/>
          </p:nvPr>
        </p:nvSpPr>
        <p:spPr>
          <a:xfrm>
            <a:off x="457200" y="2135545"/>
            <a:ext cx="11277600" cy="2585323"/>
          </a:xfrm>
        </p:spPr>
        <p:txBody>
          <a:bodyPr anchor="ctr" anchorCtr="0">
            <a:spAutoFit/>
          </a:bodyPr>
          <a:lstStyle>
            <a:lvl1pPr marL="0" indent="0" algn="l">
              <a:lnSpc>
                <a:spcPct val="70000"/>
              </a:lnSpc>
              <a:spcAft>
                <a:spcPts val="0"/>
              </a:spcAft>
              <a:buFontTx/>
              <a:buNone/>
              <a:defRPr sz="8000" b="1" cap="all" baseline="0">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a:t>Cliquez pour modifier les styles du texte du masque</a:t>
            </a:r>
          </a:p>
        </p:txBody>
      </p:sp>
      <p:grpSp>
        <p:nvGrpSpPr>
          <p:cNvPr id="6" name="Group 5">
            <a:extLst>
              <a:ext uri="{FF2B5EF4-FFF2-40B4-BE49-F238E27FC236}">
                <a16:creationId xmlns:a16="http://schemas.microsoft.com/office/drawing/2014/main" id="{53E1ECB5-DB51-4283-B8B9-FBB99B30DDDA}"/>
              </a:ext>
            </a:extLst>
          </p:cNvPr>
          <p:cNvGrpSpPr>
            <a:grpSpLocks noChangeAspect="1"/>
          </p:cNvGrpSpPr>
          <p:nvPr userDrawn="1"/>
        </p:nvGrpSpPr>
        <p:grpSpPr>
          <a:xfrm>
            <a:off x="516023" y="622911"/>
            <a:ext cx="2231297" cy="501650"/>
            <a:chOff x="9550400" y="612775"/>
            <a:chExt cx="2231297" cy="501650"/>
          </a:xfrm>
        </p:grpSpPr>
        <p:sp>
          <p:nvSpPr>
            <p:cNvPr id="8" name="Freeform: Shape 7">
              <a:extLst>
                <a:ext uri="{FF2B5EF4-FFF2-40B4-BE49-F238E27FC236}">
                  <a16:creationId xmlns:a16="http://schemas.microsoft.com/office/drawing/2014/main" id="{648307B4-0823-4CCD-9A0B-FC8313B6A1CE}"/>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9" name="Freeform: Shape 8">
              <a:extLst>
                <a:ext uri="{FF2B5EF4-FFF2-40B4-BE49-F238E27FC236}">
                  <a16:creationId xmlns:a16="http://schemas.microsoft.com/office/drawing/2014/main" id="{0EF37526-68C2-4CC7-BFA8-D9A1ECDD5F86}"/>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0" name="Freeform: Shape 9">
              <a:extLst>
                <a:ext uri="{FF2B5EF4-FFF2-40B4-BE49-F238E27FC236}">
                  <a16:creationId xmlns:a16="http://schemas.microsoft.com/office/drawing/2014/main" id="{031D688A-C2B9-40DF-8BDB-7397CB9DF4C1}"/>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1" name="Freeform: Shape 10">
              <a:extLst>
                <a:ext uri="{FF2B5EF4-FFF2-40B4-BE49-F238E27FC236}">
                  <a16:creationId xmlns:a16="http://schemas.microsoft.com/office/drawing/2014/main" id="{808CDC8B-4E52-45D7-922E-07333CE529A6}"/>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8515A298-0196-4231-B123-8DDB35B79DA6}"/>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3451843494"/>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 uri="{C183D7F6-B498-43B3-948B-1728B52AA6E4}">
                <adec:decorative xmlns:adec="http://schemas.microsoft.com/office/drawing/2017/decorative" val="1"/>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a:t>Insert picture, edit alt text and send </a:t>
            </a:r>
            <a:r>
              <a:rPr lang="de-DE" err="1"/>
              <a:t>to</a:t>
            </a:r>
            <a:r>
              <a:rPr lang="de-DE"/>
              <a:t> back</a:t>
            </a:r>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mn-lt"/>
              </a:defRPr>
            </a:lvl1pPr>
          </a:lstStyle>
          <a:p>
            <a:r>
              <a:rPr lang="en-US"/>
              <a:t>Click to edit Master title style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grpSp>
        <p:nvGrpSpPr>
          <p:cNvPr id="6" name="Group 5">
            <a:extLst>
              <a:ext uri="{FF2B5EF4-FFF2-40B4-BE49-F238E27FC236}">
                <a16:creationId xmlns:a16="http://schemas.microsoft.com/office/drawing/2014/main" id="{138C36DE-BE7C-4EA8-8C11-63DF35071C75}"/>
              </a:ext>
            </a:extLst>
          </p:cNvPr>
          <p:cNvGrpSpPr>
            <a:grpSpLocks noChangeAspect="1"/>
          </p:cNvGrpSpPr>
          <p:nvPr userDrawn="1"/>
        </p:nvGrpSpPr>
        <p:grpSpPr>
          <a:xfrm>
            <a:off x="476900" y="611982"/>
            <a:ext cx="2267015" cy="509586"/>
            <a:chOff x="9550400" y="612775"/>
            <a:chExt cx="2231297" cy="501650"/>
          </a:xfrm>
        </p:grpSpPr>
        <p:sp>
          <p:nvSpPr>
            <p:cNvPr id="8" name="Freeform: Shape 7">
              <a:extLst>
                <a:ext uri="{FF2B5EF4-FFF2-40B4-BE49-F238E27FC236}">
                  <a16:creationId xmlns:a16="http://schemas.microsoft.com/office/drawing/2014/main" id="{F832A913-EBD0-4A52-9BC5-C515E20AA2D2}"/>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9" name="Freeform: Shape 8">
              <a:extLst>
                <a:ext uri="{FF2B5EF4-FFF2-40B4-BE49-F238E27FC236}">
                  <a16:creationId xmlns:a16="http://schemas.microsoft.com/office/drawing/2014/main" id="{6C7C00F4-BABA-40DB-9C59-16A7B33536DE}"/>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1" name="Freeform: Shape 10">
              <a:extLst>
                <a:ext uri="{FF2B5EF4-FFF2-40B4-BE49-F238E27FC236}">
                  <a16:creationId xmlns:a16="http://schemas.microsoft.com/office/drawing/2014/main" id="{06629252-ADFC-4FC9-85E5-6800A45F303B}"/>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9DB5264D-26DE-4A16-881C-0B8EE6975DF9}"/>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3" name="Freeform: Shape 12">
              <a:extLst>
                <a:ext uri="{FF2B5EF4-FFF2-40B4-BE49-F238E27FC236}">
                  <a16:creationId xmlns:a16="http://schemas.microsoft.com/office/drawing/2014/main" id="{1478FE54-3447-4979-8CE3-A274C8BD5A44}"/>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2970251048"/>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28" name="Image 27">
            <a:extLst>
              <a:ext uri="{FF2B5EF4-FFF2-40B4-BE49-F238E27FC236}">
                <a16:creationId xmlns:a16="http://schemas.microsoft.com/office/drawing/2014/main" id="{CFD4BD67-7A96-4F02-AD8B-7157189FD651}"/>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rot="1808368" flipV="1">
            <a:off x="4403152" y="337083"/>
            <a:ext cx="8831279" cy="4103533"/>
          </a:xfrm>
          <a:prstGeom prst="rect">
            <a:avLst/>
          </a:prstGeom>
        </p:spPr>
      </p:pic>
      <p:pic>
        <p:nvPicPr>
          <p:cNvPr id="21" name="Picture 7" descr="facebook">
            <a:hlinkClick r:id="rId3"/>
          </p:cNvPr>
          <p:cNvPicPr>
            <a:picLocks noChangeAspect="1" noChangeArrowheads="1"/>
          </p:cNvPicPr>
          <p:nvPr/>
        </p:nvPicPr>
        <p:blipFill>
          <a:blip r:embed="rId4" cstate="print"/>
          <a:srcRect/>
          <a:stretch>
            <a:fillRect/>
          </a:stretch>
        </p:blipFill>
        <p:spPr bwMode="auto">
          <a:xfrm>
            <a:off x="426720" y="4968013"/>
            <a:ext cx="333195" cy="333195"/>
          </a:xfrm>
          <a:prstGeom prst="rect">
            <a:avLst/>
          </a:prstGeom>
          <a:noFill/>
        </p:spPr>
      </p:pic>
      <p:pic>
        <p:nvPicPr>
          <p:cNvPr id="17" name="Picture 2" descr="LinkedIn">
            <a:hlinkClick r:id="rId5"/>
          </p:cNvPr>
          <p:cNvPicPr>
            <a:picLocks noChangeAspect="1" noChangeArrowheads="1"/>
          </p:cNvPicPr>
          <p:nvPr/>
        </p:nvPicPr>
        <p:blipFill>
          <a:blip r:embed="rId6" cstate="print"/>
          <a:srcRect/>
          <a:stretch>
            <a:fillRect/>
          </a:stretch>
        </p:blipFill>
        <p:spPr bwMode="auto">
          <a:xfrm>
            <a:off x="810097" y="4968013"/>
            <a:ext cx="333195" cy="333195"/>
          </a:xfrm>
          <a:prstGeom prst="rect">
            <a:avLst/>
          </a:prstGeom>
          <a:noFill/>
        </p:spPr>
      </p:pic>
      <p:pic>
        <p:nvPicPr>
          <p:cNvPr id="18" name="Picture 4" descr="SlideShare">
            <a:hlinkClick r:id="rId7"/>
          </p:cNvPr>
          <p:cNvPicPr>
            <a:picLocks noChangeAspect="1" noChangeArrowheads="1"/>
          </p:cNvPicPr>
          <p:nvPr/>
        </p:nvPicPr>
        <p:blipFill>
          <a:blip r:embed="rId8" cstate="print"/>
          <a:srcRect/>
          <a:stretch>
            <a:fillRect/>
          </a:stretch>
        </p:blipFill>
        <p:spPr bwMode="auto">
          <a:xfrm>
            <a:off x="1193474" y="4968013"/>
            <a:ext cx="333195" cy="333195"/>
          </a:xfrm>
          <a:prstGeom prst="rect">
            <a:avLst/>
          </a:prstGeom>
          <a:noFill/>
        </p:spPr>
      </p:pic>
      <p:pic>
        <p:nvPicPr>
          <p:cNvPr id="19" name="Picture 5" descr="Twitter">
            <a:hlinkClick r:id="rId9"/>
          </p:cNvPr>
          <p:cNvPicPr>
            <a:picLocks noChangeAspect="1" noChangeArrowheads="1"/>
          </p:cNvPicPr>
          <p:nvPr/>
        </p:nvPicPr>
        <p:blipFill>
          <a:blip r:embed="rId10" cstate="print"/>
          <a:srcRect/>
          <a:stretch>
            <a:fillRect/>
          </a:stretch>
        </p:blipFill>
        <p:spPr bwMode="auto">
          <a:xfrm>
            <a:off x="1576851" y="4968013"/>
            <a:ext cx="333195" cy="333195"/>
          </a:xfrm>
          <a:prstGeom prst="rect">
            <a:avLst/>
          </a:prstGeom>
          <a:noFill/>
        </p:spPr>
      </p:pic>
      <p:pic>
        <p:nvPicPr>
          <p:cNvPr id="20" name="Picture 6" descr="YouTube">
            <a:hlinkClick r:id="rId11"/>
          </p:cNvPr>
          <p:cNvPicPr>
            <a:picLocks noChangeAspect="1" noChangeArrowheads="1"/>
          </p:cNvPicPr>
          <p:nvPr userDrawn="1"/>
        </p:nvPicPr>
        <p:blipFill>
          <a:blip r:embed="rId12" cstate="print"/>
          <a:srcRect/>
          <a:stretch>
            <a:fillRect/>
          </a:stretch>
        </p:blipFill>
        <p:spPr bwMode="auto">
          <a:xfrm>
            <a:off x="1960227"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a:solidFill>
                  <a:schemeClr val="bg1"/>
                </a:solidFill>
                <a:latin typeface="Ubuntu" panose="020B0504030602030204" pitchFamily="34" charset="0"/>
                <a:cs typeface="Arial"/>
              </a:rPr>
              <a:t>Copyright © 2023 Capgemini. All rights reserved.</a:t>
            </a:r>
          </a:p>
        </p:txBody>
      </p:sp>
      <p:grpSp>
        <p:nvGrpSpPr>
          <p:cNvPr id="10" name="Group 9">
            <a:extLst>
              <a:ext uri="{FF2B5EF4-FFF2-40B4-BE49-F238E27FC236}">
                <a16:creationId xmlns:a16="http://schemas.microsoft.com/office/drawing/2014/main" id="{D2BF7E9C-FD5C-450A-A1FB-17FC5765ED64}"/>
              </a:ext>
            </a:extLst>
          </p:cNvPr>
          <p:cNvGrpSpPr>
            <a:grpSpLocks noChangeAspect="1"/>
          </p:cNvGrpSpPr>
          <p:nvPr userDrawn="1"/>
        </p:nvGrpSpPr>
        <p:grpSpPr>
          <a:xfrm>
            <a:off x="411020" y="984393"/>
            <a:ext cx="2231297" cy="501650"/>
            <a:chOff x="9550400" y="612775"/>
            <a:chExt cx="2231297" cy="501650"/>
          </a:xfrm>
        </p:grpSpPr>
        <p:sp>
          <p:nvSpPr>
            <p:cNvPr id="11" name="Freeform: Shape 10">
              <a:extLst>
                <a:ext uri="{FF2B5EF4-FFF2-40B4-BE49-F238E27FC236}">
                  <a16:creationId xmlns:a16="http://schemas.microsoft.com/office/drawing/2014/main" id="{DD26A2F9-4026-4DA7-B00A-AE48A8B0CD4D}"/>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0DCE7524-34A1-429B-91AD-74BE1F944E06}"/>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4" name="Freeform: Shape 13">
              <a:extLst>
                <a:ext uri="{FF2B5EF4-FFF2-40B4-BE49-F238E27FC236}">
                  <a16:creationId xmlns:a16="http://schemas.microsoft.com/office/drawing/2014/main" id="{0F68A571-28DB-453F-861D-36D50723ED4D}"/>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5" name="Freeform: Shape 14">
              <a:extLst>
                <a:ext uri="{FF2B5EF4-FFF2-40B4-BE49-F238E27FC236}">
                  <a16:creationId xmlns:a16="http://schemas.microsoft.com/office/drawing/2014/main" id="{923DB0AA-5015-4FEA-A32D-44257CF2BED3}"/>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6" name="Freeform: Shape 15">
              <a:extLst>
                <a:ext uri="{FF2B5EF4-FFF2-40B4-BE49-F238E27FC236}">
                  <a16:creationId xmlns:a16="http://schemas.microsoft.com/office/drawing/2014/main" id="{3E8CD59B-E3D8-4E45-86AA-3D0BB06038CE}"/>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897366647"/>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blank" preserve="1">
  <p:cSld name="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2214" y="1295400"/>
            <a:ext cx="9702386" cy="6043284"/>
          </a:xfrm>
          <a:prstGeom prst="rect">
            <a:avLst/>
          </a:prstGeom>
        </p:spPr>
      </p:pic>
      <p:pic>
        <p:nvPicPr>
          <p:cNvPr id="22" name="Picture 7" descr="facebook">
            <a:hlinkClick r:id="rId3"/>
            <a:extLst>
              <a:ext uri="{FF2B5EF4-FFF2-40B4-BE49-F238E27FC236}">
                <a16:creationId xmlns:a16="http://schemas.microsoft.com/office/drawing/2014/main" id="{BCC76D32-C587-45AA-A26C-ED5B038C867B}"/>
              </a:ext>
            </a:extLst>
          </p:cNvPr>
          <p:cNvPicPr>
            <a:picLocks noChangeAspect="1" noChangeArrowheads="1"/>
          </p:cNvPicPr>
          <p:nvPr/>
        </p:nvPicPr>
        <p:blipFill>
          <a:blip r:embed="rId4" cstate="print"/>
          <a:srcRect/>
          <a:stretch>
            <a:fillRect/>
          </a:stretch>
        </p:blipFill>
        <p:spPr bwMode="auto">
          <a:xfrm>
            <a:off x="426720" y="5328053"/>
            <a:ext cx="333195" cy="333195"/>
          </a:xfrm>
          <a:prstGeom prst="rect">
            <a:avLst/>
          </a:prstGeom>
          <a:noFill/>
        </p:spPr>
      </p:pic>
      <p:pic>
        <p:nvPicPr>
          <p:cNvPr id="17" name="Picture 2" descr="LinkedIn">
            <a:hlinkClick r:id="rId5"/>
            <a:extLst>
              <a:ext uri="{FF2B5EF4-FFF2-40B4-BE49-F238E27FC236}">
                <a16:creationId xmlns:a16="http://schemas.microsoft.com/office/drawing/2014/main" id="{F6DF1D6E-8462-43E1-AFC5-8A5C855024F4}"/>
              </a:ext>
            </a:extLst>
          </p:cNvPr>
          <p:cNvPicPr>
            <a:picLocks noChangeAspect="1" noChangeArrowheads="1"/>
          </p:cNvPicPr>
          <p:nvPr/>
        </p:nvPicPr>
        <p:blipFill>
          <a:blip r:embed="rId6" cstate="print"/>
          <a:srcRect/>
          <a:stretch>
            <a:fillRect/>
          </a:stretch>
        </p:blipFill>
        <p:spPr bwMode="auto">
          <a:xfrm>
            <a:off x="810097" y="5328053"/>
            <a:ext cx="333195" cy="333195"/>
          </a:xfrm>
          <a:prstGeom prst="rect">
            <a:avLst/>
          </a:prstGeom>
          <a:noFill/>
        </p:spPr>
      </p:pic>
      <p:pic>
        <p:nvPicPr>
          <p:cNvPr id="19" name="Picture 4" descr="SlideShare">
            <a:hlinkClick r:id="rId7"/>
            <a:extLst>
              <a:ext uri="{FF2B5EF4-FFF2-40B4-BE49-F238E27FC236}">
                <a16:creationId xmlns:a16="http://schemas.microsoft.com/office/drawing/2014/main" id="{DA74C6D2-FFE3-4CE8-B52D-0A33097AEEAF}"/>
              </a:ext>
            </a:extLst>
          </p:cNvPr>
          <p:cNvPicPr>
            <a:picLocks noChangeAspect="1" noChangeArrowheads="1"/>
          </p:cNvPicPr>
          <p:nvPr/>
        </p:nvPicPr>
        <p:blipFill>
          <a:blip r:embed="rId8" cstate="print"/>
          <a:srcRect/>
          <a:stretch>
            <a:fillRect/>
          </a:stretch>
        </p:blipFill>
        <p:spPr bwMode="auto">
          <a:xfrm>
            <a:off x="1193474" y="5328053"/>
            <a:ext cx="333195" cy="333195"/>
          </a:xfrm>
          <a:prstGeom prst="rect">
            <a:avLst/>
          </a:prstGeom>
          <a:noFill/>
        </p:spPr>
      </p:pic>
      <p:pic>
        <p:nvPicPr>
          <p:cNvPr id="20" name="Picture 5" descr="Twitter">
            <a:hlinkClick r:id="rId9"/>
            <a:extLst>
              <a:ext uri="{FF2B5EF4-FFF2-40B4-BE49-F238E27FC236}">
                <a16:creationId xmlns:a16="http://schemas.microsoft.com/office/drawing/2014/main" id="{14E10122-92A2-4535-9737-8C1BE0EE0AEC}"/>
              </a:ext>
            </a:extLst>
          </p:cNvPr>
          <p:cNvPicPr>
            <a:picLocks noChangeAspect="1" noChangeArrowheads="1"/>
          </p:cNvPicPr>
          <p:nvPr/>
        </p:nvPicPr>
        <p:blipFill>
          <a:blip r:embed="rId10" cstate="print"/>
          <a:srcRect/>
          <a:stretch>
            <a:fillRect/>
          </a:stretch>
        </p:blipFill>
        <p:spPr bwMode="auto">
          <a:xfrm>
            <a:off x="1576851" y="5328053"/>
            <a:ext cx="333195" cy="333195"/>
          </a:xfrm>
          <a:prstGeom prst="rect">
            <a:avLst/>
          </a:prstGeom>
          <a:noFill/>
        </p:spPr>
      </p:pic>
      <p:pic>
        <p:nvPicPr>
          <p:cNvPr id="21" name="Picture 6" descr="YouTube">
            <a:hlinkClick r:id="rId11"/>
            <a:extLst>
              <a:ext uri="{FF2B5EF4-FFF2-40B4-BE49-F238E27FC236}">
                <a16:creationId xmlns:a16="http://schemas.microsoft.com/office/drawing/2014/main" id="{BA6EF96A-02CA-41A1-9095-358FE7486671}"/>
              </a:ext>
            </a:extLst>
          </p:cNvPr>
          <p:cNvPicPr>
            <a:picLocks noChangeAspect="1" noChangeArrowheads="1"/>
          </p:cNvPicPr>
          <p:nvPr userDrawn="1"/>
        </p:nvPicPr>
        <p:blipFill>
          <a:blip r:embed="rId12" cstate="print"/>
          <a:srcRect/>
          <a:stretch>
            <a:fillRect/>
          </a:stretch>
        </p:blipFill>
        <p:spPr bwMode="auto">
          <a:xfrm>
            <a:off x="1960227" y="5328053"/>
            <a:ext cx="333195" cy="333195"/>
          </a:xfrm>
          <a:prstGeom prst="rect">
            <a:avLst/>
          </a:prstGeom>
          <a:noFill/>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a:solidFill>
                  <a:schemeClr val="bg1"/>
                </a:solidFill>
                <a:latin typeface="Ubuntu" panose="020B0504030602030204" pitchFamily="34" charset="0"/>
                <a:cs typeface="Arial"/>
              </a:rPr>
              <a:t>Copyright © 2023 Capgemini. All rights reserved.</a:t>
            </a:r>
          </a:p>
        </p:txBody>
      </p:sp>
      <p:grpSp>
        <p:nvGrpSpPr>
          <p:cNvPr id="10" name="Group 9">
            <a:extLst>
              <a:ext uri="{FF2B5EF4-FFF2-40B4-BE49-F238E27FC236}">
                <a16:creationId xmlns:a16="http://schemas.microsoft.com/office/drawing/2014/main" id="{665BE2A4-4ACC-4E54-9A85-77DFC7F65F01}"/>
              </a:ext>
            </a:extLst>
          </p:cNvPr>
          <p:cNvGrpSpPr>
            <a:grpSpLocks noChangeAspect="1"/>
          </p:cNvGrpSpPr>
          <p:nvPr userDrawn="1"/>
        </p:nvGrpSpPr>
        <p:grpSpPr>
          <a:xfrm>
            <a:off x="9161718" y="5747778"/>
            <a:ext cx="2231297" cy="501650"/>
            <a:chOff x="9550400" y="612775"/>
            <a:chExt cx="2231297" cy="501650"/>
          </a:xfrm>
        </p:grpSpPr>
        <p:sp>
          <p:nvSpPr>
            <p:cNvPr id="11" name="Freeform: Shape 10">
              <a:extLst>
                <a:ext uri="{FF2B5EF4-FFF2-40B4-BE49-F238E27FC236}">
                  <a16:creationId xmlns:a16="http://schemas.microsoft.com/office/drawing/2014/main" id="{0CE61B69-C06F-4D0A-9437-BC399186700C}"/>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96F08509-FA85-4193-A497-0E692E886745}"/>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3" name="Freeform: Shape 12">
              <a:extLst>
                <a:ext uri="{FF2B5EF4-FFF2-40B4-BE49-F238E27FC236}">
                  <a16:creationId xmlns:a16="http://schemas.microsoft.com/office/drawing/2014/main" id="{A40793F6-8550-4F9A-98A1-4BD1C63DE3E6}"/>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4" name="Freeform: Shape 13">
              <a:extLst>
                <a:ext uri="{FF2B5EF4-FFF2-40B4-BE49-F238E27FC236}">
                  <a16:creationId xmlns:a16="http://schemas.microsoft.com/office/drawing/2014/main" id="{AF68DDBF-3EE2-4BFD-9E41-A500A2DB8E18}"/>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5" name="Freeform: Shape 14">
              <a:extLst>
                <a:ext uri="{FF2B5EF4-FFF2-40B4-BE49-F238E27FC236}">
                  <a16:creationId xmlns:a16="http://schemas.microsoft.com/office/drawing/2014/main" id="{F22E4E1F-DFDD-4EF6-8781-D2EC7D60F89D}"/>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3447345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B92814EB-708F-421C-9F3F-E5C7B767B62F}"/>
              </a:ext>
              <a:ext uri="{C183D7F6-B498-43B3-948B-1728B52AA6E4}">
                <adec:decorative xmlns:adec="http://schemas.microsoft.com/office/drawing/2017/decorative" val="1"/>
              </a:ext>
            </a:extLst>
          </p:cNvPr>
          <p:cNvSpPr>
            <a:spLocks noGrp="1"/>
          </p:cNvSpPr>
          <p:nvPr>
            <p:ph type="pic" sz="quarter" idx="10" hasCustomPrompt="1"/>
          </p:nvPr>
        </p:nvSpPr>
        <p:spPr>
          <a:xfrm>
            <a:off x="0" y="0"/>
            <a:ext cx="12192000" cy="6858000"/>
          </a:xfrm>
          <a:custGeom>
            <a:avLst/>
            <a:gdLst>
              <a:gd name="connsiteX0" fmla="*/ 10205289 w 12192000"/>
              <a:gd name="connsiteY0" fmla="*/ 966629 h 6858000"/>
              <a:gd name="connsiteX1" fmla="*/ 10155045 w 12192000"/>
              <a:gd name="connsiteY1" fmla="*/ 1089100 h 6858000"/>
              <a:gd name="connsiteX2" fmla="*/ 10129923 w 12192000"/>
              <a:gd name="connsiteY2" fmla="*/ 1057697 h 6858000"/>
              <a:gd name="connsiteX3" fmla="*/ 10205289 w 12192000"/>
              <a:gd name="connsiteY3" fmla="*/ 966629 h 6858000"/>
              <a:gd name="connsiteX4" fmla="*/ 10359163 w 12192000"/>
              <a:gd name="connsiteY4" fmla="*/ 768791 h 6858000"/>
              <a:gd name="connsiteX5" fmla="*/ 10381145 w 12192000"/>
              <a:gd name="connsiteY5" fmla="*/ 803334 h 6858000"/>
              <a:gd name="connsiteX6" fmla="*/ 10330900 w 12192000"/>
              <a:gd name="connsiteY6" fmla="*/ 875561 h 6858000"/>
              <a:gd name="connsiteX7" fmla="*/ 10359163 w 12192000"/>
              <a:gd name="connsiteY7" fmla="*/ 768791 h 6858000"/>
              <a:gd name="connsiteX8" fmla="*/ 11203898 w 12192000"/>
              <a:gd name="connsiteY8" fmla="*/ 658881 h 6858000"/>
              <a:gd name="connsiteX9" fmla="*/ 11178776 w 12192000"/>
              <a:gd name="connsiteY9" fmla="*/ 684003 h 6858000"/>
              <a:gd name="connsiteX10" fmla="*/ 11203898 w 12192000"/>
              <a:gd name="connsiteY10" fmla="*/ 709126 h 6858000"/>
              <a:gd name="connsiteX11" fmla="*/ 11229020 w 12192000"/>
              <a:gd name="connsiteY11" fmla="*/ 684003 h 6858000"/>
              <a:gd name="connsiteX12" fmla="*/ 11203898 w 12192000"/>
              <a:gd name="connsiteY12" fmla="*/ 658881 h 6858000"/>
              <a:gd name="connsiteX13" fmla="*/ 10842765 w 12192000"/>
              <a:gd name="connsiteY13" fmla="*/ 646320 h 6858000"/>
              <a:gd name="connsiteX14" fmla="*/ 10817643 w 12192000"/>
              <a:gd name="connsiteY14" fmla="*/ 674583 h 6858000"/>
              <a:gd name="connsiteX15" fmla="*/ 10842765 w 12192000"/>
              <a:gd name="connsiteY15" fmla="*/ 699705 h 6858000"/>
              <a:gd name="connsiteX16" fmla="*/ 10867887 w 12192000"/>
              <a:gd name="connsiteY16" fmla="*/ 671442 h 6858000"/>
              <a:gd name="connsiteX17" fmla="*/ 10842765 w 12192000"/>
              <a:gd name="connsiteY17" fmla="*/ 646320 h 6858000"/>
              <a:gd name="connsiteX18" fmla="*/ 9570952 w 12192000"/>
              <a:gd name="connsiteY18" fmla="*/ 621198 h 6858000"/>
              <a:gd name="connsiteX19" fmla="*/ 9420219 w 12192000"/>
              <a:gd name="connsiteY19" fmla="*/ 806475 h 6858000"/>
              <a:gd name="connsiteX20" fmla="*/ 9545830 w 12192000"/>
              <a:gd name="connsiteY20" fmla="*/ 969769 h 6858000"/>
              <a:gd name="connsiteX21" fmla="*/ 9665161 w 12192000"/>
              <a:gd name="connsiteY21" fmla="*/ 894402 h 6858000"/>
              <a:gd name="connsiteX22" fmla="*/ 9724826 w 12192000"/>
              <a:gd name="connsiteY22" fmla="*/ 954068 h 6858000"/>
              <a:gd name="connsiteX23" fmla="*/ 9797053 w 12192000"/>
              <a:gd name="connsiteY23" fmla="*/ 900683 h 6858000"/>
              <a:gd name="connsiteX24" fmla="*/ 9847297 w 12192000"/>
              <a:gd name="connsiteY24" fmla="*/ 954068 h 6858000"/>
              <a:gd name="connsiteX25" fmla="*/ 9894401 w 12192000"/>
              <a:gd name="connsiteY25" fmla="*/ 928946 h 6858000"/>
              <a:gd name="connsiteX26" fmla="*/ 9947786 w 12192000"/>
              <a:gd name="connsiteY26" fmla="*/ 1092240 h 6858000"/>
              <a:gd name="connsiteX27" fmla="*/ 9935225 w 12192000"/>
              <a:gd name="connsiteY27" fmla="*/ 957208 h 6858000"/>
              <a:gd name="connsiteX28" fmla="*/ 9985470 w 12192000"/>
              <a:gd name="connsiteY28" fmla="*/ 775072 h 6858000"/>
              <a:gd name="connsiteX29" fmla="*/ 10013732 w 12192000"/>
              <a:gd name="connsiteY29" fmla="*/ 828457 h 6858000"/>
              <a:gd name="connsiteX30" fmla="*/ 10007452 w 12192000"/>
              <a:gd name="connsiteY30" fmla="*/ 875561 h 6858000"/>
              <a:gd name="connsiteX31" fmla="*/ 9944646 w 12192000"/>
              <a:gd name="connsiteY31" fmla="*/ 935226 h 6858000"/>
              <a:gd name="connsiteX32" fmla="*/ 9969768 w 12192000"/>
              <a:gd name="connsiteY32" fmla="*/ 954068 h 6858000"/>
              <a:gd name="connsiteX33" fmla="*/ 10045135 w 12192000"/>
              <a:gd name="connsiteY33" fmla="*/ 878701 h 6858000"/>
              <a:gd name="connsiteX34" fmla="*/ 10092239 w 12192000"/>
              <a:gd name="connsiteY34" fmla="*/ 844158 h 6858000"/>
              <a:gd name="connsiteX35" fmla="*/ 10092239 w 12192000"/>
              <a:gd name="connsiteY35" fmla="*/ 859859 h 6858000"/>
              <a:gd name="connsiteX36" fmla="*/ 10148764 w 12192000"/>
              <a:gd name="connsiteY36" fmla="*/ 938366 h 6858000"/>
              <a:gd name="connsiteX37" fmla="*/ 10208430 w 12192000"/>
              <a:gd name="connsiteY37" fmla="*/ 891262 h 6858000"/>
              <a:gd name="connsiteX38" fmla="*/ 10211570 w 12192000"/>
              <a:gd name="connsiteY38" fmla="*/ 935226 h 6858000"/>
              <a:gd name="connsiteX39" fmla="*/ 10098520 w 12192000"/>
              <a:gd name="connsiteY39" fmla="*/ 1057697 h 6858000"/>
              <a:gd name="connsiteX40" fmla="*/ 10158185 w 12192000"/>
              <a:gd name="connsiteY40" fmla="*/ 1120503 h 6858000"/>
              <a:gd name="connsiteX41" fmla="*/ 10252393 w 12192000"/>
              <a:gd name="connsiteY41" fmla="*/ 947787 h 6858000"/>
              <a:gd name="connsiteX42" fmla="*/ 10315199 w 12192000"/>
              <a:gd name="connsiteY42" fmla="*/ 919525 h 6858000"/>
              <a:gd name="connsiteX43" fmla="*/ 10381145 w 12192000"/>
              <a:gd name="connsiteY43" fmla="*/ 954068 h 6858000"/>
              <a:gd name="connsiteX44" fmla="*/ 10481634 w 12192000"/>
              <a:gd name="connsiteY44" fmla="*/ 884982 h 6858000"/>
              <a:gd name="connsiteX45" fmla="*/ 10513037 w 12192000"/>
              <a:gd name="connsiteY45" fmla="*/ 954068 h 6858000"/>
              <a:gd name="connsiteX46" fmla="*/ 10578983 w 12192000"/>
              <a:gd name="connsiteY46" fmla="*/ 778212 h 6858000"/>
              <a:gd name="connsiteX47" fmla="*/ 10632367 w 12192000"/>
              <a:gd name="connsiteY47" fmla="*/ 969769 h 6858000"/>
              <a:gd name="connsiteX48" fmla="*/ 10704594 w 12192000"/>
              <a:gd name="connsiteY48" fmla="*/ 800194 h 6858000"/>
              <a:gd name="connsiteX49" fmla="*/ 10767400 w 12192000"/>
              <a:gd name="connsiteY49" fmla="*/ 954068 h 6858000"/>
              <a:gd name="connsiteX50" fmla="*/ 10830205 w 12192000"/>
              <a:gd name="connsiteY50" fmla="*/ 866140 h 6858000"/>
              <a:gd name="connsiteX51" fmla="*/ 10893011 w 12192000"/>
              <a:gd name="connsiteY51" fmla="*/ 954068 h 6858000"/>
              <a:gd name="connsiteX52" fmla="*/ 10949536 w 12192000"/>
              <a:gd name="connsiteY52" fmla="*/ 900683 h 6858000"/>
              <a:gd name="connsiteX53" fmla="*/ 10980939 w 12192000"/>
              <a:gd name="connsiteY53" fmla="*/ 954068 h 6858000"/>
              <a:gd name="connsiteX54" fmla="*/ 11059446 w 12192000"/>
              <a:gd name="connsiteY54" fmla="*/ 778212 h 6858000"/>
              <a:gd name="connsiteX55" fmla="*/ 11144233 w 12192000"/>
              <a:gd name="connsiteY55" fmla="*/ 954068 h 6858000"/>
              <a:gd name="connsiteX56" fmla="*/ 11197618 w 12192000"/>
              <a:gd name="connsiteY56" fmla="*/ 894402 h 6858000"/>
              <a:gd name="connsiteX57" fmla="*/ 11244722 w 12192000"/>
              <a:gd name="connsiteY57" fmla="*/ 954068 h 6858000"/>
              <a:gd name="connsiteX58" fmla="*/ 11272985 w 12192000"/>
              <a:gd name="connsiteY58" fmla="*/ 938366 h 6858000"/>
              <a:gd name="connsiteX59" fmla="*/ 11225881 w 12192000"/>
              <a:gd name="connsiteY59" fmla="*/ 784493 h 6858000"/>
              <a:gd name="connsiteX60" fmla="*/ 11207039 w 12192000"/>
              <a:gd name="connsiteY60" fmla="*/ 740529 h 6858000"/>
              <a:gd name="connsiteX61" fmla="*/ 11188197 w 12192000"/>
              <a:gd name="connsiteY61" fmla="*/ 743669 h 6858000"/>
              <a:gd name="connsiteX62" fmla="*/ 11147374 w 12192000"/>
              <a:gd name="connsiteY62" fmla="*/ 913244 h 6858000"/>
              <a:gd name="connsiteX63" fmla="*/ 11062586 w 12192000"/>
              <a:gd name="connsiteY63" fmla="*/ 721687 h 6858000"/>
              <a:gd name="connsiteX64" fmla="*/ 10984079 w 12192000"/>
              <a:gd name="connsiteY64" fmla="*/ 875561 h 6858000"/>
              <a:gd name="connsiteX65" fmla="*/ 10977798 w 12192000"/>
              <a:gd name="connsiteY65" fmla="*/ 803334 h 6858000"/>
              <a:gd name="connsiteX66" fmla="*/ 10980939 w 12192000"/>
              <a:gd name="connsiteY66" fmla="*/ 765651 h 6858000"/>
              <a:gd name="connsiteX67" fmla="*/ 10943255 w 12192000"/>
              <a:gd name="connsiteY67" fmla="*/ 740529 h 6858000"/>
              <a:gd name="connsiteX68" fmla="*/ 10896151 w 12192000"/>
              <a:gd name="connsiteY68" fmla="*/ 916384 h 6858000"/>
              <a:gd name="connsiteX69" fmla="*/ 10858468 w 12192000"/>
              <a:gd name="connsiteY69" fmla="*/ 790773 h 6858000"/>
              <a:gd name="connsiteX70" fmla="*/ 10820784 w 12192000"/>
              <a:gd name="connsiteY70" fmla="*/ 740529 h 6858000"/>
              <a:gd name="connsiteX71" fmla="*/ 10773680 w 12192000"/>
              <a:gd name="connsiteY71" fmla="*/ 906964 h 6858000"/>
              <a:gd name="connsiteX72" fmla="*/ 10707734 w 12192000"/>
              <a:gd name="connsiteY72" fmla="*/ 740529 h 6858000"/>
              <a:gd name="connsiteX73" fmla="*/ 10638648 w 12192000"/>
              <a:gd name="connsiteY73" fmla="*/ 897543 h 6858000"/>
              <a:gd name="connsiteX74" fmla="*/ 10578983 w 12192000"/>
              <a:gd name="connsiteY74" fmla="*/ 721687 h 6858000"/>
              <a:gd name="connsiteX75" fmla="*/ 10516177 w 12192000"/>
              <a:gd name="connsiteY75" fmla="*/ 847298 h 6858000"/>
              <a:gd name="connsiteX76" fmla="*/ 10509897 w 12192000"/>
              <a:gd name="connsiteY76" fmla="*/ 847298 h 6858000"/>
              <a:gd name="connsiteX77" fmla="*/ 10509897 w 12192000"/>
              <a:gd name="connsiteY77" fmla="*/ 809615 h 6858000"/>
              <a:gd name="connsiteX78" fmla="*/ 10475353 w 12192000"/>
              <a:gd name="connsiteY78" fmla="*/ 737388 h 6858000"/>
              <a:gd name="connsiteX79" fmla="*/ 10387426 w 12192000"/>
              <a:gd name="connsiteY79" fmla="*/ 919525 h 6858000"/>
              <a:gd name="connsiteX80" fmla="*/ 10349742 w 12192000"/>
              <a:gd name="connsiteY80" fmla="*/ 903823 h 6858000"/>
              <a:gd name="connsiteX81" fmla="*/ 10425109 w 12192000"/>
              <a:gd name="connsiteY81" fmla="*/ 800194 h 6858000"/>
              <a:gd name="connsiteX82" fmla="*/ 10365444 w 12192000"/>
              <a:gd name="connsiteY82" fmla="*/ 740529 h 6858000"/>
              <a:gd name="connsiteX83" fmla="*/ 10286937 w 12192000"/>
              <a:gd name="connsiteY83" fmla="*/ 837877 h 6858000"/>
              <a:gd name="connsiteX84" fmla="*/ 10299498 w 12192000"/>
              <a:gd name="connsiteY84" fmla="*/ 900683 h 6858000"/>
              <a:gd name="connsiteX85" fmla="*/ 10249253 w 12192000"/>
              <a:gd name="connsiteY85" fmla="*/ 922665 h 6858000"/>
              <a:gd name="connsiteX86" fmla="*/ 10239832 w 12192000"/>
              <a:gd name="connsiteY86" fmla="*/ 784493 h 6858000"/>
              <a:gd name="connsiteX87" fmla="*/ 10202149 w 12192000"/>
              <a:gd name="connsiteY87" fmla="*/ 815895 h 6858000"/>
              <a:gd name="connsiteX88" fmla="*/ 10155045 w 12192000"/>
              <a:gd name="connsiteY88" fmla="*/ 897543 h 6858000"/>
              <a:gd name="connsiteX89" fmla="*/ 10133063 w 12192000"/>
              <a:gd name="connsiteY89" fmla="*/ 863000 h 6858000"/>
              <a:gd name="connsiteX90" fmla="*/ 10236692 w 12192000"/>
              <a:gd name="connsiteY90" fmla="*/ 762511 h 6858000"/>
              <a:gd name="connsiteX91" fmla="*/ 10202149 w 12192000"/>
              <a:gd name="connsiteY91" fmla="*/ 727968 h 6858000"/>
              <a:gd name="connsiteX92" fmla="*/ 10107941 w 12192000"/>
              <a:gd name="connsiteY92" fmla="*/ 784493 h 6858000"/>
              <a:gd name="connsiteX93" fmla="*/ 10051415 w 12192000"/>
              <a:gd name="connsiteY93" fmla="*/ 841018 h 6858000"/>
              <a:gd name="connsiteX94" fmla="*/ 10051415 w 12192000"/>
              <a:gd name="connsiteY94" fmla="*/ 825316 h 6858000"/>
              <a:gd name="connsiteX95" fmla="*/ 9985470 w 12192000"/>
              <a:gd name="connsiteY95" fmla="*/ 734248 h 6858000"/>
              <a:gd name="connsiteX96" fmla="*/ 9932085 w 12192000"/>
              <a:gd name="connsiteY96" fmla="*/ 775072 h 6858000"/>
              <a:gd name="connsiteX97" fmla="*/ 9910103 w 12192000"/>
              <a:gd name="connsiteY97" fmla="*/ 740529 h 6858000"/>
              <a:gd name="connsiteX98" fmla="*/ 9884981 w 12192000"/>
              <a:gd name="connsiteY98" fmla="*/ 746809 h 6858000"/>
              <a:gd name="connsiteX99" fmla="*/ 9891261 w 12192000"/>
              <a:gd name="connsiteY99" fmla="*/ 812755 h 6858000"/>
              <a:gd name="connsiteX100" fmla="*/ 9850437 w 12192000"/>
              <a:gd name="connsiteY100" fmla="*/ 922665 h 6858000"/>
              <a:gd name="connsiteX101" fmla="*/ 9822175 w 12192000"/>
              <a:gd name="connsiteY101" fmla="*/ 800194 h 6858000"/>
              <a:gd name="connsiteX102" fmla="*/ 9809614 w 12192000"/>
              <a:gd name="connsiteY102" fmla="*/ 797054 h 6858000"/>
              <a:gd name="connsiteX103" fmla="*/ 9781351 w 12192000"/>
              <a:gd name="connsiteY103" fmla="*/ 853579 h 6858000"/>
              <a:gd name="connsiteX104" fmla="*/ 9734247 w 12192000"/>
              <a:gd name="connsiteY104" fmla="*/ 919525 h 6858000"/>
              <a:gd name="connsiteX105" fmla="*/ 9709125 w 12192000"/>
              <a:gd name="connsiteY105" fmla="*/ 878701 h 6858000"/>
              <a:gd name="connsiteX106" fmla="*/ 9819035 w 12192000"/>
              <a:gd name="connsiteY106" fmla="*/ 778212 h 6858000"/>
              <a:gd name="connsiteX107" fmla="*/ 9784492 w 12192000"/>
              <a:gd name="connsiteY107" fmla="*/ 740529 h 6858000"/>
              <a:gd name="connsiteX108" fmla="*/ 9674582 w 12192000"/>
              <a:gd name="connsiteY108" fmla="*/ 825316 h 6858000"/>
              <a:gd name="connsiteX109" fmla="*/ 9555251 w 12192000"/>
              <a:gd name="connsiteY109" fmla="*/ 925805 h 6858000"/>
              <a:gd name="connsiteX110" fmla="*/ 9473604 w 12192000"/>
              <a:gd name="connsiteY110" fmla="*/ 800194 h 6858000"/>
              <a:gd name="connsiteX111" fmla="*/ 9567812 w 12192000"/>
              <a:gd name="connsiteY111" fmla="*/ 655741 h 6858000"/>
              <a:gd name="connsiteX112" fmla="*/ 9608636 w 12192000"/>
              <a:gd name="connsiteY112" fmla="*/ 721687 h 6858000"/>
              <a:gd name="connsiteX113" fmla="*/ 9655740 w 12192000"/>
              <a:gd name="connsiteY113" fmla="*/ 687144 h 6858000"/>
              <a:gd name="connsiteX114" fmla="*/ 9570952 w 12192000"/>
              <a:gd name="connsiteY114" fmla="*/ 621198 h 6858000"/>
              <a:gd name="connsiteX115" fmla="*/ 11503938 w 12192000"/>
              <a:gd name="connsiteY115" fmla="*/ 612538 h 6858000"/>
              <a:gd name="connsiteX116" fmla="*/ 11291551 w 12192000"/>
              <a:gd name="connsiteY116" fmla="*/ 832051 h 6858000"/>
              <a:gd name="connsiteX117" fmla="*/ 11365123 w 12192000"/>
              <a:gd name="connsiteY117" fmla="*/ 940418 h 6858000"/>
              <a:gd name="connsiteX118" fmla="*/ 11440083 w 12192000"/>
              <a:gd name="connsiteY118" fmla="*/ 941808 h 6858000"/>
              <a:gd name="connsiteX119" fmla="*/ 11444304 w 12192000"/>
              <a:gd name="connsiteY119" fmla="*/ 939708 h 6858000"/>
              <a:gd name="connsiteX120" fmla="*/ 11445324 w 12192000"/>
              <a:gd name="connsiteY120" fmla="*/ 939542 h 6858000"/>
              <a:gd name="connsiteX121" fmla="*/ 11475268 w 12192000"/>
              <a:gd name="connsiteY121" fmla="*/ 924644 h 6858000"/>
              <a:gd name="connsiteX122" fmla="*/ 11494474 w 12192000"/>
              <a:gd name="connsiteY122" fmla="*/ 907542 h 6858000"/>
              <a:gd name="connsiteX123" fmla="*/ 11488753 w 12192000"/>
              <a:gd name="connsiteY123" fmla="*/ 926162 h 6858000"/>
              <a:gd name="connsiteX124" fmla="*/ 11464846 w 12192000"/>
              <a:gd name="connsiteY124" fmla="*/ 951842 h 6858000"/>
              <a:gd name="connsiteX125" fmla="*/ 11432834 w 12192000"/>
              <a:gd name="connsiteY125" fmla="*/ 964214 h 6858000"/>
              <a:gd name="connsiteX126" fmla="*/ 11433416 w 12192000"/>
              <a:gd name="connsiteY126" fmla="*/ 964508 h 6858000"/>
              <a:gd name="connsiteX127" fmla="*/ 11427416 w 12192000"/>
              <a:gd name="connsiteY127" fmla="*/ 966826 h 6858000"/>
              <a:gd name="connsiteX128" fmla="*/ 11478812 w 12192000"/>
              <a:gd name="connsiteY128" fmla="*/ 980728 h 6858000"/>
              <a:gd name="connsiteX129" fmla="*/ 11601049 w 12192000"/>
              <a:gd name="connsiteY129" fmla="*/ 940412 h 6858000"/>
              <a:gd name="connsiteX130" fmla="*/ 11600229 w 12192000"/>
              <a:gd name="connsiteY130" fmla="*/ 940299 h 6858000"/>
              <a:gd name="connsiteX131" fmla="*/ 11604054 w 12192000"/>
              <a:gd name="connsiteY131" fmla="*/ 938167 h 6858000"/>
              <a:gd name="connsiteX132" fmla="*/ 11561078 w 12192000"/>
              <a:gd name="connsiteY132" fmla="*/ 923772 h 6858000"/>
              <a:gd name="connsiteX133" fmla="*/ 11546930 w 12192000"/>
              <a:gd name="connsiteY133" fmla="*/ 891807 h 6858000"/>
              <a:gd name="connsiteX134" fmla="*/ 11567885 w 12192000"/>
              <a:gd name="connsiteY134" fmla="*/ 908611 h 6858000"/>
              <a:gd name="connsiteX135" fmla="*/ 11601049 w 12192000"/>
              <a:gd name="connsiteY135" fmla="*/ 915389 h 6858000"/>
              <a:gd name="connsiteX136" fmla="*/ 11650104 w 12192000"/>
              <a:gd name="connsiteY136" fmla="*/ 900067 h 6858000"/>
              <a:gd name="connsiteX137" fmla="*/ 11650828 w 12192000"/>
              <a:gd name="connsiteY137" fmla="*/ 899169 h 6858000"/>
              <a:gd name="connsiteX138" fmla="*/ 11652427 w 12192000"/>
              <a:gd name="connsiteY138" fmla="*/ 898382 h 6858000"/>
              <a:gd name="connsiteX139" fmla="*/ 11683608 w 12192000"/>
              <a:gd name="connsiteY139" fmla="*/ 859705 h 6858000"/>
              <a:gd name="connsiteX140" fmla="*/ 11690343 w 12192000"/>
              <a:gd name="connsiteY140" fmla="*/ 825792 h 6858000"/>
              <a:gd name="connsiteX141" fmla="*/ 11690350 w 12192000"/>
              <a:gd name="connsiteY141" fmla="*/ 825831 h 6858000"/>
              <a:gd name="connsiteX142" fmla="*/ 11690350 w 12192000"/>
              <a:gd name="connsiteY142" fmla="*/ 825754 h 6858000"/>
              <a:gd name="connsiteX143" fmla="*/ 11690350 w 12192000"/>
              <a:gd name="connsiteY143" fmla="*/ 823091 h 6858000"/>
              <a:gd name="connsiteX144" fmla="*/ 11623276 w 12192000"/>
              <a:gd name="connsiteY144" fmla="*/ 684719 h 6858000"/>
              <a:gd name="connsiteX145" fmla="*/ 11573655 w 12192000"/>
              <a:gd name="connsiteY145" fmla="*/ 647215 h 6858000"/>
              <a:gd name="connsiteX146" fmla="*/ 11570681 w 12192000"/>
              <a:gd name="connsiteY146" fmla="*/ 645708 h 6858000"/>
              <a:gd name="connsiteX147" fmla="*/ 11570221 w 12192000"/>
              <a:gd name="connsiteY147" fmla="*/ 645361 h 6858000"/>
              <a:gd name="connsiteX148" fmla="*/ 11513655 w 12192000"/>
              <a:gd name="connsiteY148" fmla="*/ 616706 h 6858000"/>
              <a:gd name="connsiteX149" fmla="*/ 11503938 w 12192000"/>
              <a:gd name="connsiteY149" fmla="*/ 612538 h 6858000"/>
              <a:gd name="connsiteX150" fmla="*/ 0 w 12192000"/>
              <a:gd name="connsiteY150" fmla="*/ 0 h 6858000"/>
              <a:gd name="connsiteX151" fmla="*/ 12192000 w 12192000"/>
              <a:gd name="connsiteY151" fmla="*/ 0 h 6858000"/>
              <a:gd name="connsiteX152" fmla="*/ 12192000 w 12192000"/>
              <a:gd name="connsiteY152" fmla="*/ 6858000 h 6858000"/>
              <a:gd name="connsiteX153" fmla="*/ 0 w 12192000"/>
              <a:gd name="connsiteY15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Lst>
            <a:rect l="l" t="t" r="r" b="b"/>
            <a:pathLst>
              <a:path w="12192000" h="6858000">
                <a:moveTo>
                  <a:pt x="10205289" y="966629"/>
                </a:moveTo>
                <a:cubicBezTo>
                  <a:pt x="10205289" y="1067118"/>
                  <a:pt x="10180167" y="1089100"/>
                  <a:pt x="10155045" y="1089100"/>
                </a:cubicBezTo>
                <a:cubicBezTo>
                  <a:pt x="10139343" y="1089100"/>
                  <a:pt x="10129923" y="1073399"/>
                  <a:pt x="10129923" y="1057697"/>
                </a:cubicBezTo>
                <a:cubicBezTo>
                  <a:pt x="10129923" y="1013733"/>
                  <a:pt x="10164466" y="988611"/>
                  <a:pt x="10205289" y="966629"/>
                </a:cubicBezTo>
                <a:close/>
                <a:moveTo>
                  <a:pt x="10359163" y="768791"/>
                </a:moveTo>
                <a:cubicBezTo>
                  <a:pt x="10374864" y="768791"/>
                  <a:pt x="10384285" y="781352"/>
                  <a:pt x="10381145" y="803334"/>
                </a:cubicBezTo>
                <a:cubicBezTo>
                  <a:pt x="10378005" y="828457"/>
                  <a:pt x="10362303" y="853579"/>
                  <a:pt x="10330900" y="875561"/>
                </a:cubicBezTo>
                <a:cubicBezTo>
                  <a:pt x="10318339" y="828457"/>
                  <a:pt x="10327760" y="768791"/>
                  <a:pt x="10359163" y="768791"/>
                </a:cubicBezTo>
                <a:close/>
                <a:moveTo>
                  <a:pt x="11203898" y="658881"/>
                </a:moveTo>
                <a:cubicBezTo>
                  <a:pt x="11191337" y="658881"/>
                  <a:pt x="11178776" y="671442"/>
                  <a:pt x="11178776" y="684003"/>
                </a:cubicBezTo>
                <a:cubicBezTo>
                  <a:pt x="11181916" y="696564"/>
                  <a:pt x="11191337" y="709126"/>
                  <a:pt x="11203898" y="709126"/>
                </a:cubicBezTo>
                <a:cubicBezTo>
                  <a:pt x="11216459" y="709126"/>
                  <a:pt x="11229020" y="696564"/>
                  <a:pt x="11229020" y="684003"/>
                </a:cubicBezTo>
                <a:cubicBezTo>
                  <a:pt x="11229020" y="668302"/>
                  <a:pt x="11219600" y="658881"/>
                  <a:pt x="11203898" y="658881"/>
                </a:cubicBezTo>
                <a:close/>
                <a:moveTo>
                  <a:pt x="10842765" y="646320"/>
                </a:moveTo>
                <a:cubicBezTo>
                  <a:pt x="10827064" y="646320"/>
                  <a:pt x="10817643" y="658881"/>
                  <a:pt x="10817643" y="674583"/>
                </a:cubicBezTo>
                <a:cubicBezTo>
                  <a:pt x="10817643" y="690284"/>
                  <a:pt x="10830204" y="702845"/>
                  <a:pt x="10842765" y="699705"/>
                </a:cubicBezTo>
                <a:cubicBezTo>
                  <a:pt x="10858467" y="699705"/>
                  <a:pt x="10867887" y="687144"/>
                  <a:pt x="10867887" y="671442"/>
                </a:cubicBezTo>
                <a:cubicBezTo>
                  <a:pt x="10867887" y="655741"/>
                  <a:pt x="10858467" y="646320"/>
                  <a:pt x="10842765" y="646320"/>
                </a:cubicBezTo>
                <a:close/>
                <a:moveTo>
                  <a:pt x="9570952" y="621198"/>
                </a:moveTo>
                <a:cubicBezTo>
                  <a:pt x="9492445" y="621198"/>
                  <a:pt x="9420219" y="702845"/>
                  <a:pt x="9420219" y="806475"/>
                </a:cubicBezTo>
                <a:cubicBezTo>
                  <a:pt x="9420219" y="906964"/>
                  <a:pt x="9470463" y="969769"/>
                  <a:pt x="9545830" y="969769"/>
                </a:cubicBezTo>
                <a:cubicBezTo>
                  <a:pt x="9592934" y="969769"/>
                  <a:pt x="9636898" y="944647"/>
                  <a:pt x="9665161" y="894402"/>
                </a:cubicBezTo>
                <a:cubicBezTo>
                  <a:pt x="9671441" y="935226"/>
                  <a:pt x="9702844" y="954068"/>
                  <a:pt x="9724826" y="954068"/>
                </a:cubicBezTo>
                <a:cubicBezTo>
                  <a:pt x="9759369" y="954068"/>
                  <a:pt x="9784492" y="932086"/>
                  <a:pt x="9797053" y="900683"/>
                </a:cubicBezTo>
                <a:cubicBezTo>
                  <a:pt x="9803333" y="932086"/>
                  <a:pt x="9822175" y="954068"/>
                  <a:pt x="9847297" y="954068"/>
                </a:cubicBezTo>
                <a:cubicBezTo>
                  <a:pt x="9866139" y="954068"/>
                  <a:pt x="9881840" y="944647"/>
                  <a:pt x="9894401" y="928946"/>
                </a:cubicBezTo>
                <a:cubicBezTo>
                  <a:pt x="9891261" y="1035715"/>
                  <a:pt x="9884981" y="1104801"/>
                  <a:pt x="9947786" y="1092240"/>
                </a:cubicBezTo>
                <a:cubicBezTo>
                  <a:pt x="9938365" y="1060837"/>
                  <a:pt x="9935225" y="1007453"/>
                  <a:pt x="9935225" y="957208"/>
                </a:cubicBezTo>
                <a:cubicBezTo>
                  <a:pt x="9935225" y="822176"/>
                  <a:pt x="9957207" y="775072"/>
                  <a:pt x="9985470" y="775072"/>
                </a:cubicBezTo>
                <a:cubicBezTo>
                  <a:pt x="10007452" y="775072"/>
                  <a:pt x="10013732" y="800194"/>
                  <a:pt x="10013732" y="828457"/>
                </a:cubicBezTo>
                <a:cubicBezTo>
                  <a:pt x="10013732" y="844158"/>
                  <a:pt x="10013732" y="859859"/>
                  <a:pt x="10007452" y="875561"/>
                </a:cubicBezTo>
                <a:cubicBezTo>
                  <a:pt x="9972908" y="897543"/>
                  <a:pt x="9944646" y="913244"/>
                  <a:pt x="9944646" y="935226"/>
                </a:cubicBezTo>
                <a:cubicBezTo>
                  <a:pt x="9944646" y="954068"/>
                  <a:pt x="9957207" y="954068"/>
                  <a:pt x="9969768" y="954068"/>
                </a:cubicBezTo>
                <a:cubicBezTo>
                  <a:pt x="9994890" y="954068"/>
                  <a:pt x="10029433" y="928946"/>
                  <a:pt x="10045135" y="878701"/>
                </a:cubicBezTo>
                <a:cubicBezTo>
                  <a:pt x="10060836" y="869280"/>
                  <a:pt x="10076538" y="859859"/>
                  <a:pt x="10092239" y="844158"/>
                </a:cubicBezTo>
                <a:cubicBezTo>
                  <a:pt x="10092239" y="850439"/>
                  <a:pt x="10092239" y="853579"/>
                  <a:pt x="10092239" y="859859"/>
                </a:cubicBezTo>
                <a:cubicBezTo>
                  <a:pt x="10092239" y="910104"/>
                  <a:pt x="10114221" y="938366"/>
                  <a:pt x="10148764" y="938366"/>
                </a:cubicBezTo>
                <a:cubicBezTo>
                  <a:pt x="10177027" y="938366"/>
                  <a:pt x="10195868" y="919525"/>
                  <a:pt x="10208430" y="891262"/>
                </a:cubicBezTo>
                <a:cubicBezTo>
                  <a:pt x="10208430" y="906964"/>
                  <a:pt x="10208430" y="922665"/>
                  <a:pt x="10211570" y="935226"/>
                </a:cubicBezTo>
                <a:cubicBezTo>
                  <a:pt x="10158185" y="960348"/>
                  <a:pt x="10098520" y="985471"/>
                  <a:pt x="10098520" y="1057697"/>
                </a:cubicBezTo>
                <a:cubicBezTo>
                  <a:pt x="10098520" y="1095380"/>
                  <a:pt x="10123642" y="1120503"/>
                  <a:pt x="10158185" y="1120503"/>
                </a:cubicBezTo>
                <a:cubicBezTo>
                  <a:pt x="10233552" y="1120503"/>
                  <a:pt x="10252393" y="1041996"/>
                  <a:pt x="10252393" y="947787"/>
                </a:cubicBezTo>
                <a:cubicBezTo>
                  <a:pt x="10277516" y="938366"/>
                  <a:pt x="10296357" y="928946"/>
                  <a:pt x="10315199" y="919525"/>
                </a:cubicBezTo>
                <a:cubicBezTo>
                  <a:pt x="10334041" y="941507"/>
                  <a:pt x="10359163" y="954068"/>
                  <a:pt x="10381145" y="954068"/>
                </a:cubicBezTo>
                <a:cubicBezTo>
                  <a:pt x="10425109" y="954068"/>
                  <a:pt x="10456512" y="932086"/>
                  <a:pt x="10481634" y="884982"/>
                </a:cubicBezTo>
                <a:cubicBezTo>
                  <a:pt x="10484774" y="919525"/>
                  <a:pt x="10494195" y="954068"/>
                  <a:pt x="10513037" y="954068"/>
                </a:cubicBezTo>
                <a:cubicBezTo>
                  <a:pt x="10547580" y="954068"/>
                  <a:pt x="10553860" y="778212"/>
                  <a:pt x="10578983" y="778212"/>
                </a:cubicBezTo>
                <a:cubicBezTo>
                  <a:pt x="10597824" y="778212"/>
                  <a:pt x="10582123" y="969769"/>
                  <a:pt x="10632367" y="969769"/>
                </a:cubicBezTo>
                <a:cubicBezTo>
                  <a:pt x="10676331" y="969769"/>
                  <a:pt x="10685752" y="800194"/>
                  <a:pt x="10704594" y="800194"/>
                </a:cubicBezTo>
                <a:cubicBezTo>
                  <a:pt x="10720295" y="800194"/>
                  <a:pt x="10720295" y="954068"/>
                  <a:pt x="10767400" y="954068"/>
                </a:cubicBezTo>
                <a:cubicBezTo>
                  <a:pt x="10789381" y="954068"/>
                  <a:pt x="10817644" y="925805"/>
                  <a:pt x="10830205" y="866140"/>
                </a:cubicBezTo>
                <a:cubicBezTo>
                  <a:pt x="10836486" y="903823"/>
                  <a:pt x="10855327" y="954068"/>
                  <a:pt x="10893011" y="954068"/>
                </a:cubicBezTo>
                <a:cubicBezTo>
                  <a:pt x="10914993" y="954068"/>
                  <a:pt x="10933834" y="932086"/>
                  <a:pt x="10949536" y="900683"/>
                </a:cubicBezTo>
                <a:cubicBezTo>
                  <a:pt x="10952676" y="932086"/>
                  <a:pt x="10962097" y="954068"/>
                  <a:pt x="10980939" y="954068"/>
                </a:cubicBezTo>
                <a:cubicBezTo>
                  <a:pt x="11024903" y="954068"/>
                  <a:pt x="11024903" y="778212"/>
                  <a:pt x="11059446" y="778212"/>
                </a:cubicBezTo>
                <a:cubicBezTo>
                  <a:pt x="11087708" y="778212"/>
                  <a:pt x="11078287" y="954068"/>
                  <a:pt x="11144233" y="954068"/>
                </a:cubicBezTo>
                <a:cubicBezTo>
                  <a:pt x="11175636" y="954068"/>
                  <a:pt x="11191337" y="928946"/>
                  <a:pt x="11197618" y="894402"/>
                </a:cubicBezTo>
                <a:cubicBezTo>
                  <a:pt x="11210179" y="944647"/>
                  <a:pt x="11229021" y="954068"/>
                  <a:pt x="11244722" y="954068"/>
                </a:cubicBezTo>
                <a:cubicBezTo>
                  <a:pt x="11254143" y="954068"/>
                  <a:pt x="11263564" y="950928"/>
                  <a:pt x="11272985" y="938366"/>
                </a:cubicBezTo>
                <a:cubicBezTo>
                  <a:pt x="11219600" y="916384"/>
                  <a:pt x="11225881" y="837877"/>
                  <a:pt x="11225881" y="784493"/>
                </a:cubicBezTo>
                <a:cubicBezTo>
                  <a:pt x="11225881" y="759370"/>
                  <a:pt x="11222740" y="740529"/>
                  <a:pt x="11207039" y="740529"/>
                </a:cubicBezTo>
                <a:cubicBezTo>
                  <a:pt x="11197618" y="740529"/>
                  <a:pt x="11194478" y="740529"/>
                  <a:pt x="11188197" y="743669"/>
                </a:cubicBezTo>
                <a:cubicBezTo>
                  <a:pt x="11194478" y="834737"/>
                  <a:pt x="11172496" y="913244"/>
                  <a:pt x="11147374" y="913244"/>
                </a:cubicBezTo>
                <a:cubicBezTo>
                  <a:pt x="11115971" y="913244"/>
                  <a:pt x="11131672" y="721687"/>
                  <a:pt x="11062586" y="721687"/>
                </a:cubicBezTo>
                <a:cubicBezTo>
                  <a:pt x="10999780" y="721687"/>
                  <a:pt x="10990359" y="875561"/>
                  <a:pt x="10984079" y="875561"/>
                </a:cubicBezTo>
                <a:cubicBezTo>
                  <a:pt x="10977798" y="875561"/>
                  <a:pt x="10977798" y="834737"/>
                  <a:pt x="10977798" y="803334"/>
                </a:cubicBezTo>
                <a:cubicBezTo>
                  <a:pt x="10980939" y="787633"/>
                  <a:pt x="10980939" y="775072"/>
                  <a:pt x="10980939" y="765651"/>
                </a:cubicBezTo>
                <a:cubicBezTo>
                  <a:pt x="10980939" y="749950"/>
                  <a:pt x="10974658" y="727968"/>
                  <a:pt x="10943255" y="740529"/>
                </a:cubicBezTo>
                <a:cubicBezTo>
                  <a:pt x="10943255" y="850439"/>
                  <a:pt x="10921273" y="916384"/>
                  <a:pt x="10896151" y="916384"/>
                </a:cubicBezTo>
                <a:cubicBezTo>
                  <a:pt x="10858468" y="916384"/>
                  <a:pt x="10858468" y="815895"/>
                  <a:pt x="10858468" y="790773"/>
                </a:cubicBezTo>
                <a:cubicBezTo>
                  <a:pt x="10858468" y="762511"/>
                  <a:pt x="10861608" y="727968"/>
                  <a:pt x="10820784" y="740529"/>
                </a:cubicBezTo>
                <a:cubicBezTo>
                  <a:pt x="10814504" y="834737"/>
                  <a:pt x="10789381" y="906964"/>
                  <a:pt x="10773680" y="906964"/>
                </a:cubicBezTo>
                <a:cubicBezTo>
                  <a:pt x="10754838" y="906964"/>
                  <a:pt x="10757979" y="740529"/>
                  <a:pt x="10707734" y="740529"/>
                </a:cubicBezTo>
                <a:cubicBezTo>
                  <a:pt x="10660630" y="740529"/>
                  <a:pt x="10648069" y="897543"/>
                  <a:pt x="10638648" y="897543"/>
                </a:cubicBezTo>
                <a:cubicBezTo>
                  <a:pt x="10622947" y="897543"/>
                  <a:pt x="10644929" y="721687"/>
                  <a:pt x="10578983" y="721687"/>
                </a:cubicBezTo>
                <a:cubicBezTo>
                  <a:pt x="10544440" y="721687"/>
                  <a:pt x="10531879" y="781352"/>
                  <a:pt x="10516177" y="847298"/>
                </a:cubicBezTo>
                <a:cubicBezTo>
                  <a:pt x="10513037" y="859859"/>
                  <a:pt x="10509897" y="859859"/>
                  <a:pt x="10509897" y="847298"/>
                </a:cubicBezTo>
                <a:cubicBezTo>
                  <a:pt x="10509897" y="834737"/>
                  <a:pt x="10509897" y="822176"/>
                  <a:pt x="10509897" y="809615"/>
                </a:cubicBezTo>
                <a:cubicBezTo>
                  <a:pt x="10525598" y="743669"/>
                  <a:pt x="10506756" y="718547"/>
                  <a:pt x="10475353" y="737388"/>
                </a:cubicBezTo>
                <a:cubicBezTo>
                  <a:pt x="10484774" y="859859"/>
                  <a:pt x="10428249" y="919525"/>
                  <a:pt x="10387426" y="919525"/>
                </a:cubicBezTo>
                <a:cubicBezTo>
                  <a:pt x="10371724" y="919525"/>
                  <a:pt x="10359163" y="913244"/>
                  <a:pt x="10349742" y="903823"/>
                </a:cubicBezTo>
                <a:cubicBezTo>
                  <a:pt x="10399987" y="872421"/>
                  <a:pt x="10425109" y="834737"/>
                  <a:pt x="10425109" y="800194"/>
                </a:cubicBezTo>
                <a:cubicBezTo>
                  <a:pt x="10425109" y="762511"/>
                  <a:pt x="10403127" y="740529"/>
                  <a:pt x="10365444" y="740529"/>
                </a:cubicBezTo>
                <a:cubicBezTo>
                  <a:pt x="10315199" y="740529"/>
                  <a:pt x="10286937" y="793913"/>
                  <a:pt x="10286937" y="837877"/>
                </a:cubicBezTo>
                <a:cubicBezTo>
                  <a:pt x="10286937" y="863000"/>
                  <a:pt x="10290077" y="881841"/>
                  <a:pt x="10299498" y="900683"/>
                </a:cubicBezTo>
                <a:cubicBezTo>
                  <a:pt x="10280656" y="910104"/>
                  <a:pt x="10264955" y="916384"/>
                  <a:pt x="10249253" y="922665"/>
                </a:cubicBezTo>
                <a:cubicBezTo>
                  <a:pt x="10249253" y="875561"/>
                  <a:pt x="10242973" y="828457"/>
                  <a:pt x="10239832" y="784493"/>
                </a:cubicBezTo>
                <a:cubicBezTo>
                  <a:pt x="10211570" y="778212"/>
                  <a:pt x="10205289" y="790773"/>
                  <a:pt x="10202149" y="815895"/>
                </a:cubicBezTo>
                <a:cubicBezTo>
                  <a:pt x="10192728" y="863000"/>
                  <a:pt x="10173886" y="897543"/>
                  <a:pt x="10155045" y="897543"/>
                </a:cubicBezTo>
                <a:cubicBezTo>
                  <a:pt x="10142484" y="897543"/>
                  <a:pt x="10133063" y="881841"/>
                  <a:pt x="10133063" y="863000"/>
                </a:cubicBezTo>
                <a:cubicBezTo>
                  <a:pt x="10126782" y="775072"/>
                  <a:pt x="10199009" y="749950"/>
                  <a:pt x="10236692" y="762511"/>
                </a:cubicBezTo>
                <a:cubicBezTo>
                  <a:pt x="10242973" y="743669"/>
                  <a:pt x="10236692" y="727968"/>
                  <a:pt x="10202149" y="727968"/>
                </a:cubicBezTo>
                <a:cubicBezTo>
                  <a:pt x="10161325" y="727968"/>
                  <a:pt x="10129923" y="753090"/>
                  <a:pt x="10107941" y="784493"/>
                </a:cubicBezTo>
                <a:cubicBezTo>
                  <a:pt x="10092239" y="806475"/>
                  <a:pt x="10076538" y="822176"/>
                  <a:pt x="10051415" y="841018"/>
                </a:cubicBezTo>
                <a:cubicBezTo>
                  <a:pt x="10051415" y="834737"/>
                  <a:pt x="10051415" y="831597"/>
                  <a:pt x="10051415" y="825316"/>
                </a:cubicBezTo>
                <a:cubicBezTo>
                  <a:pt x="10051415" y="762511"/>
                  <a:pt x="10016872" y="734248"/>
                  <a:pt x="9985470" y="734248"/>
                </a:cubicBezTo>
                <a:cubicBezTo>
                  <a:pt x="9957207" y="734248"/>
                  <a:pt x="9941506" y="749950"/>
                  <a:pt x="9932085" y="775072"/>
                </a:cubicBezTo>
                <a:cubicBezTo>
                  <a:pt x="9928945" y="753090"/>
                  <a:pt x="9925804" y="740529"/>
                  <a:pt x="9910103" y="740529"/>
                </a:cubicBezTo>
                <a:cubicBezTo>
                  <a:pt x="9903822" y="740529"/>
                  <a:pt x="9894401" y="743669"/>
                  <a:pt x="9884981" y="746809"/>
                </a:cubicBezTo>
                <a:cubicBezTo>
                  <a:pt x="9888121" y="759370"/>
                  <a:pt x="9891261" y="790773"/>
                  <a:pt x="9891261" y="812755"/>
                </a:cubicBezTo>
                <a:cubicBezTo>
                  <a:pt x="9891261" y="888122"/>
                  <a:pt x="9869279" y="922665"/>
                  <a:pt x="9850437" y="922665"/>
                </a:cubicBezTo>
                <a:cubicBezTo>
                  <a:pt x="9825315" y="922665"/>
                  <a:pt x="9822175" y="834737"/>
                  <a:pt x="9822175" y="800194"/>
                </a:cubicBezTo>
                <a:cubicBezTo>
                  <a:pt x="9819035" y="800194"/>
                  <a:pt x="9815894" y="797054"/>
                  <a:pt x="9809614" y="797054"/>
                </a:cubicBezTo>
                <a:cubicBezTo>
                  <a:pt x="9787632" y="797054"/>
                  <a:pt x="9784492" y="825316"/>
                  <a:pt x="9781351" y="853579"/>
                </a:cubicBezTo>
                <a:cubicBezTo>
                  <a:pt x="9775071" y="881841"/>
                  <a:pt x="9759369" y="919525"/>
                  <a:pt x="9734247" y="919525"/>
                </a:cubicBezTo>
                <a:cubicBezTo>
                  <a:pt x="9718546" y="919525"/>
                  <a:pt x="9709125" y="903823"/>
                  <a:pt x="9709125" y="878701"/>
                </a:cubicBezTo>
                <a:cubicBezTo>
                  <a:pt x="9702844" y="822176"/>
                  <a:pt x="9749949" y="759370"/>
                  <a:pt x="9819035" y="778212"/>
                </a:cubicBezTo>
                <a:cubicBezTo>
                  <a:pt x="9825315" y="759370"/>
                  <a:pt x="9812754" y="740529"/>
                  <a:pt x="9784492" y="740529"/>
                </a:cubicBezTo>
                <a:cubicBezTo>
                  <a:pt x="9734247" y="740529"/>
                  <a:pt x="9690283" y="781352"/>
                  <a:pt x="9674582" y="825316"/>
                </a:cubicBezTo>
                <a:cubicBezTo>
                  <a:pt x="9655740" y="866140"/>
                  <a:pt x="9621197" y="925805"/>
                  <a:pt x="9555251" y="925805"/>
                </a:cubicBezTo>
                <a:cubicBezTo>
                  <a:pt x="9508147" y="925805"/>
                  <a:pt x="9473604" y="884982"/>
                  <a:pt x="9473604" y="800194"/>
                </a:cubicBezTo>
                <a:cubicBezTo>
                  <a:pt x="9473604" y="727968"/>
                  <a:pt x="9520708" y="655741"/>
                  <a:pt x="9567812" y="655741"/>
                </a:cubicBezTo>
                <a:cubicBezTo>
                  <a:pt x="9602355" y="655741"/>
                  <a:pt x="9611776" y="690284"/>
                  <a:pt x="9608636" y="721687"/>
                </a:cubicBezTo>
                <a:cubicBezTo>
                  <a:pt x="9627478" y="737388"/>
                  <a:pt x="9655740" y="721687"/>
                  <a:pt x="9655740" y="687144"/>
                </a:cubicBezTo>
                <a:cubicBezTo>
                  <a:pt x="9655740" y="662022"/>
                  <a:pt x="9636898" y="621198"/>
                  <a:pt x="9570952" y="621198"/>
                </a:cubicBezTo>
                <a:close/>
                <a:moveTo>
                  <a:pt x="11503938" y="612538"/>
                </a:moveTo>
                <a:cubicBezTo>
                  <a:pt x="11456741" y="669501"/>
                  <a:pt x="11291551" y="712570"/>
                  <a:pt x="11291551" y="832051"/>
                </a:cubicBezTo>
                <a:cubicBezTo>
                  <a:pt x="11291551" y="879288"/>
                  <a:pt x="11320702" y="923747"/>
                  <a:pt x="11365123" y="940418"/>
                </a:cubicBezTo>
                <a:cubicBezTo>
                  <a:pt x="11390110" y="950144"/>
                  <a:pt x="11415096" y="950144"/>
                  <a:pt x="11440083" y="941808"/>
                </a:cubicBezTo>
                <a:lnTo>
                  <a:pt x="11444304" y="939708"/>
                </a:lnTo>
                <a:lnTo>
                  <a:pt x="11445324" y="939542"/>
                </a:lnTo>
                <a:cubicBezTo>
                  <a:pt x="11456276" y="936118"/>
                  <a:pt x="11466199" y="930980"/>
                  <a:pt x="11475268" y="924644"/>
                </a:cubicBezTo>
                <a:lnTo>
                  <a:pt x="11494474" y="907542"/>
                </a:lnTo>
                <a:lnTo>
                  <a:pt x="11488753" y="926162"/>
                </a:lnTo>
                <a:lnTo>
                  <a:pt x="11464846" y="951842"/>
                </a:lnTo>
                <a:lnTo>
                  <a:pt x="11432834" y="964214"/>
                </a:lnTo>
                <a:lnTo>
                  <a:pt x="11433416" y="964508"/>
                </a:lnTo>
                <a:lnTo>
                  <a:pt x="11427416" y="966826"/>
                </a:lnTo>
                <a:cubicBezTo>
                  <a:pt x="11435751" y="975167"/>
                  <a:pt x="11455198" y="980728"/>
                  <a:pt x="11478812" y="980728"/>
                </a:cubicBezTo>
                <a:cubicBezTo>
                  <a:pt x="11521873" y="980728"/>
                  <a:pt x="11574657" y="968216"/>
                  <a:pt x="11601049" y="940412"/>
                </a:cubicBezTo>
                <a:lnTo>
                  <a:pt x="11600229" y="940299"/>
                </a:lnTo>
                <a:lnTo>
                  <a:pt x="11604054" y="938167"/>
                </a:lnTo>
                <a:cubicBezTo>
                  <a:pt x="11586248" y="938852"/>
                  <a:pt x="11571523" y="933368"/>
                  <a:pt x="11561078" y="923772"/>
                </a:cubicBezTo>
                <a:lnTo>
                  <a:pt x="11546930" y="891807"/>
                </a:lnTo>
                <a:lnTo>
                  <a:pt x="11567885" y="908611"/>
                </a:lnTo>
                <a:cubicBezTo>
                  <a:pt x="11578129" y="913304"/>
                  <a:pt x="11589242" y="915389"/>
                  <a:pt x="11601049" y="915389"/>
                </a:cubicBezTo>
                <a:cubicBezTo>
                  <a:pt x="11619281" y="915389"/>
                  <a:pt x="11636145" y="909719"/>
                  <a:pt x="11650104" y="900067"/>
                </a:cubicBezTo>
                <a:lnTo>
                  <a:pt x="11650828" y="899169"/>
                </a:lnTo>
                <a:lnTo>
                  <a:pt x="11652427" y="898382"/>
                </a:lnTo>
                <a:cubicBezTo>
                  <a:pt x="11666192" y="888863"/>
                  <a:pt x="11677091" y="875417"/>
                  <a:pt x="11683608" y="859705"/>
                </a:cubicBezTo>
                <a:lnTo>
                  <a:pt x="11690343" y="825792"/>
                </a:lnTo>
                <a:lnTo>
                  <a:pt x="11690350" y="825831"/>
                </a:lnTo>
                <a:lnTo>
                  <a:pt x="11690350" y="825754"/>
                </a:lnTo>
                <a:lnTo>
                  <a:pt x="11690350" y="823091"/>
                </a:lnTo>
                <a:cubicBezTo>
                  <a:pt x="11690350" y="768290"/>
                  <a:pt x="11662973" y="721710"/>
                  <a:pt x="11623276" y="684719"/>
                </a:cubicBezTo>
                <a:cubicBezTo>
                  <a:pt x="11608219" y="670334"/>
                  <a:pt x="11591450" y="658004"/>
                  <a:pt x="11573655" y="647215"/>
                </a:cubicBezTo>
                <a:lnTo>
                  <a:pt x="11570681" y="645708"/>
                </a:lnTo>
                <a:lnTo>
                  <a:pt x="11570221" y="645361"/>
                </a:lnTo>
                <a:cubicBezTo>
                  <a:pt x="11552175" y="634420"/>
                  <a:pt x="11533088" y="625042"/>
                  <a:pt x="11513655" y="616706"/>
                </a:cubicBezTo>
                <a:cubicBezTo>
                  <a:pt x="11510878" y="615317"/>
                  <a:pt x="11508102" y="613928"/>
                  <a:pt x="11503938" y="61253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tx1">
                    <a:lumMod val="50000"/>
                    <a:lumOff val="50000"/>
                  </a:schemeClr>
                </a:solidFill>
              </a:defRPr>
            </a:lvl1pPr>
          </a:lstStyle>
          <a:p>
            <a:r>
              <a:rPr lang="de-DE"/>
              <a:t>Insert picture, edit alt text and send </a:t>
            </a:r>
            <a:r>
              <a:rPr lang="de-DE" err="1"/>
              <a:t>to</a:t>
            </a:r>
            <a:r>
              <a:rPr lang="de-DE"/>
              <a:t> back</a:t>
            </a:r>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3678123"/>
            <a:ext cx="11386134" cy="830997"/>
          </a:xfrm>
        </p:spPr>
        <p:txBody>
          <a:bodyPr wrap="square" lIns="36000" rIns="36000" bIns="0" anchor="b" anchorCtr="0">
            <a:spAutoFit/>
          </a:bodyPr>
          <a:lstStyle>
            <a:lvl1pPr algn="l">
              <a:lnSpc>
                <a:spcPct val="90000"/>
              </a:lnSpc>
              <a:defRPr sz="6000" b="1" baseline="0">
                <a:solidFill>
                  <a:schemeClr val="bg1"/>
                </a:solidFill>
                <a:latin typeface="+mn-lt"/>
              </a:defRPr>
            </a:lvl1pPr>
          </a:lstStyle>
          <a:p>
            <a:r>
              <a:rPr lang="en-US"/>
              <a:t>Click to edit Master title style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grpSp>
        <p:nvGrpSpPr>
          <p:cNvPr id="7" name="Group 6">
            <a:extLst>
              <a:ext uri="{FF2B5EF4-FFF2-40B4-BE49-F238E27FC236}">
                <a16:creationId xmlns:a16="http://schemas.microsoft.com/office/drawing/2014/main" id="{0240C396-6AE9-4D76-A223-20E91B036600}"/>
              </a:ext>
            </a:extLst>
          </p:cNvPr>
          <p:cNvGrpSpPr>
            <a:grpSpLocks noChangeAspect="1"/>
          </p:cNvGrpSpPr>
          <p:nvPr userDrawn="1"/>
        </p:nvGrpSpPr>
        <p:grpSpPr>
          <a:xfrm>
            <a:off x="9422540" y="611982"/>
            <a:ext cx="2267015" cy="509586"/>
            <a:chOff x="9550400" y="612775"/>
            <a:chExt cx="2231297" cy="501650"/>
          </a:xfrm>
        </p:grpSpPr>
        <p:sp>
          <p:nvSpPr>
            <p:cNvPr id="8" name="Freeform: Shape 7">
              <a:extLst>
                <a:ext uri="{FF2B5EF4-FFF2-40B4-BE49-F238E27FC236}">
                  <a16:creationId xmlns:a16="http://schemas.microsoft.com/office/drawing/2014/main" id="{FC704551-0A43-448B-9BC4-076647B2D2FA}"/>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9" name="Freeform: Shape 8">
              <a:extLst>
                <a:ext uri="{FF2B5EF4-FFF2-40B4-BE49-F238E27FC236}">
                  <a16:creationId xmlns:a16="http://schemas.microsoft.com/office/drawing/2014/main" id="{57D7C248-3780-4A7C-95A8-D356BF27AD73}"/>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0" name="Freeform: Shape 9">
              <a:extLst>
                <a:ext uri="{FF2B5EF4-FFF2-40B4-BE49-F238E27FC236}">
                  <a16:creationId xmlns:a16="http://schemas.microsoft.com/office/drawing/2014/main" id="{217CBF3A-5C0A-4C4E-9FD3-E028E791FE81}"/>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1" name="Freeform: Shape 10">
              <a:extLst>
                <a:ext uri="{FF2B5EF4-FFF2-40B4-BE49-F238E27FC236}">
                  <a16:creationId xmlns:a16="http://schemas.microsoft.com/office/drawing/2014/main" id="{0CD80AA6-A949-4FC4-8CD0-6E6D7300DF2C}"/>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E8743398-464F-49A4-8D54-C73C461670F9}"/>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870586774"/>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2EBDB0D-AC97-40F0-9DD9-F997B00816C8}"/>
              </a:ext>
              <a:ext uri="{C183D7F6-B498-43B3-948B-1728B52AA6E4}">
                <adec:decorative xmlns:adec="http://schemas.microsoft.com/office/drawing/2017/decorative" val="1"/>
              </a:ext>
            </a:extLst>
          </p:cNvPr>
          <p:cNvSpPr/>
          <p:nvPr userDrawn="1"/>
        </p:nvSpPr>
        <p:spPr>
          <a:xfrm>
            <a:off x="-1" y="0"/>
            <a:ext cx="474929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p>
        </p:txBody>
      </p:sp>
      <p:sp>
        <p:nvSpPr>
          <p:cNvPr id="2" name="Title 1">
            <a:extLst>
              <a:ext uri="{FF2B5EF4-FFF2-40B4-BE49-F238E27FC236}">
                <a16:creationId xmlns:a16="http://schemas.microsoft.com/office/drawing/2014/main" id="{4774F36F-3194-40C1-BFCB-D2FC8CB290B2}"/>
              </a:ext>
            </a:extLst>
          </p:cNvPr>
          <p:cNvSpPr>
            <a:spLocks noGrp="1"/>
          </p:cNvSpPr>
          <p:nvPr>
            <p:ph type="title"/>
          </p:nvPr>
        </p:nvSpPr>
        <p:spPr>
          <a:xfrm>
            <a:off x="404813" y="388188"/>
            <a:ext cx="4323035" cy="2392740"/>
          </a:xfrm>
        </p:spPr>
        <p:txBody>
          <a:bodyPr/>
          <a:lstStyle>
            <a:lvl1pPr>
              <a:defRPr sz="4000">
                <a:solidFill>
                  <a:schemeClr val="bg1"/>
                </a:solidFill>
              </a:defRPr>
            </a:lvl1pPr>
          </a:lstStyle>
          <a:p>
            <a:r>
              <a:rPr lang="en-US"/>
              <a:t>Click to edit Master title style</a:t>
            </a:r>
          </a:p>
        </p:txBody>
      </p:sp>
      <p:sp>
        <p:nvSpPr>
          <p:cNvPr id="5" name="Oval 20">
            <a:extLst>
              <a:ext uri="{FF2B5EF4-FFF2-40B4-BE49-F238E27FC236}">
                <a16:creationId xmlns:a16="http://schemas.microsoft.com/office/drawing/2014/main" id="{0B27F5C5-C656-4F2F-9EEE-B93F6E79E727}"/>
              </a:ext>
              <a:ext uri="{C183D7F6-B498-43B3-948B-1728B52AA6E4}">
                <adec:decorative xmlns:adec="http://schemas.microsoft.com/office/drawing/2017/decorative" val="1"/>
              </a:ext>
            </a:extLst>
          </p:cNvPr>
          <p:cNvSpPr/>
          <p:nvPr userDrawn="1"/>
        </p:nvSpPr>
        <p:spPr>
          <a:xfrm>
            <a:off x="5327637" y="711496"/>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811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 name="Text Placeholder 4">
            <a:extLst>
              <a:ext uri="{FF2B5EF4-FFF2-40B4-BE49-F238E27FC236}">
                <a16:creationId xmlns:a16="http://schemas.microsoft.com/office/drawing/2014/main" id="{6C41C771-7ED2-45AF-884F-E0E275C6B347}"/>
              </a:ext>
            </a:extLst>
          </p:cNvPr>
          <p:cNvSpPr>
            <a:spLocks noGrp="1"/>
          </p:cNvSpPr>
          <p:nvPr>
            <p:ph type="body" sz="quarter" idx="35" hasCustomPrompt="1"/>
          </p:nvPr>
        </p:nvSpPr>
        <p:spPr>
          <a:xfrm>
            <a:off x="5498013" y="1040484"/>
            <a:ext cx="863263" cy="482705"/>
          </a:xfrm>
          <a:prstGeom prst="rect">
            <a:avLst/>
          </a:prstGeom>
          <a:noFill/>
        </p:spPr>
        <p:txBody>
          <a:bodyPr wrap="none" anchor="ctr">
            <a:noAutofit/>
          </a:bodyPr>
          <a:lstStyle>
            <a:lvl1pPr algn="ctr">
              <a:defRPr sz="3600" b="0">
                <a:solidFill>
                  <a:schemeClr val="bg1"/>
                </a:solidFill>
              </a:defRPr>
            </a:lvl1pPr>
            <a:lvl2pPr>
              <a:defRPr sz="1400"/>
            </a:lvl2pPr>
            <a:lvl3pPr>
              <a:defRPr sz="1200"/>
            </a:lvl3pPr>
            <a:lvl4pPr>
              <a:defRPr sz="1100"/>
            </a:lvl4pPr>
            <a:lvl5pPr>
              <a:defRPr sz="1100"/>
            </a:lvl5pPr>
          </a:lstStyle>
          <a:p>
            <a:pPr lvl="0"/>
            <a:r>
              <a:rPr lang="en-US"/>
              <a:t>Nº</a:t>
            </a:r>
          </a:p>
        </p:txBody>
      </p:sp>
      <p:sp>
        <p:nvSpPr>
          <p:cNvPr id="6" name="Text Placeholder 4">
            <a:extLst>
              <a:ext uri="{FF2B5EF4-FFF2-40B4-BE49-F238E27FC236}">
                <a16:creationId xmlns:a16="http://schemas.microsoft.com/office/drawing/2014/main" id="{6A82ADF8-12C7-4D27-8457-7F3D1C93EB46}"/>
              </a:ext>
            </a:extLst>
          </p:cNvPr>
          <p:cNvSpPr>
            <a:spLocks noGrp="1"/>
          </p:cNvSpPr>
          <p:nvPr>
            <p:ph type="body" sz="quarter" idx="29" hasCustomPrompt="1"/>
          </p:nvPr>
        </p:nvSpPr>
        <p:spPr>
          <a:xfrm>
            <a:off x="6787432" y="518014"/>
            <a:ext cx="4020458" cy="412363"/>
          </a:xfrm>
          <a:prstGeom prst="rect">
            <a:avLst/>
          </a:prstGeom>
          <a:noFill/>
        </p:spPr>
        <p:txBody>
          <a:bodyPr anchor="ctr">
            <a:noAutofit/>
          </a:bodyPr>
          <a:lstStyle>
            <a:lvl1pPr algn="l">
              <a:defRPr sz="1600" b="0">
                <a:solidFill>
                  <a:srgbClr val="0070A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7" name="Text Placeholder 7">
            <a:extLst>
              <a:ext uri="{FF2B5EF4-FFF2-40B4-BE49-F238E27FC236}">
                <a16:creationId xmlns:a16="http://schemas.microsoft.com/office/drawing/2014/main" id="{E18CF815-87D3-425A-8169-07DAC5996151}"/>
              </a:ext>
            </a:extLst>
          </p:cNvPr>
          <p:cNvSpPr>
            <a:spLocks noGrp="1"/>
          </p:cNvSpPr>
          <p:nvPr>
            <p:ph type="body" sz="quarter" idx="30" hasCustomPrompt="1"/>
          </p:nvPr>
        </p:nvSpPr>
        <p:spPr>
          <a:xfrm>
            <a:off x="6787433" y="936969"/>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1"/>
            <a:r>
              <a:rPr lang="en-US"/>
              <a:t>Second level</a:t>
            </a:r>
          </a:p>
          <a:p>
            <a:pPr lvl="2"/>
            <a:r>
              <a:rPr lang="en-US"/>
              <a:t>Third level</a:t>
            </a:r>
          </a:p>
          <a:p>
            <a:pPr lvl="3"/>
            <a:r>
              <a:rPr lang="en-US"/>
              <a:t>Fourth level</a:t>
            </a:r>
          </a:p>
        </p:txBody>
      </p:sp>
      <p:sp>
        <p:nvSpPr>
          <p:cNvPr id="4" name="Oval 20">
            <a:extLst>
              <a:ext uri="{FF2B5EF4-FFF2-40B4-BE49-F238E27FC236}">
                <a16:creationId xmlns:a16="http://schemas.microsoft.com/office/drawing/2014/main" id="{71209714-A86B-492A-AC18-2DBD1D17EB98}"/>
              </a:ext>
              <a:ext uri="{C183D7F6-B498-43B3-948B-1728B52AA6E4}">
                <adec:decorative xmlns:adec="http://schemas.microsoft.com/office/drawing/2017/decorative" val="1"/>
              </a:ext>
            </a:extLst>
          </p:cNvPr>
          <p:cNvSpPr/>
          <p:nvPr userDrawn="1"/>
        </p:nvSpPr>
        <p:spPr>
          <a:xfrm>
            <a:off x="5327637" y="2656077"/>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590A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 name="Text Placeholder 4">
            <a:extLst>
              <a:ext uri="{FF2B5EF4-FFF2-40B4-BE49-F238E27FC236}">
                <a16:creationId xmlns:a16="http://schemas.microsoft.com/office/drawing/2014/main" id="{1CDF667B-1AA2-4981-B115-B40754E318E4}"/>
              </a:ext>
            </a:extLst>
          </p:cNvPr>
          <p:cNvSpPr>
            <a:spLocks noGrp="1"/>
          </p:cNvSpPr>
          <p:nvPr>
            <p:ph type="body" sz="quarter" idx="36" hasCustomPrompt="1"/>
          </p:nvPr>
        </p:nvSpPr>
        <p:spPr>
          <a:xfrm>
            <a:off x="5498013" y="2996221"/>
            <a:ext cx="863263" cy="482705"/>
          </a:xfrm>
          <a:prstGeom prst="rect">
            <a:avLst/>
          </a:prstGeom>
          <a:noFill/>
        </p:spPr>
        <p:txBody>
          <a:bodyPr wrap="none" anchor="ctr">
            <a:noAutofit/>
          </a:bodyPr>
          <a:lstStyle>
            <a:lvl1pPr algn="ctr">
              <a:defRPr sz="3600" b="0">
                <a:solidFill>
                  <a:schemeClr val="bg1"/>
                </a:solidFill>
              </a:defRPr>
            </a:lvl1pPr>
            <a:lvl2pPr>
              <a:defRPr sz="1400"/>
            </a:lvl2pPr>
            <a:lvl3pPr>
              <a:defRPr sz="1200"/>
            </a:lvl3pPr>
            <a:lvl4pPr>
              <a:defRPr sz="1100"/>
            </a:lvl4pPr>
            <a:lvl5pPr>
              <a:defRPr sz="1100"/>
            </a:lvl5pPr>
          </a:lstStyle>
          <a:p>
            <a:pPr lvl="0"/>
            <a:r>
              <a:rPr lang="en-US"/>
              <a:t>Nº</a:t>
            </a:r>
          </a:p>
        </p:txBody>
      </p:sp>
      <p:sp>
        <p:nvSpPr>
          <p:cNvPr id="10" name="Text Placeholder 4">
            <a:extLst>
              <a:ext uri="{FF2B5EF4-FFF2-40B4-BE49-F238E27FC236}">
                <a16:creationId xmlns:a16="http://schemas.microsoft.com/office/drawing/2014/main" id="{949B542E-285C-4837-B671-696E4DC001E9}"/>
              </a:ext>
            </a:extLst>
          </p:cNvPr>
          <p:cNvSpPr>
            <a:spLocks noGrp="1"/>
          </p:cNvSpPr>
          <p:nvPr>
            <p:ph type="body" sz="quarter" idx="33" hasCustomPrompt="1"/>
          </p:nvPr>
        </p:nvSpPr>
        <p:spPr>
          <a:xfrm>
            <a:off x="6787432" y="2563381"/>
            <a:ext cx="4020458" cy="412363"/>
          </a:xfrm>
          <a:prstGeom prst="rect">
            <a:avLst/>
          </a:prstGeom>
          <a:noFill/>
        </p:spPr>
        <p:txBody>
          <a:bodyPr anchor="ctr">
            <a:noAutofit/>
          </a:bodyPr>
          <a:lstStyle>
            <a:lvl1pPr algn="l">
              <a:defRPr sz="1600" b="0">
                <a:solidFill>
                  <a:srgbClr val="0070A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11" name="Text Placeholder 7">
            <a:extLst>
              <a:ext uri="{FF2B5EF4-FFF2-40B4-BE49-F238E27FC236}">
                <a16:creationId xmlns:a16="http://schemas.microsoft.com/office/drawing/2014/main" id="{09A45E63-A970-497F-9E53-8D389A8457FB}"/>
              </a:ext>
            </a:extLst>
          </p:cNvPr>
          <p:cNvSpPr>
            <a:spLocks noGrp="1"/>
          </p:cNvSpPr>
          <p:nvPr>
            <p:ph type="body" sz="quarter" idx="34" hasCustomPrompt="1"/>
          </p:nvPr>
        </p:nvSpPr>
        <p:spPr>
          <a:xfrm>
            <a:off x="6787433" y="2982336"/>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1"/>
            <a:r>
              <a:rPr lang="en-US"/>
              <a:t>Second level</a:t>
            </a:r>
          </a:p>
          <a:p>
            <a:pPr lvl="2"/>
            <a:r>
              <a:rPr lang="en-US"/>
              <a:t>Third level</a:t>
            </a:r>
          </a:p>
          <a:p>
            <a:pPr lvl="3"/>
            <a:r>
              <a:rPr lang="en-US"/>
              <a:t>Fourth level</a:t>
            </a:r>
          </a:p>
        </p:txBody>
      </p:sp>
      <p:sp>
        <p:nvSpPr>
          <p:cNvPr id="3" name="Oval 20">
            <a:extLst>
              <a:ext uri="{FF2B5EF4-FFF2-40B4-BE49-F238E27FC236}">
                <a16:creationId xmlns:a16="http://schemas.microsoft.com/office/drawing/2014/main" id="{F88C0E2C-E612-44EC-9013-AD68C65B671C}"/>
              </a:ext>
              <a:ext uri="{C183D7F6-B498-43B3-948B-1728B52AA6E4}">
                <adec:decorative xmlns:adec="http://schemas.microsoft.com/office/drawing/2017/decorative" val="1"/>
              </a:ext>
            </a:extLst>
          </p:cNvPr>
          <p:cNvSpPr/>
          <p:nvPr userDrawn="1"/>
        </p:nvSpPr>
        <p:spPr>
          <a:xfrm>
            <a:off x="5327637" y="478039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A600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Text Placeholder 4">
            <a:extLst>
              <a:ext uri="{FF2B5EF4-FFF2-40B4-BE49-F238E27FC236}">
                <a16:creationId xmlns:a16="http://schemas.microsoft.com/office/drawing/2014/main" id="{A411BF5D-81E9-4AC1-AE6D-53DC26B2ECA6}"/>
              </a:ext>
            </a:extLst>
          </p:cNvPr>
          <p:cNvSpPr>
            <a:spLocks noGrp="1"/>
          </p:cNvSpPr>
          <p:nvPr>
            <p:ph type="body" sz="quarter" idx="37" hasCustomPrompt="1"/>
          </p:nvPr>
        </p:nvSpPr>
        <p:spPr>
          <a:xfrm>
            <a:off x="5498013" y="5107841"/>
            <a:ext cx="863263" cy="482705"/>
          </a:xfrm>
          <a:prstGeom prst="rect">
            <a:avLst/>
          </a:prstGeom>
          <a:noFill/>
        </p:spPr>
        <p:txBody>
          <a:bodyPr wrap="none" anchor="ctr">
            <a:noAutofit/>
          </a:bodyPr>
          <a:lstStyle>
            <a:lvl1pPr algn="ctr">
              <a:defRPr sz="3600" b="0">
                <a:solidFill>
                  <a:schemeClr val="bg1"/>
                </a:solidFill>
              </a:defRPr>
            </a:lvl1pPr>
            <a:lvl2pPr>
              <a:defRPr sz="1400"/>
            </a:lvl2pPr>
            <a:lvl3pPr>
              <a:defRPr sz="1200"/>
            </a:lvl3pPr>
            <a:lvl4pPr>
              <a:defRPr sz="1100"/>
            </a:lvl4pPr>
            <a:lvl5pPr>
              <a:defRPr sz="1100"/>
            </a:lvl5pPr>
          </a:lstStyle>
          <a:p>
            <a:pPr lvl="0"/>
            <a:r>
              <a:rPr lang="en-US"/>
              <a:t>Nº</a:t>
            </a:r>
          </a:p>
        </p:txBody>
      </p:sp>
      <p:sp>
        <p:nvSpPr>
          <p:cNvPr id="8" name="Text Placeholder 4">
            <a:extLst>
              <a:ext uri="{FF2B5EF4-FFF2-40B4-BE49-F238E27FC236}">
                <a16:creationId xmlns:a16="http://schemas.microsoft.com/office/drawing/2014/main" id="{42676D57-7318-4038-8625-151D4DD857E7}"/>
              </a:ext>
            </a:extLst>
          </p:cNvPr>
          <p:cNvSpPr>
            <a:spLocks noGrp="1"/>
          </p:cNvSpPr>
          <p:nvPr>
            <p:ph type="body" sz="quarter" idx="31" hasCustomPrompt="1"/>
          </p:nvPr>
        </p:nvSpPr>
        <p:spPr>
          <a:xfrm>
            <a:off x="6787432" y="4647262"/>
            <a:ext cx="4020458" cy="412363"/>
          </a:xfrm>
          <a:prstGeom prst="rect">
            <a:avLst/>
          </a:prstGeom>
          <a:noFill/>
        </p:spPr>
        <p:txBody>
          <a:bodyPr anchor="ctr">
            <a:noAutofit/>
          </a:bodyPr>
          <a:lstStyle>
            <a:lvl1pPr algn="l">
              <a:defRPr sz="1600" b="0">
                <a:solidFill>
                  <a:srgbClr val="0070A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9" name="Text Placeholder 7">
            <a:extLst>
              <a:ext uri="{FF2B5EF4-FFF2-40B4-BE49-F238E27FC236}">
                <a16:creationId xmlns:a16="http://schemas.microsoft.com/office/drawing/2014/main" id="{9AB98D4C-7485-4468-A517-B5B92B48F38A}"/>
              </a:ext>
            </a:extLst>
          </p:cNvPr>
          <p:cNvSpPr>
            <a:spLocks noGrp="1"/>
          </p:cNvSpPr>
          <p:nvPr>
            <p:ph type="body" sz="quarter" idx="32" hasCustomPrompt="1"/>
          </p:nvPr>
        </p:nvSpPr>
        <p:spPr>
          <a:xfrm>
            <a:off x="6787433" y="5066217"/>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099050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2">
    <p:spTree>
      <p:nvGrpSpPr>
        <p:cNvPr id="1" name=""/>
        <p:cNvGrpSpPr/>
        <p:nvPr/>
      </p:nvGrpSpPr>
      <p:grpSpPr>
        <a:xfrm>
          <a:off x="0" y="0"/>
          <a:ext cx="0" cy="0"/>
          <a:chOff x="0" y="0"/>
          <a:chExt cx="0" cy="0"/>
        </a:xfrm>
      </p:grpSpPr>
      <p:sp>
        <p:nvSpPr>
          <p:cNvPr id="11" name="Title 1"/>
          <p:cNvSpPr>
            <a:spLocks noGrp="1"/>
          </p:cNvSpPr>
          <p:nvPr>
            <p:ph type="title"/>
          </p:nvPr>
        </p:nvSpPr>
        <p:spPr>
          <a:xfrm>
            <a:off x="227349" y="0"/>
            <a:ext cx="11125236" cy="1104900"/>
          </a:xfrm>
          <a:prstGeom prst="rect">
            <a:avLst/>
          </a:prstGeom>
        </p:spPr>
        <p:txBody>
          <a:bodyPr/>
          <a:lstStyle/>
          <a:p>
            <a:r>
              <a:rPr lang="en-US"/>
              <a:t>Click to edit Master title style</a:t>
            </a:r>
            <a:endParaRPr lang="en-GB"/>
          </a:p>
        </p:txBody>
      </p:sp>
      <p:sp>
        <p:nvSpPr>
          <p:cNvPr id="20" name="Picture Placeholder 47">
            <a:extLst>
              <a:ext uri="{FF2B5EF4-FFF2-40B4-BE49-F238E27FC236}">
                <a16:creationId xmlns:a16="http://schemas.microsoft.com/office/drawing/2014/main" id="{51CA337D-4B25-44C1-847A-AC0D74277B60}"/>
              </a:ext>
              <a:ext uri="{C183D7F6-B498-43B3-948B-1728B52AA6E4}">
                <adec:decorative xmlns:adec="http://schemas.microsoft.com/office/drawing/2017/decorative" val="1"/>
              </a:ext>
            </a:extLst>
          </p:cNvPr>
          <p:cNvSpPr>
            <a:spLocks noGrp="1"/>
          </p:cNvSpPr>
          <p:nvPr>
            <p:ph type="pic" sz="quarter" idx="19"/>
          </p:nvPr>
        </p:nvSpPr>
        <p:spPr>
          <a:xfrm>
            <a:off x="0" y="1192909"/>
            <a:ext cx="5591944" cy="5260428"/>
          </a:xfrm>
          <a:prstGeom prst="rect">
            <a:avLst/>
          </a:prstGeom>
        </p:spPr>
        <p:txBody>
          <a:bodyPr anchor="ctr"/>
          <a:lstStyle>
            <a:lvl1pPr algn="ctr">
              <a:defRPr/>
            </a:lvl1pPr>
          </a:lstStyle>
          <a:p>
            <a:r>
              <a:rPr lang="en-US"/>
              <a:t>Click icon to add picture</a:t>
            </a:r>
            <a:endParaRPr lang="pt-PT"/>
          </a:p>
        </p:txBody>
      </p:sp>
      <p:sp>
        <p:nvSpPr>
          <p:cNvPr id="12" name="Text Placeholder 7">
            <a:extLst>
              <a:ext uri="{FF2B5EF4-FFF2-40B4-BE49-F238E27FC236}">
                <a16:creationId xmlns:a16="http://schemas.microsoft.com/office/drawing/2014/main" id="{3E908611-FBB7-4987-BE0F-F09EAF1FFC80}"/>
              </a:ext>
            </a:extLst>
          </p:cNvPr>
          <p:cNvSpPr>
            <a:spLocks noGrp="1"/>
          </p:cNvSpPr>
          <p:nvPr>
            <p:ph type="body" sz="quarter" idx="11" hasCustomPrompt="1"/>
          </p:nvPr>
        </p:nvSpPr>
        <p:spPr>
          <a:xfrm>
            <a:off x="6600059" y="119290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3" name="Text Placeholder 7">
            <a:extLst>
              <a:ext uri="{FF2B5EF4-FFF2-40B4-BE49-F238E27FC236}">
                <a16:creationId xmlns:a16="http://schemas.microsoft.com/office/drawing/2014/main" id="{306025B9-0362-4974-8920-7C764289CBA0}"/>
              </a:ext>
            </a:extLst>
          </p:cNvPr>
          <p:cNvSpPr>
            <a:spLocks noGrp="1"/>
          </p:cNvSpPr>
          <p:nvPr>
            <p:ph type="body" sz="quarter" idx="12" hasCustomPrompt="1"/>
          </p:nvPr>
        </p:nvSpPr>
        <p:spPr>
          <a:xfrm>
            <a:off x="6600059" y="1865049"/>
            <a:ext cx="5007742" cy="555448"/>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14" name="Text Placeholder 7">
            <a:extLst>
              <a:ext uri="{FF2B5EF4-FFF2-40B4-BE49-F238E27FC236}">
                <a16:creationId xmlns:a16="http://schemas.microsoft.com/office/drawing/2014/main" id="{257644F2-F28D-4087-B791-1E7F26C4AD1C}"/>
              </a:ext>
            </a:extLst>
          </p:cNvPr>
          <p:cNvSpPr>
            <a:spLocks noGrp="1"/>
          </p:cNvSpPr>
          <p:nvPr>
            <p:ph type="body" sz="quarter" idx="13" hasCustomPrompt="1"/>
          </p:nvPr>
        </p:nvSpPr>
        <p:spPr>
          <a:xfrm>
            <a:off x="6600059" y="253718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5" name="Text Placeholder 7">
            <a:extLst>
              <a:ext uri="{FF2B5EF4-FFF2-40B4-BE49-F238E27FC236}">
                <a16:creationId xmlns:a16="http://schemas.microsoft.com/office/drawing/2014/main" id="{25F62A33-F672-4099-9B72-9B2267F22ACF}"/>
              </a:ext>
            </a:extLst>
          </p:cNvPr>
          <p:cNvSpPr>
            <a:spLocks noGrp="1"/>
          </p:cNvSpPr>
          <p:nvPr>
            <p:ph type="body" sz="quarter" idx="14" hasCustomPrompt="1"/>
          </p:nvPr>
        </p:nvSpPr>
        <p:spPr>
          <a:xfrm>
            <a:off x="6600059" y="320932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6" name="Text Placeholder 7">
            <a:extLst>
              <a:ext uri="{FF2B5EF4-FFF2-40B4-BE49-F238E27FC236}">
                <a16:creationId xmlns:a16="http://schemas.microsoft.com/office/drawing/2014/main" id="{72FF6EE1-C46D-4DEB-A508-49B5101CF26E}"/>
              </a:ext>
            </a:extLst>
          </p:cNvPr>
          <p:cNvSpPr>
            <a:spLocks noGrp="1"/>
          </p:cNvSpPr>
          <p:nvPr>
            <p:ph type="body" sz="quarter" idx="15" hasCustomPrompt="1"/>
          </p:nvPr>
        </p:nvSpPr>
        <p:spPr>
          <a:xfrm>
            <a:off x="6600059" y="388146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7" name="Text Placeholder 7">
            <a:extLst>
              <a:ext uri="{FF2B5EF4-FFF2-40B4-BE49-F238E27FC236}">
                <a16:creationId xmlns:a16="http://schemas.microsoft.com/office/drawing/2014/main" id="{931D06D9-EA9B-42A0-81EE-D669D6CA5F33}"/>
              </a:ext>
            </a:extLst>
          </p:cNvPr>
          <p:cNvSpPr>
            <a:spLocks noGrp="1"/>
          </p:cNvSpPr>
          <p:nvPr>
            <p:ph type="body" sz="quarter" idx="16" hasCustomPrompt="1"/>
          </p:nvPr>
        </p:nvSpPr>
        <p:spPr>
          <a:xfrm>
            <a:off x="6600059" y="455360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8" name="Text Placeholder 7">
            <a:extLst>
              <a:ext uri="{FF2B5EF4-FFF2-40B4-BE49-F238E27FC236}">
                <a16:creationId xmlns:a16="http://schemas.microsoft.com/office/drawing/2014/main" id="{EFEA829A-6217-4965-B7BD-6BC37F7849AB}"/>
              </a:ext>
            </a:extLst>
          </p:cNvPr>
          <p:cNvSpPr>
            <a:spLocks noGrp="1"/>
          </p:cNvSpPr>
          <p:nvPr>
            <p:ph type="body" sz="quarter" idx="17" hasCustomPrompt="1"/>
          </p:nvPr>
        </p:nvSpPr>
        <p:spPr>
          <a:xfrm>
            <a:off x="6600059" y="522574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9" name="Text Placeholder 7">
            <a:extLst>
              <a:ext uri="{FF2B5EF4-FFF2-40B4-BE49-F238E27FC236}">
                <a16:creationId xmlns:a16="http://schemas.microsoft.com/office/drawing/2014/main" id="{E05DDB93-91CA-4BAF-9D63-E4134B435D8F}"/>
              </a:ext>
            </a:extLst>
          </p:cNvPr>
          <p:cNvSpPr>
            <a:spLocks noGrp="1"/>
          </p:cNvSpPr>
          <p:nvPr>
            <p:ph type="body" sz="quarter" idx="18" hasCustomPrompt="1"/>
          </p:nvPr>
        </p:nvSpPr>
        <p:spPr>
          <a:xfrm>
            <a:off x="6600059" y="589788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Tree>
    <p:extLst>
      <p:ext uri="{BB962C8B-B14F-4D97-AF65-F5344CB8AC3E}">
        <p14:creationId xmlns:p14="http://schemas.microsoft.com/office/powerpoint/2010/main" val="1409795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a:t>Click to edit Master title style</a:t>
            </a:r>
            <a:endParaRPr lang="en-GB"/>
          </a:p>
        </p:txBody>
      </p:sp>
      <p:sp>
        <p:nvSpPr>
          <p:cNvPr id="4" name="Text Placeholder 3"/>
          <p:cNvSpPr>
            <a:spLocks noGrp="1"/>
          </p:cNvSpPr>
          <p:nvPr>
            <p:ph type="body" sz="quarter" idx="10"/>
          </p:nvPr>
        </p:nvSpPr>
        <p:spPr>
          <a:xfrm>
            <a:off x="404812" y="1447201"/>
            <a:ext cx="11379201" cy="5022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18612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content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
        <p:nvSpPr>
          <p:cNvPr id="5" name="Espace réservé du texte 4"/>
          <p:cNvSpPr>
            <a:spLocks noGrp="1"/>
          </p:cNvSpPr>
          <p:nvPr>
            <p:ph type="body" sz="quarter" idx="11" hasCustomPrompt="1"/>
          </p:nvPr>
        </p:nvSpPr>
        <p:spPr>
          <a:xfrm>
            <a:off x="404813" y="1327150"/>
            <a:ext cx="11379200" cy="307777"/>
          </a:xfrm>
          <a:prstGeom prst="rect">
            <a:avLst/>
          </a:prstGeom>
        </p:spPr>
        <p:txBody>
          <a:bodyPr>
            <a:spAutoFit/>
          </a:bodyPr>
          <a:lstStyle>
            <a:lvl1pPr>
              <a:defRPr>
                <a:solidFill>
                  <a:schemeClr val="accent1"/>
                </a:solidFill>
              </a:defRPr>
            </a:lvl1pPr>
          </a:lstStyle>
          <a:p>
            <a:pPr lvl="0"/>
            <a:r>
              <a:rPr lang="en-US"/>
              <a:t>Click to edit Master subtitle styles</a:t>
            </a:r>
          </a:p>
        </p:txBody>
      </p:sp>
      <p:sp>
        <p:nvSpPr>
          <p:cNvPr id="4" name="Text Placeholder 3"/>
          <p:cNvSpPr>
            <a:spLocks noGrp="1"/>
          </p:cNvSpPr>
          <p:nvPr>
            <p:ph type="body" sz="quarter" idx="10"/>
          </p:nvPr>
        </p:nvSpPr>
        <p:spPr>
          <a:xfrm>
            <a:off x="404812" y="1899138"/>
            <a:ext cx="11379201" cy="4570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4769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
        <p:nvSpPr>
          <p:cNvPr id="5" name="Espace réservé du texte 4"/>
          <p:cNvSpPr>
            <a:spLocks noGrp="1"/>
          </p:cNvSpPr>
          <p:nvPr>
            <p:ph type="body" sz="quarter" idx="11" hasCustomPrompt="1"/>
          </p:nvPr>
        </p:nvSpPr>
        <p:spPr>
          <a:xfrm>
            <a:off x="404813" y="1327150"/>
            <a:ext cx="11379200" cy="307777"/>
          </a:xfrm>
          <a:prstGeom prst="rect">
            <a:avLst/>
          </a:prstGeom>
        </p:spPr>
        <p:txBody>
          <a:bodyPr>
            <a:spAutoFit/>
          </a:bodyPr>
          <a:lstStyle>
            <a:lvl1pPr>
              <a:defRPr>
                <a:solidFill>
                  <a:schemeClr val="accent1"/>
                </a:solidFill>
              </a:defRPr>
            </a:lvl1pPr>
          </a:lstStyle>
          <a:p>
            <a:pPr lvl="0"/>
            <a:r>
              <a:rPr lang="en-US"/>
              <a:t>Click to edit Master subtitle styles</a:t>
            </a:r>
          </a:p>
        </p:txBody>
      </p:sp>
    </p:spTree>
    <p:extLst>
      <p:ext uri="{BB962C8B-B14F-4D97-AF65-F5344CB8AC3E}">
        <p14:creationId xmlns:p14="http://schemas.microsoft.com/office/powerpoint/2010/main" val="3292127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a:t>Click to edit Master title style</a:t>
            </a:r>
            <a:endParaRPr lang="de-DE"/>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0070AD"/>
                </a:solidFill>
                <a:latin typeface="+mn-lt"/>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0070AD"/>
                </a:solidFill>
                <a:latin typeface="+mn-lt"/>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31291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TITLE</a:t>
            </a:r>
            <a:endParaRPr lang="en-US"/>
          </a:p>
        </p:txBody>
      </p:sp>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grpSp>
        <p:nvGrpSpPr>
          <p:cNvPr id="94" name="Groupe 1">
            <a:extLst>
              <a:ext uri="{FF2B5EF4-FFF2-40B4-BE49-F238E27FC236}">
                <a16:creationId xmlns:a16="http://schemas.microsoft.com/office/drawing/2014/main" id="{11A3E882-4152-49CC-A658-0BA2BD4CCF4E}"/>
              </a:ext>
              <a:ext uri="{C183D7F6-B498-43B3-948B-1728B52AA6E4}">
                <adec:decorative xmlns:adec="http://schemas.microsoft.com/office/drawing/2017/decorative" val="1"/>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96" name="Freeform 14">
              <a:extLst>
                <a:ext uri="{FF2B5EF4-FFF2-40B4-BE49-F238E27FC236}">
                  <a16:creationId xmlns:a16="http://schemas.microsoft.com/office/drawing/2014/main" id="{8B6BE8F3-0248-42CC-8053-5B10FA1A6457}"/>
                </a:ext>
              </a:extLst>
            </p:cNvPr>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98" name="Rectangle 27">
            <a:extLst>
              <a:ext uri="{FF2B5EF4-FFF2-40B4-BE49-F238E27FC236}">
                <a16:creationId xmlns:a16="http://schemas.microsoft.com/office/drawing/2014/main" id="{B1133F59-1301-4D8F-A396-71B6A669F37A}"/>
              </a:ext>
            </a:extLst>
          </p:cNvPr>
          <p:cNvSpPr/>
          <p:nvPr userDrawn="1"/>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a:solidFill>
                  <a:srgbClr val="A6A6A6"/>
                </a:solidFill>
                <a:latin typeface="Ubuntu" panose="020B0504030602030204" pitchFamily="34" charset="0"/>
                <a:cs typeface="Arial" panose="020B0604020202020204" pitchFamily="34" charset="0"/>
              </a:rPr>
              <a:t>Presentation Title  |  Author  |  Date</a:t>
            </a:r>
          </a:p>
        </p:txBody>
      </p:sp>
      <p:sp>
        <p:nvSpPr>
          <p:cNvPr id="100" name="Rectangle 27">
            <a:extLst>
              <a:ext uri="{FF2B5EF4-FFF2-40B4-BE49-F238E27FC236}">
                <a16:creationId xmlns:a16="http://schemas.microsoft.com/office/drawing/2014/main" id="{777F4691-2D56-47C4-B2B1-73BE348DB06D}"/>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a:solidFill>
                  <a:srgbClr val="A6A6A6"/>
                </a:solidFill>
                <a:latin typeface="Ubuntu" panose="020B0504030602030204" pitchFamily="34" charset="0"/>
                <a:cs typeface="Arial" panose="020B0604020202020204" pitchFamily="34" charset="0"/>
              </a:rPr>
              <a:t>Company Confidential © Capgemini 2023. All rights reserved  |</a:t>
            </a:r>
          </a:p>
        </p:txBody>
      </p:sp>
      <p:sp>
        <p:nvSpPr>
          <p:cNvPr id="99" name="Rectangle 43">
            <a:extLst>
              <a:ext uri="{FF2B5EF4-FFF2-40B4-BE49-F238E27FC236}">
                <a16:creationId xmlns:a16="http://schemas.microsoft.com/office/drawing/2014/main" id="{1302EB1D-4F45-4228-A725-9CA0AEFCE017}"/>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a:t>
            </a:fld>
            <a:endParaRPr lang="en-US" sz="800">
              <a:solidFill>
                <a:srgbClr val="A6A6A6"/>
              </a:solidFill>
              <a:latin typeface="Ubuntu" panose="020B0504030602030204" pitchFamily="34" charset="0"/>
              <a:cs typeface="Arial" panose="020B0604020202020204" pitchFamily="34" charset="0"/>
            </a:endParaRPr>
          </a:p>
        </p:txBody>
      </p:sp>
    </p:spTree>
    <p:extLst>
      <p:ext uri="{BB962C8B-B14F-4D97-AF65-F5344CB8AC3E}">
        <p14:creationId xmlns:p14="http://schemas.microsoft.com/office/powerpoint/2010/main" val="1901136218"/>
      </p:ext>
    </p:extLst>
  </p:cSld>
  <p:clrMap bg1="lt1" tx1="dk1" bg2="lt2" tx2="dk2" accent1="accent1" accent2="accent2" accent3="accent3" accent4="accent4" accent5="accent5" accent6="accent6" hlink="hlink" folHlink="folHlink"/>
  <p:sldLayoutIdLst>
    <p:sldLayoutId id="2147483963" r:id="rId1"/>
    <p:sldLayoutId id="2147483964" r:id="rId2"/>
    <p:sldLayoutId id="2147483965" r:id="rId3"/>
    <p:sldLayoutId id="2147484021" r:id="rId4"/>
    <p:sldLayoutId id="2147484020" r:id="rId5"/>
    <p:sldLayoutId id="2147483966" r:id="rId6"/>
    <p:sldLayoutId id="2147483967" r:id="rId7"/>
    <p:sldLayoutId id="2147483968" r:id="rId8"/>
    <p:sldLayoutId id="2147483969" r:id="rId9"/>
    <p:sldLayoutId id="2147483970" r:id="rId10"/>
    <p:sldLayoutId id="2147484026" r:id="rId11"/>
    <p:sldLayoutId id="2147483972" r:id="rId12"/>
    <p:sldLayoutId id="2147483973" r:id="rId13"/>
    <p:sldLayoutId id="2147483974" r:id="rId14"/>
    <p:sldLayoutId id="2147483975" r:id="rId15"/>
    <p:sldLayoutId id="2147483980" r:id="rId16"/>
    <p:sldLayoutId id="2147483981" r:id="rId17"/>
    <p:sldLayoutId id="2147483983" r:id="rId18"/>
    <p:sldLayoutId id="2147483987" r:id="rId19"/>
    <p:sldLayoutId id="2147483984" r:id="rId20"/>
    <p:sldLayoutId id="2147483985" r:id="rId21"/>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10" pos="7423" userDrawn="1">
          <p15:clr>
            <a:srgbClr val="F26B43"/>
          </p15:clr>
        </p15:guide>
        <p15:guide id="11" orient="horz" pos="4071" userDrawn="1">
          <p15:clr>
            <a:srgbClr val="F26B43"/>
          </p15:clr>
        </p15:guide>
        <p15:guide id="12" pos="255" userDrawn="1">
          <p15:clr>
            <a:srgbClr val="F26B43"/>
          </p15:clr>
        </p15:guide>
        <p15:guide id="13" orient="horz" pos="836" userDrawn="1">
          <p15:clr>
            <a:srgbClr val="F26B43"/>
          </p15:clr>
        </p15:guide>
        <p15:guide id="14" orient="horz" pos="245" userDrawn="1">
          <p15:clr>
            <a:srgbClr val="F26B43"/>
          </p15:clr>
        </p15:guide>
        <p15:guide id="15" pos="3840" userDrawn="1">
          <p15:clr>
            <a:srgbClr val="F26B43"/>
          </p15:clr>
        </p15:guide>
        <p15:guide id="16" pos="3899" userDrawn="1">
          <p15:clr>
            <a:srgbClr val="F26B43"/>
          </p15:clr>
        </p15:guide>
        <p15:guide id="17" pos="3783"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8D696E-B4E9-4F10-824F-B9B79E98BE71}"/>
              </a:ext>
            </a:extLst>
          </p:cNvPr>
          <p:cNvSpPr>
            <a:spLocks noGrp="1"/>
          </p:cNvSpPr>
          <p:nvPr>
            <p:ph type="ctrTitle"/>
          </p:nvPr>
        </p:nvSpPr>
        <p:spPr>
          <a:xfrm>
            <a:off x="401053" y="1582341"/>
            <a:ext cx="7839180" cy="1846659"/>
          </a:xfrm>
        </p:spPr>
        <p:txBody>
          <a:bodyPr/>
          <a:lstStyle/>
          <a:p>
            <a:r>
              <a:rPr lang="en-GB" sz="4000"/>
              <a:t>Big picture of JVM, </a:t>
            </a:r>
            <a:r>
              <a:rPr lang="en-GB" sz="4000" err="1"/>
              <a:t>jre</a:t>
            </a:r>
            <a:r>
              <a:rPr lang="en-GB" sz="4000"/>
              <a:t>, </a:t>
            </a:r>
            <a:r>
              <a:rPr lang="en-GB" sz="4000" err="1"/>
              <a:t>jdk</a:t>
            </a:r>
            <a:br>
              <a:rPr lang="en-GB" sz="4000"/>
            </a:br>
            <a:br>
              <a:rPr lang="en-GB" sz="4000"/>
            </a:br>
            <a:r>
              <a:rPr lang="en-GB" sz="4000"/>
              <a:t>JVM Architecture</a:t>
            </a:r>
          </a:p>
        </p:txBody>
      </p:sp>
      <p:sp>
        <p:nvSpPr>
          <p:cNvPr id="2" name="TextBox 1">
            <a:extLst>
              <a:ext uri="{FF2B5EF4-FFF2-40B4-BE49-F238E27FC236}">
                <a16:creationId xmlns:a16="http://schemas.microsoft.com/office/drawing/2014/main" id="{615C6DE7-3F3A-1051-C219-256EB45E8FFA}"/>
              </a:ext>
            </a:extLst>
          </p:cNvPr>
          <p:cNvSpPr txBox="1"/>
          <p:nvPr/>
        </p:nvSpPr>
        <p:spPr>
          <a:xfrm>
            <a:off x="9292856" y="2477386"/>
            <a:ext cx="2328530" cy="1200329"/>
          </a:xfrm>
          <a:prstGeom prst="rect">
            <a:avLst/>
          </a:prstGeom>
          <a:noFill/>
        </p:spPr>
        <p:txBody>
          <a:bodyPr wrap="square" rtlCol="0">
            <a:spAutoFit/>
          </a:bodyPr>
          <a:lstStyle/>
          <a:p>
            <a:r>
              <a:rPr lang="en-IN" err="1">
                <a:solidFill>
                  <a:schemeClr val="bg1"/>
                </a:solidFill>
              </a:rPr>
              <a:t>Sabareesh</a:t>
            </a:r>
            <a:r>
              <a:rPr lang="en-IN">
                <a:solidFill>
                  <a:schemeClr val="bg1"/>
                </a:solidFill>
              </a:rPr>
              <a:t> S U</a:t>
            </a:r>
          </a:p>
          <a:p>
            <a:r>
              <a:rPr lang="en-IN">
                <a:solidFill>
                  <a:schemeClr val="bg1"/>
                </a:solidFill>
              </a:rPr>
              <a:t>Kumar Aman</a:t>
            </a:r>
          </a:p>
          <a:p>
            <a:r>
              <a:rPr lang="en-IN">
                <a:solidFill>
                  <a:schemeClr val="bg1"/>
                </a:solidFill>
              </a:rPr>
              <a:t>Manisha </a:t>
            </a:r>
            <a:r>
              <a:rPr lang="en-IN" err="1">
                <a:solidFill>
                  <a:schemeClr val="bg1"/>
                </a:solidFill>
              </a:rPr>
              <a:t>Dangi</a:t>
            </a:r>
            <a:endParaRPr lang="en-IN">
              <a:solidFill>
                <a:schemeClr val="bg1"/>
              </a:solidFill>
            </a:endParaRPr>
          </a:p>
          <a:p>
            <a:r>
              <a:rPr lang="en-IN">
                <a:solidFill>
                  <a:schemeClr val="bg1"/>
                </a:solidFill>
              </a:rPr>
              <a:t>Samarth Anand</a:t>
            </a:r>
          </a:p>
        </p:txBody>
      </p:sp>
    </p:spTree>
    <p:extLst>
      <p:ext uri="{BB962C8B-B14F-4D97-AF65-F5344CB8AC3E}">
        <p14:creationId xmlns:p14="http://schemas.microsoft.com/office/powerpoint/2010/main" val="3867533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42BB7-2C03-8C3A-BD31-F3C4568C9CA3}"/>
              </a:ext>
            </a:extLst>
          </p:cNvPr>
          <p:cNvSpPr>
            <a:spLocks noGrp="1"/>
          </p:cNvSpPr>
          <p:nvPr>
            <p:ph type="title"/>
          </p:nvPr>
        </p:nvSpPr>
        <p:spPr/>
        <p:txBody>
          <a:bodyPr/>
          <a:lstStyle/>
          <a:p>
            <a:r>
              <a:rPr kumimoji="0" lang="en-US" sz="2800" b="0" i="0" u="none" strike="noStrike" kern="1200" cap="all" spc="0" normalizeH="0" baseline="0" noProof="0">
                <a:ln>
                  <a:noFill/>
                </a:ln>
                <a:solidFill>
                  <a:schemeClr val="accent2"/>
                </a:solidFill>
                <a:effectLst/>
                <a:uLnTx/>
                <a:uFillTx/>
                <a:latin typeface="Ubuntu Light"/>
                <a:ea typeface="+mj-ea"/>
                <a:cs typeface="Ubuntu Light"/>
              </a:rPr>
              <a:t>What is JVM ?</a:t>
            </a:r>
            <a:endParaRPr lang="en-US"/>
          </a:p>
        </p:txBody>
      </p:sp>
      <p:sp>
        <p:nvSpPr>
          <p:cNvPr id="3" name="Text Placeholder 2">
            <a:extLst>
              <a:ext uri="{FF2B5EF4-FFF2-40B4-BE49-F238E27FC236}">
                <a16:creationId xmlns:a16="http://schemas.microsoft.com/office/drawing/2014/main" id="{9B53C26C-7978-3F53-27F6-52A9D35F9365}"/>
              </a:ext>
            </a:extLst>
          </p:cNvPr>
          <p:cNvSpPr>
            <a:spLocks noGrp="1"/>
          </p:cNvSpPr>
          <p:nvPr>
            <p:ph type="body" sz="quarter" idx="10"/>
          </p:nvPr>
        </p:nvSpPr>
        <p:spPr/>
        <p:txBody>
          <a:bodyPr/>
          <a:lstStyle/>
          <a:p>
            <a:r>
              <a:rPr kumimoji="0" lang="en-US" sz="2400" i="0" u="none" strike="noStrike" kern="1200" cap="all" spc="0" normalizeH="0" baseline="0" noProof="0">
                <a:ln>
                  <a:noFill/>
                </a:ln>
                <a:solidFill>
                  <a:schemeClr val="accent2"/>
                </a:solidFill>
                <a:effectLst/>
                <a:uLnTx/>
                <a:uFillTx/>
                <a:latin typeface="Ubuntu Light"/>
                <a:ea typeface="+mj-ea"/>
                <a:cs typeface="Ubuntu Light"/>
              </a:rPr>
              <a:t>	JVM	</a:t>
            </a:r>
            <a:r>
              <a:rPr lang="en-IN" sz="2400" i="0">
                <a:effectLst/>
                <a:latin typeface="inter-regular"/>
              </a:rPr>
              <a:t>is an abstract machine.</a:t>
            </a:r>
          </a:p>
          <a:p>
            <a:pPr marL="457200" indent="-457200">
              <a:buFont typeface="Arial" panose="020B0604020202020204" pitchFamily="34" charset="0"/>
              <a:buChar char="•"/>
            </a:pPr>
            <a:r>
              <a:rPr lang="en-IN" sz="2400" i="0">
                <a:effectLst/>
                <a:latin typeface="inter-regular"/>
              </a:rPr>
              <a:t> It provides runtime environment in which java bytecode can be executed.</a:t>
            </a:r>
          </a:p>
          <a:p>
            <a:endParaRPr lang="en-IN" sz="2400">
              <a:latin typeface="inter-regular"/>
            </a:endParaRPr>
          </a:p>
          <a:p>
            <a:pPr marL="457200" indent="-457200">
              <a:buFont typeface="Arial" panose="020B0604020202020204" pitchFamily="34" charset="0"/>
              <a:buChar char="•"/>
            </a:pPr>
            <a:r>
              <a:rPr lang="en-IN" sz="2400" b="1" i="0">
                <a:effectLst/>
                <a:latin typeface="inter-bold"/>
              </a:rPr>
              <a:t>A specification</a:t>
            </a:r>
            <a:r>
              <a:rPr lang="en-IN" sz="2400" b="0" i="0">
                <a:effectLst/>
                <a:latin typeface="inter-regular"/>
              </a:rPr>
              <a:t> where working of Java Virtual Machine is specified. Its implementation has been provided by Oracle.</a:t>
            </a:r>
          </a:p>
          <a:p>
            <a:endParaRPr lang="en-IN" sz="2400" b="0" i="0">
              <a:effectLst/>
              <a:latin typeface="inter-regular"/>
            </a:endParaRPr>
          </a:p>
          <a:p>
            <a:pPr marL="457200" indent="-457200">
              <a:buFont typeface="Arial" panose="020B0604020202020204" pitchFamily="34" charset="0"/>
              <a:buChar char="•"/>
            </a:pPr>
            <a:r>
              <a:rPr lang="en-IN" sz="2400" b="1" i="0">
                <a:effectLst/>
                <a:latin typeface="inter-bold"/>
              </a:rPr>
              <a:t>An implementation</a:t>
            </a:r>
            <a:r>
              <a:rPr lang="en-IN" sz="2400" b="0" i="0">
                <a:effectLst/>
                <a:latin typeface="inter-regular"/>
              </a:rPr>
              <a:t> Its implementation is known as JRE (Java Runtime Environment).</a:t>
            </a:r>
          </a:p>
          <a:p>
            <a:endParaRPr lang="en-IN" sz="2400" b="0" i="0">
              <a:effectLst/>
              <a:latin typeface="inter-regular"/>
            </a:endParaRPr>
          </a:p>
          <a:p>
            <a:pPr marL="457200" indent="-457200">
              <a:buFont typeface="Arial" panose="020B0604020202020204" pitchFamily="34" charset="0"/>
              <a:buChar char="•"/>
            </a:pPr>
            <a:r>
              <a:rPr lang="en-IN" sz="2400" b="1" i="0">
                <a:effectLst/>
                <a:latin typeface="inter-bold"/>
              </a:rPr>
              <a:t>Runtime Instance</a:t>
            </a:r>
            <a:r>
              <a:rPr lang="en-IN" sz="2400" b="0" i="0">
                <a:effectLst/>
                <a:latin typeface="inter-regular"/>
              </a:rPr>
              <a:t> Whenever you write java command on the command prompt to run the java class, an instance of JVM is created.</a:t>
            </a:r>
          </a:p>
          <a:p>
            <a:endParaRPr lang="en-US" sz="2800" b="1"/>
          </a:p>
        </p:txBody>
      </p:sp>
    </p:spTree>
    <p:extLst>
      <p:ext uri="{BB962C8B-B14F-4D97-AF65-F5344CB8AC3E}">
        <p14:creationId xmlns:p14="http://schemas.microsoft.com/office/powerpoint/2010/main" val="29582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90EBA8-8698-49C6-91C6-93EB77884919}"/>
              </a:ext>
            </a:extLst>
          </p:cNvPr>
          <p:cNvSpPr>
            <a:spLocks noGrp="1"/>
          </p:cNvSpPr>
          <p:nvPr>
            <p:ph type="title"/>
          </p:nvPr>
        </p:nvSpPr>
        <p:spPr/>
        <p:txBody>
          <a:bodyPr/>
          <a:lstStyle/>
          <a:p>
            <a:r>
              <a:rPr lang="en-GB"/>
              <a:t>JVM Architecture diagram</a:t>
            </a:r>
          </a:p>
        </p:txBody>
      </p:sp>
      <p:sp>
        <p:nvSpPr>
          <p:cNvPr id="2" name="Text Placeholder 1">
            <a:extLst>
              <a:ext uri="{FF2B5EF4-FFF2-40B4-BE49-F238E27FC236}">
                <a16:creationId xmlns:a16="http://schemas.microsoft.com/office/drawing/2014/main" id="{CB2C0F85-30AF-4A7B-938C-24C2F464A399}"/>
              </a:ext>
            </a:extLst>
          </p:cNvPr>
          <p:cNvSpPr>
            <a:spLocks noGrp="1"/>
          </p:cNvSpPr>
          <p:nvPr>
            <p:ph type="body" sz="quarter" idx="10"/>
          </p:nvPr>
        </p:nvSpPr>
        <p:spPr>
          <a:xfrm>
            <a:off x="1055424" y="2950091"/>
            <a:ext cx="8842757" cy="3212299"/>
          </a:xfrm>
        </p:spPr>
        <p:txBody>
          <a:bodyPr/>
          <a:lstStyle/>
          <a:p>
            <a:pPr lvl="1"/>
            <a:endParaRPr lang="en-GB"/>
          </a:p>
          <a:p>
            <a:endParaRPr lang="en-GB"/>
          </a:p>
          <a:p>
            <a:endParaRPr lang="en-GB"/>
          </a:p>
        </p:txBody>
      </p:sp>
      <p:pic>
        <p:nvPicPr>
          <p:cNvPr id="1026" name="Picture 2" descr="image">
            <a:extLst>
              <a:ext uri="{FF2B5EF4-FFF2-40B4-BE49-F238E27FC236}">
                <a16:creationId xmlns:a16="http://schemas.microsoft.com/office/drawing/2014/main" id="{5D326B65-7AA8-E263-C3E4-792FE859DB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9042" y="1104899"/>
            <a:ext cx="6889898" cy="5329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3886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lassLoader in Java">
            <a:extLst>
              <a:ext uri="{FF2B5EF4-FFF2-40B4-BE49-F238E27FC236}">
                <a16:creationId xmlns:a16="http://schemas.microsoft.com/office/drawing/2014/main" id="{E44858F0-95C6-FEF3-5866-E30644FE0A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815" y="684031"/>
            <a:ext cx="11130369" cy="5057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3796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Java Memory Management - GeeksforGeeks">
            <a:extLst>
              <a:ext uri="{FF2B5EF4-FFF2-40B4-BE49-F238E27FC236}">
                <a16:creationId xmlns:a16="http://schemas.microsoft.com/office/drawing/2014/main" id="{1B69E067-8D84-E1DF-4F69-4401A97AE8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121" y="797442"/>
            <a:ext cx="5603357" cy="50958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xecution Engine - Simplified Learning">
            <a:extLst>
              <a:ext uri="{FF2B5EF4-FFF2-40B4-BE49-F238E27FC236}">
                <a16:creationId xmlns:a16="http://schemas.microsoft.com/office/drawing/2014/main" id="{5F1344A9-F445-F1C6-BBC4-80023F8FC0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9805" y="881063"/>
            <a:ext cx="6049925" cy="5095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4466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hape 02-Vibrant Blue">
            <a:extLst>
              <a:ext uri="{FF2B5EF4-FFF2-40B4-BE49-F238E27FC236}">
                <a16:creationId xmlns:a16="http://schemas.microsoft.com/office/drawing/2014/main" id="{82321FBA-9126-4CE3-85AE-F46EBAC0B1FA}"/>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0771" y="1001031"/>
            <a:ext cx="8816231" cy="4210732"/>
          </a:xfrm>
          <a:prstGeom prst="rect">
            <a:avLst/>
          </a:prstGeom>
        </p:spPr>
      </p:pic>
      <p:sp>
        <p:nvSpPr>
          <p:cNvPr id="3" name="Text Placeholder 2">
            <a:extLst>
              <a:ext uri="{FF2B5EF4-FFF2-40B4-BE49-F238E27FC236}">
                <a16:creationId xmlns:a16="http://schemas.microsoft.com/office/drawing/2014/main" id="{F84584AC-DBBE-4B47-9A7E-7A7C2D8CF196}"/>
              </a:ext>
            </a:extLst>
          </p:cNvPr>
          <p:cNvSpPr>
            <a:spLocks noGrp="1"/>
          </p:cNvSpPr>
          <p:nvPr>
            <p:ph type="title" idx="4294967295"/>
          </p:nvPr>
        </p:nvSpPr>
        <p:spPr>
          <a:xfrm>
            <a:off x="3644900" y="2135545"/>
            <a:ext cx="8547100" cy="2585323"/>
          </a:xfrm>
          <a:prstGeom prst="rect">
            <a:avLst/>
          </a:prstGeom>
          <a:noFill/>
          <a:ln>
            <a:noFill/>
            <a:prstDash/>
          </a:ln>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lang="en-GB" sz="8000" b="1">
                <a:solidFill>
                  <a:schemeClr val="bg1"/>
                </a:solidFill>
                <a:latin typeface="+mn-lt"/>
                <a:ea typeface="+mn-ea"/>
                <a:cs typeface="+mn-cs"/>
              </a:rPr>
              <a:t>GET</a:t>
            </a:r>
            <a:r>
              <a:rPr kumimoji="0" lang="en-GB" sz="8000" b="1" i="0" u="none" strike="noStrike" kern="1200" cap="all" spc="0" normalizeH="0" baseline="0" noProof="0">
                <a:ln>
                  <a:noFill/>
                </a:ln>
                <a:solidFill>
                  <a:schemeClr val="bg1"/>
                </a:solidFill>
                <a:effectLst/>
                <a:uLnTx/>
                <a:uFillTx/>
                <a:latin typeface="+mn-lt"/>
                <a:ea typeface="+mn-ea"/>
                <a:cs typeface="+mn-cs"/>
              </a:rPr>
              <a:t> THE</a:t>
            </a:r>
            <a:br>
              <a:rPr lang="en-GB" sz="8000" b="1" i="0" u="none" strike="noStrike" kern="1200" cap="all" spc="0" normalizeH="0" baseline="0" noProof="0">
                <a:ln>
                  <a:noFill/>
                </a:ln>
                <a:effectLst/>
                <a:uLnTx/>
                <a:uFillTx/>
                <a:latin typeface="+mn-lt"/>
                <a:ea typeface="+mn-ea"/>
                <a:cs typeface="+mn-cs"/>
              </a:rPr>
            </a:br>
            <a:r>
              <a:rPr kumimoji="0" lang="en-GB" sz="8000" b="1" i="0" u="none" strike="noStrike" kern="1200" cap="all" spc="0" normalizeH="0" baseline="0" noProof="0">
                <a:ln>
                  <a:noFill/>
                </a:ln>
                <a:solidFill>
                  <a:schemeClr val="bg1"/>
                </a:solidFill>
                <a:effectLst/>
                <a:uLnTx/>
                <a:uFillTx/>
                <a:latin typeface="+mn-lt"/>
                <a:ea typeface="+mn-ea"/>
                <a:cs typeface="+mn-cs"/>
              </a:rPr>
              <a:t>		FUTURE</a:t>
            </a:r>
            <a:br>
              <a:rPr lang="en-GB" sz="8000" b="1" i="0" u="none" strike="noStrike" kern="1200" cap="all" spc="0" normalizeH="0" baseline="0" noProof="0">
                <a:ln>
                  <a:noFill/>
                </a:ln>
                <a:effectLst/>
                <a:uLnTx/>
                <a:uFillTx/>
                <a:latin typeface="+mn-lt"/>
                <a:ea typeface="+mn-ea"/>
                <a:cs typeface="+mn-cs"/>
              </a:rPr>
            </a:br>
            <a:r>
              <a:rPr kumimoji="0" lang="en-GB" sz="8000" b="1" i="0" u="none" strike="noStrike" kern="1200" cap="all" spc="0" normalizeH="0" baseline="0" noProof="0">
                <a:ln>
                  <a:noFill/>
                </a:ln>
                <a:solidFill>
                  <a:schemeClr val="bg1"/>
                </a:solidFill>
                <a:effectLst/>
                <a:uLnTx/>
                <a:uFillTx/>
                <a:latin typeface="+mn-lt"/>
                <a:ea typeface="+mn-ea"/>
                <a:cs typeface="+mn-cs"/>
              </a:rPr>
              <a:t>	YOU WANT</a:t>
            </a:r>
          </a:p>
        </p:txBody>
      </p:sp>
      <p:sp>
        <p:nvSpPr>
          <p:cNvPr id="4" name="Subtitle 3">
            <a:extLst>
              <a:ext uri="{FF2B5EF4-FFF2-40B4-BE49-F238E27FC236}">
                <a16:creationId xmlns:a16="http://schemas.microsoft.com/office/drawing/2014/main" id="{9EFB4F0C-582D-4C12-B5AC-EA88D439954E}"/>
              </a:ext>
            </a:extLst>
          </p:cNvPr>
          <p:cNvSpPr>
            <a:spLocks noGrp="1"/>
          </p:cNvSpPr>
          <p:nvPr>
            <p:ph type="subTitle" idx="1"/>
          </p:nvPr>
        </p:nvSpPr>
        <p:spPr>
          <a:xfrm>
            <a:off x="457200" y="6018063"/>
            <a:ext cx="11277600" cy="822325"/>
          </a:xfrm>
        </p:spPr>
        <p:txBody>
          <a:bodyPr/>
          <a:lstStyle/>
          <a:p>
            <a:pPr algn="r"/>
            <a:r>
              <a:rPr lang="en-US"/>
              <a:t>capgemini.com</a:t>
            </a:r>
          </a:p>
        </p:txBody>
      </p:sp>
    </p:spTree>
    <p:extLst>
      <p:ext uri="{BB962C8B-B14F-4D97-AF65-F5344CB8AC3E}">
        <p14:creationId xmlns:p14="http://schemas.microsoft.com/office/powerpoint/2010/main" val="1416595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19B2D289-1236-364B-9E53-7DF05CDFC930}"/>
              </a:ext>
            </a:extLst>
          </p:cNvPr>
          <p:cNvSpPr>
            <a:spLocks noGrp="1"/>
          </p:cNvSpPr>
          <p:nvPr>
            <p:ph type="title" idx="4294967295"/>
          </p:nvPr>
        </p:nvSpPr>
        <p:spPr>
          <a:xfrm>
            <a:off x="6536184" y="2939130"/>
            <a:ext cx="2219960" cy="22961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lvl="0" indent="0" algn="l" defTabSz="914400" rtl="0" eaLnBrk="1" fontAlgn="auto" latinLnBrk="0" hangingPunct="1">
              <a:lnSpc>
                <a:spcPts val="2000"/>
              </a:lnSpc>
              <a:spcBef>
                <a:spcPts val="0"/>
              </a:spcBef>
              <a:spcAft>
                <a:spcPts val="0"/>
              </a:spcAft>
              <a:buClrTx/>
              <a:buSzTx/>
              <a:buFontTx/>
              <a:buNone/>
              <a:tabLst/>
              <a:defRPr/>
            </a:pPr>
            <a:r>
              <a:rPr kumimoji="0" lang="en-US" sz="1400" b="0" i="0" u="none" strike="noStrike" kern="1200" cap="none" spc="0" normalizeH="0" baseline="0" noProof="0">
                <a:ln>
                  <a:noFill/>
                </a:ln>
                <a:solidFill>
                  <a:schemeClr val="bg1"/>
                </a:solidFill>
                <a:effectLst/>
                <a:uLnTx/>
                <a:uFillTx/>
                <a:latin typeface="Ubuntu" panose="020B0504030602030204" pitchFamily="34" charset="0"/>
                <a:ea typeface="+mn-ea"/>
                <a:cs typeface="+mn-cs"/>
              </a:rPr>
              <a:t>About Capgemini</a:t>
            </a:r>
          </a:p>
        </p:txBody>
      </p:sp>
      <p:sp>
        <p:nvSpPr>
          <p:cNvPr id="18" name="Rectangle 17">
            <a:extLst>
              <a:ext uri="{FF2B5EF4-FFF2-40B4-BE49-F238E27FC236}">
                <a16:creationId xmlns:a16="http://schemas.microsoft.com/office/drawing/2014/main" id="{208CE49A-DF70-704F-B1B3-609712CC9C64}"/>
              </a:ext>
            </a:extLst>
          </p:cNvPr>
          <p:cNvSpPr/>
          <p:nvPr/>
        </p:nvSpPr>
        <p:spPr>
          <a:xfrm>
            <a:off x="6536185" y="3318394"/>
            <a:ext cx="4528367" cy="14936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a:solidFill>
                  <a:schemeClr val="bg1"/>
                </a:solidFill>
                <a:effectLst/>
                <a:ea typeface="Verdana" panose="020B0604030504040204" pitchFamily="34" charset="0"/>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over 360,000 team members more </a:t>
            </a:r>
            <a:r>
              <a:rPr lang="en-US" sz="900">
                <a:solidFill>
                  <a:schemeClr val="bg1"/>
                </a:solidFill>
                <a:effectLst/>
                <a:ea typeface="Verdana" panose="020B0604030504040204" pitchFamily="34" charset="0"/>
              </a:rPr>
              <a:t>than</a:t>
            </a:r>
            <a:r>
              <a:rPr lang="en-GB" sz="900">
                <a:solidFill>
                  <a:schemeClr val="bg1"/>
                </a:solidFill>
                <a:effectLst/>
                <a:ea typeface="Verdana" panose="020B0604030504040204" pitchFamily="34" charset="0"/>
              </a:rPr>
              <a:t> 50 countries. With its strong 55-year heritage and deep industry expertise, Capgemini is trusted by its clients to address the entire breadth of their business needs, from strategy and design to operations, </a:t>
            </a:r>
            <a:r>
              <a:rPr lang="en-US" sz="900">
                <a:solidFill>
                  <a:schemeClr val="bg1"/>
                </a:solidFill>
                <a:effectLst/>
                <a:ea typeface="Verdana" panose="020B0604030504040204" pitchFamily="34" charset="0"/>
              </a:rPr>
              <a:t>fueled</a:t>
            </a:r>
            <a:r>
              <a:rPr lang="en-GB" sz="900">
                <a:solidFill>
                  <a:schemeClr val="bg1"/>
                </a:solidFill>
                <a:effectLst/>
                <a:ea typeface="Verdana" panose="020B0604030504040204" pitchFamily="34" charset="0"/>
              </a:rPr>
              <a:t> by the fast evolving and innovative world of cloud, data, AI, connectivity, software, digital engineering and platforms. The Group reported in 2022 global revenues of €22 billion.</a:t>
            </a:r>
            <a:endParaRPr lang="en-US" sz="900">
              <a:solidFill>
                <a:schemeClr val="bg1"/>
              </a:solidFill>
              <a:effectLst/>
              <a:ea typeface="Verdana" panose="020B0604030504040204" pitchFamily="34" charset="0"/>
            </a:endParaRPr>
          </a:p>
        </p:txBody>
      </p:sp>
      <p:sp>
        <p:nvSpPr>
          <p:cNvPr id="19" name="Rectangle 18">
            <a:extLst>
              <a:ext uri="{FF2B5EF4-FFF2-40B4-BE49-F238E27FC236}">
                <a16:creationId xmlns:a16="http://schemas.microsoft.com/office/drawing/2014/main" id="{4EB6E078-947A-8242-837C-CEA45876B3E9}"/>
              </a:ext>
            </a:extLst>
          </p:cNvPr>
          <p:cNvSpPr/>
          <p:nvPr/>
        </p:nvSpPr>
        <p:spPr>
          <a:xfrm>
            <a:off x="6536184" y="4893914"/>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a:solidFill>
                  <a:schemeClr val="bg1"/>
                </a:solidFill>
                <a:effectLst/>
                <a:latin typeface="Ubuntu" panose="020B0504030602030204" pitchFamily="34" charset="0"/>
              </a:rPr>
              <a:t>Get The Future You Want </a:t>
            </a:r>
            <a:r>
              <a:rPr lang="en-US" sz="900">
                <a:solidFill>
                  <a:schemeClr val="bg1"/>
                </a:solidFill>
                <a:effectLst/>
                <a:latin typeface="Ubuntu" panose="020B0504030602030204" pitchFamily="34" charset="0"/>
              </a:rPr>
              <a:t>|</a:t>
            </a:r>
            <a:r>
              <a:rPr lang="en-GB" sz="900">
                <a:solidFill>
                  <a:schemeClr val="bg1"/>
                </a:solidFill>
                <a:effectLst/>
                <a:latin typeface="Ubuntu" panose="020B0504030602030204" pitchFamily="34" charset="0"/>
              </a:rPr>
              <a:t> </a:t>
            </a:r>
            <a:r>
              <a:rPr lang="en-US" sz="1050">
                <a:solidFill>
                  <a:schemeClr val="accent2"/>
                </a:solidFill>
                <a:latin typeface="Ubuntu" panose="020B0504030602030204" pitchFamily="34" charset="0"/>
              </a:rPr>
              <a:t>www.capgemini.com</a:t>
            </a:r>
          </a:p>
        </p:txBody>
      </p:sp>
    </p:spTree>
    <p:extLst>
      <p:ext uri="{BB962C8B-B14F-4D97-AF65-F5344CB8AC3E}">
        <p14:creationId xmlns:p14="http://schemas.microsoft.com/office/powerpoint/2010/main" val="903015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8D696E-B4E9-4F10-824F-B9B79E98BE71}"/>
              </a:ext>
            </a:extLst>
          </p:cNvPr>
          <p:cNvSpPr>
            <a:spLocks noGrp="1"/>
          </p:cNvSpPr>
          <p:nvPr>
            <p:ph type="ctrTitle"/>
          </p:nvPr>
        </p:nvSpPr>
        <p:spPr>
          <a:xfrm>
            <a:off x="401053" y="2197894"/>
            <a:ext cx="11386134" cy="1231106"/>
          </a:xfrm>
        </p:spPr>
        <p:txBody>
          <a:bodyPr/>
          <a:lstStyle/>
          <a:p>
            <a:r>
              <a:rPr lang="en-GB" sz="4000"/>
              <a:t>Big picture of </a:t>
            </a:r>
            <a:r>
              <a:rPr lang="en-GB" sz="4000" err="1"/>
              <a:t>jdk</a:t>
            </a:r>
            <a:r>
              <a:rPr lang="en-GB" sz="4000"/>
              <a:t>, </a:t>
            </a:r>
            <a:r>
              <a:rPr lang="en-GB" sz="4000" err="1"/>
              <a:t>jre</a:t>
            </a:r>
            <a:br>
              <a:rPr lang="en-GB" sz="4000"/>
            </a:br>
            <a:r>
              <a:rPr lang="en-GB" sz="4000"/>
              <a:t> and </a:t>
            </a:r>
            <a:r>
              <a:rPr lang="en-GB" sz="4000" err="1"/>
              <a:t>jvm</a:t>
            </a:r>
            <a:endParaRPr lang="en-GB" sz="4000"/>
          </a:p>
        </p:txBody>
      </p:sp>
    </p:spTree>
    <p:extLst>
      <p:ext uri="{BB962C8B-B14F-4D97-AF65-F5344CB8AC3E}">
        <p14:creationId xmlns:p14="http://schemas.microsoft.com/office/powerpoint/2010/main" val="1296520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Diagram, text&#10;&#10;Description automatically generated">
            <a:extLst>
              <a:ext uri="{FF2B5EF4-FFF2-40B4-BE49-F238E27FC236}">
                <a16:creationId xmlns:a16="http://schemas.microsoft.com/office/drawing/2014/main" id="{6BFA5038-E06A-D5B3-38EC-F9DC43ADFFFD}"/>
              </a:ext>
            </a:extLst>
          </p:cNvPr>
          <p:cNvPicPr>
            <a:picLocks noChangeAspect="1"/>
          </p:cNvPicPr>
          <p:nvPr/>
        </p:nvPicPr>
        <p:blipFill>
          <a:blip r:embed="rId2"/>
          <a:stretch>
            <a:fillRect/>
          </a:stretch>
        </p:blipFill>
        <p:spPr>
          <a:xfrm>
            <a:off x="2964177" y="299074"/>
            <a:ext cx="8938048" cy="6259853"/>
          </a:xfrm>
          <a:prstGeom prst="rect">
            <a:avLst/>
          </a:prstGeom>
          <a:noFill/>
        </p:spPr>
      </p:pic>
    </p:spTree>
    <p:extLst>
      <p:ext uri="{BB962C8B-B14F-4D97-AF65-F5344CB8AC3E}">
        <p14:creationId xmlns:p14="http://schemas.microsoft.com/office/powerpoint/2010/main" val="469691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6D819-B53F-80DB-5D50-EC60576576A5}"/>
              </a:ext>
            </a:extLst>
          </p:cNvPr>
          <p:cNvSpPr>
            <a:spLocks noGrp="1"/>
          </p:cNvSpPr>
          <p:nvPr>
            <p:ph type="title"/>
          </p:nvPr>
        </p:nvSpPr>
        <p:spPr>
          <a:xfrm>
            <a:off x="640136" y="680804"/>
            <a:ext cx="10947772" cy="759640"/>
          </a:xfrm>
        </p:spPr>
        <p:txBody>
          <a:bodyPr/>
          <a:lstStyle/>
          <a:p>
            <a:pPr algn="ctr"/>
            <a:r>
              <a:rPr lang="en-US" sz="4400" b="1">
                <a:latin typeface="Calibri Light"/>
                <a:cs typeface="Calibri Light"/>
              </a:rPr>
              <a:t>JDK (JAVA DEVELOPMENT KIT)</a:t>
            </a:r>
            <a:endParaRPr lang="en-US" sz="4400">
              <a:solidFill>
                <a:srgbClr val="FFFFFF"/>
              </a:solidFill>
              <a:latin typeface="Calibri Light"/>
              <a:cs typeface="Calibri Light"/>
            </a:endParaRPr>
          </a:p>
        </p:txBody>
      </p:sp>
      <p:sp>
        <p:nvSpPr>
          <p:cNvPr id="3" name="Text Placeholder 2">
            <a:extLst>
              <a:ext uri="{FF2B5EF4-FFF2-40B4-BE49-F238E27FC236}">
                <a16:creationId xmlns:a16="http://schemas.microsoft.com/office/drawing/2014/main" id="{DC685155-7033-8A67-AC19-A4E95D4D04DB}"/>
              </a:ext>
            </a:extLst>
          </p:cNvPr>
          <p:cNvSpPr>
            <a:spLocks noGrp="1"/>
          </p:cNvSpPr>
          <p:nvPr>
            <p:ph type="body" sz="quarter" idx="10"/>
          </p:nvPr>
        </p:nvSpPr>
        <p:spPr>
          <a:xfrm>
            <a:off x="404813" y="1929652"/>
            <a:ext cx="11406187" cy="4469561"/>
          </a:xfrm>
        </p:spPr>
        <p:txBody>
          <a:bodyPr vert="horz" lIns="0" tIns="0" rIns="0" bIns="0" rtlCol="0" anchor="t">
            <a:noAutofit/>
          </a:bodyPr>
          <a:lstStyle/>
          <a:p>
            <a:pPr marL="342900" indent="-342900">
              <a:buFont typeface="Arial,Sans-Serif"/>
              <a:buChar char="•"/>
            </a:pPr>
            <a:r>
              <a:rPr lang="en-US" sz="2600" b="1">
                <a:latin typeface="Calibri"/>
                <a:cs typeface="Calibri"/>
              </a:rPr>
              <a:t>JDK</a:t>
            </a:r>
            <a:r>
              <a:rPr lang="en-US" sz="2600">
                <a:latin typeface="Calibri"/>
                <a:cs typeface="Calibri"/>
              </a:rPr>
              <a:t> (Java Development Kit) is a Kit that provides the environment to </a:t>
            </a:r>
            <a:r>
              <a:rPr lang="en-US" sz="2600" b="1">
                <a:latin typeface="Calibri"/>
                <a:cs typeface="Calibri"/>
              </a:rPr>
              <a:t>develop and execute(run)</a:t>
            </a:r>
            <a:r>
              <a:rPr lang="en-US" sz="2600">
                <a:latin typeface="Calibri"/>
                <a:cs typeface="Calibri"/>
              </a:rPr>
              <a:t> the Java program. JDK is a kit(or package) that includes two things </a:t>
            </a:r>
          </a:p>
          <a:p>
            <a:pPr marL="647700" lvl="2" indent="-285750">
              <a:buClr>
                <a:srgbClr val="12ABDB"/>
              </a:buClr>
              <a:buFont typeface="Arial,Sans-Serif"/>
              <a:buChar char="•"/>
            </a:pPr>
            <a:r>
              <a:rPr lang="en-US" sz="2400">
                <a:latin typeface="Calibri"/>
                <a:cs typeface="Calibri"/>
              </a:rPr>
              <a:t>Development Tools </a:t>
            </a:r>
          </a:p>
          <a:p>
            <a:pPr marL="825500" lvl="3" indent="-285750">
              <a:buClr>
                <a:srgbClr val="0F878A"/>
              </a:buClr>
              <a:buFont typeface="Arial,Sans-Serif"/>
              <a:buChar char="•"/>
            </a:pPr>
            <a:r>
              <a:rPr lang="en-US" sz="2200">
                <a:latin typeface="Calibri"/>
                <a:cs typeface="Calibri"/>
              </a:rPr>
              <a:t>an interpreter/loader (Java), </a:t>
            </a:r>
          </a:p>
          <a:p>
            <a:pPr marL="825500" lvl="3" indent="-285750">
              <a:buClr>
                <a:srgbClr val="0F878A"/>
              </a:buClr>
              <a:buFont typeface="Arial,Sans-Serif"/>
              <a:buChar char="•"/>
            </a:pPr>
            <a:r>
              <a:rPr lang="en-US" sz="2200">
                <a:latin typeface="Calibri"/>
                <a:cs typeface="Calibri"/>
              </a:rPr>
              <a:t>a compiler (</a:t>
            </a:r>
            <a:r>
              <a:rPr lang="en-US" sz="2200" err="1">
                <a:latin typeface="Calibri"/>
                <a:cs typeface="Calibri"/>
              </a:rPr>
              <a:t>javac</a:t>
            </a:r>
            <a:r>
              <a:rPr lang="en-US" sz="2200">
                <a:latin typeface="Calibri"/>
                <a:cs typeface="Calibri"/>
              </a:rPr>
              <a:t>), </a:t>
            </a:r>
          </a:p>
          <a:p>
            <a:pPr marL="825500" lvl="3" indent="-285750">
              <a:buClr>
                <a:srgbClr val="0F878A"/>
              </a:buClr>
              <a:buFont typeface="Arial,Sans-Serif"/>
              <a:buChar char="•"/>
            </a:pPr>
            <a:r>
              <a:rPr lang="en-US" sz="2200">
                <a:latin typeface="Calibri"/>
                <a:cs typeface="Calibri"/>
              </a:rPr>
              <a:t>an archiver (jar), </a:t>
            </a:r>
            <a:endParaRPr lang="en-US"/>
          </a:p>
          <a:p>
            <a:pPr marL="825500" lvl="3" indent="-285750">
              <a:buClr>
                <a:srgbClr val="0F878A"/>
              </a:buClr>
              <a:buFont typeface="Arial,Sans-Serif"/>
              <a:buChar char="•"/>
            </a:pPr>
            <a:r>
              <a:rPr lang="en-US" sz="2200">
                <a:latin typeface="Calibri"/>
                <a:cs typeface="Calibri"/>
              </a:rPr>
              <a:t>a documentation generator (Javadoc), etc.</a:t>
            </a:r>
          </a:p>
          <a:p>
            <a:pPr marL="647700" lvl="2" indent="-285750">
              <a:buClr>
                <a:srgbClr val="12ABDB"/>
              </a:buClr>
              <a:buFont typeface="Arial,Sans-Serif"/>
              <a:buChar char="•"/>
            </a:pPr>
            <a:r>
              <a:rPr lang="en-US" sz="2400">
                <a:latin typeface="Calibri"/>
                <a:cs typeface="Calibri"/>
              </a:rPr>
              <a:t>JRE (to execute your java program). </a:t>
            </a:r>
            <a:endParaRPr lang="en-US"/>
          </a:p>
        </p:txBody>
      </p:sp>
    </p:spTree>
    <p:extLst>
      <p:ext uri="{BB962C8B-B14F-4D97-AF65-F5344CB8AC3E}">
        <p14:creationId xmlns:p14="http://schemas.microsoft.com/office/powerpoint/2010/main" val="2411495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032B6-7908-04B4-6D96-41FA1C2CC94D}"/>
              </a:ext>
            </a:extLst>
          </p:cNvPr>
          <p:cNvSpPr>
            <a:spLocks noGrp="1"/>
          </p:cNvSpPr>
          <p:nvPr>
            <p:ph type="title"/>
          </p:nvPr>
        </p:nvSpPr>
        <p:spPr>
          <a:xfrm>
            <a:off x="404813" y="881878"/>
            <a:ext cx="10947772" cy="673781"/>
          </a:xfrm>
        </p:spPr>
        <p:txBody>
          <a:bodyPr/>
          <a:lstStyle/>
          <a:p>
            <a:pPr algn="ctr"/>
            <a:r>
              <a:rPr lang="en-US" sz="4400" b="1">
                <a:latin typeface="Calibri Light"/>
                <a:cs typeface="Calibri Light"/>
              </a:rPr>
              <a:t>JRE (JAVA Runtime Environment)</a:t>
            </a:r>
            <a:endParaRPr lang="en-US"/>
          </a:p>
        </p:txBody>
      </p:sp>
      <p:sp>
        <p:nvSpPr>
          <p:cNvPr id="3" name="Text Placeholder 2">
            <a:extLst>
              <a:ext uri="{FF2B5EF4-FFF2-40B4-BE49-F238E27FC236}">
                <a16:creationId xmlns:a16="http://schemas.microsoft.com/office/drawing/2014/main" id="{7D286391-EFCC-1DB1-8976-439D4ED3D448}"/>
              </a:ext>
            </a:extLst>
          </p:cNvPr>
          <p:cNvSpPr>
            <a:spLocks noGrp="1"/>
          </p:cNvSpPr>
          <p:nvPr>
            <p:ph type="body" sz="quarter" idx="10"/>
          </p:nvPr>
        </p:nvSpPr>
        <p:spPr>
          <a:xfrm>
            <a:off x="404813" y="2213271"/>
            <a:ext cx="11406187" cy="4185942"/>
          </a:xfrm>
        </p:spPr>
        <p:txBody>
          <a:bodyPr vert="horz" lIns="0" tIns="0" rIns="0" bIns="0" rtlCol="0" anchor="t">
            <a:noAutofit/>
          </a:bodyPr>
          <a:lstStyle/>
          <a:p>
            <a:pPr marL="457200" indent="-457200">
              <a:buChar char="•"/>
            </a:pPr>
            <a:r>
              <a:rPr lang="en-US" sz="2600" b="1">
                <a:latin typeface="Calibri"/>
                <a:cs typeface="Calibri"/>
              </a:rPr>
              <a:t>JRE</a:t>
            </a:r>
            <a:r>
              <a:rPr lang="en-US" sz="2600">
                <a:latin typeface="Calibri"/>
                <a:cs typeface="Calibri"/>
              </a:rPr>
              <a:t> is an installation package that provides an environment to </a:t>
            </a:r>
            <a:r>
              <a:rPr lang="en-US" sz="2600" b="1">
                <a:latin typeface="Calibri"/>
                <a:cs typeface="Calibri"/>
              </a:rPr>
              <a:t>only run(not develop)</a:t>
            </a:r>
            <a:r>
              <a:rPr lang="en-US" sz="2600">
                <a:latin typeface="Calibri"/>
                <a:cs typeface="Calibri"/>
              </a:rPr>
              <a:t> the java program onto your machine. JRE is only used by those who only want to run Java programs that are end-users of your system. </a:t>
            </a:r>
            <a:endParaRPr lang="en-US" sz="2600"/>
          </a:p>
          <a:p>
            <a:endParaRPr lang="en-US" sz="2600">
              <a:latin typeface="Calibri"/>
              <a:cs typeface="Calibri"/>
            </a:endParaRPr>
          </a:p>
          <a:p>
            <a:pPr marL="457200" indent="-457200">
              <a:buChar char="•"/>
            </a:pPr>
            <a:r>
              <a:rPr lang="en-US" sz="2600">
                <a:latin typeface="Calibri"/>
                <a:cs typeface="Calibri"/>
              </a:rPr>
              <a:t>The Java Runtime Environment provides the minimum requirements for executing a Java application; it consists of the </a:t>
            </a:r>
            <a:r>
              <a:rPr lang="en-US" sz="2600" i="1">
                <a:latin typeface="Calibri"/>
                <a:cs typeface="Calibri"/>
              </a:rPr>
              <a:t>Java Virtual Machine (JVM), core classes</a:t>
            </a:r>
            <a:r>
              <a:rPr lang="en-US" sz="2600">
                <a:latin typeface="Calibri"/>
                <a:cs typeface="Calibri"/>
              </a:rPr>
              <a:t>, and </a:t>
            </a:r>
            <a:r>
              <a:rPr lang="en-US" sz="2600" i="1">
                <a:latin typeface="Calibri"/>
                <a:cs typeface="Calibri"/>
              </a:rPr>
              <a:t>supporting files</a:t>
            </a:r>
            <a:r>
              <a:rPr lang="en-US" sz="2600">
                <a:latin typeface="Calibri"/>
                <a:cs typeface="Calibri"/>
              </a:rPr>
              <a:t>.  </a:t>
            </a:r>
            <a:endParaRPr lang="en-US" sz="2600"/>
          </a:p>
          <a:p>
            <a:endParaRPr lang="en-US" sz="2600"/>
          </a:p>
        </p:txBody>
      </p:sp>
    </p:spTree>
    <p:extLst>
      <p:ext uri="{BB962C8B-B14F-4D97-AF65-F5344CB8AC3E}">
        <p14:creationId xmlns:p14="http://schemas.microsoft.com/office/powerpoint/2010/main" val="1512304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C5032-1726-FF6B-AC43-281202F62FE6}"/>
              </a:ext>
            </a:extLst>
          </p:cNvPr>
          <p:cNvSpPr>
            <a:spLocks noGrp="1"/>
          </p:cNvSpPr>
          <p:nvPr>
            <p:ph type="title"/>
          </p:nvPr>
        </p:nvSpPr>
        <p:spPr>
          <a:xfrm>
            <a:off x="619461" y="656498"/>
            <a:ext cx="10947772" cy="716711"/>
          </a:xfrm>
        </p:spPr>
        <p:txBody>
          <a:bodyPr/>
          <a:lstStyle/>
          <a:p>
            <a:pPr algn="ctr"/>
            <a:r>
              <a:rPr lang="en-US" sz="4400" b="1">
                <a:latin typeface="Calibri Light"/>
                <a:cs typeface="Calibri Light"/>
              </a:rPr>
              <a:t>JVM (JAVA Virtual Machine)</a:t>
            </a:r>
            <a:endParaRPr lang="en-US"/>
          </a:p>
        </p:txBody>
      </p:sp>
      <p:sp>
        <p:nvSpPr>
          <p:cNvPr id="3" name="Text Placeholder 2">
            <a:extLst>
              <a:ext uri="{FF2B5EF4-FFF2-40B4-BE49-F238E27FC236}">
                <a16:creationId xmlns:a16="http://schemas.microsoft.com/office/drawing/2014/main" id="{0FD72B93-B6F9-1D19-72D0-6CE57E1CDD95}"/>
              </a:ext>
            </a:extLst>
          </p:cNvPr>
          <p:cNvSpPr>
            <a:spLocks noGrp="1"/>
          </p:cNvSpPr>
          <p:nvPr>
            <p:ph type="body" sz="quarter" idx="10"/>
          </p:nvPr>
        </p:nvSpPr>
        <p:spPr>
          <a:xfrm>
            <a:off x="404813" y="1909292"/>
            <a:ext cx="11406187" cy="4489921"/>
          </a:xfrm>
        </p:spPr>
        <p:txBody>
          <a:bodyPr vert="horz" lIns="0" tIns="0" rIns="0" bIns="0" rtlCol="0" anchor="t">
            <a:noAutofit/>
          </a:bodyPr>
          <a:lstStyle/>
          <a:p>
            <a:pPr marL="457200" indent="-457200">
              <a:buChar char="•"/>
            </a:pPr>
            <a:r>
              <a:rPr lang="en-US" sz="2600">
                <a:latin typeface="Calibri"/>
                <a:cs typeface="Calibri"/>
              </a:rPr>
              <a:t>JVM(Java Virtual Machine) acts as a run-time engine to run Java applications. JVM is the one that calls the </a:t>
            </a:r>
            <a:r>
              <a:rPr lang="en-US" sz="2600" b="1">
                <a:latin typeface="Calibri"/>
                <a:cs typeface="Calibri"/>
              </a:rPr>
              <a:t>main</a:t>
            </a:r>
            <a:r>
              <a:rPr lang="en-US" sz="2600">
                <a:latin typeface="Calibri"/>
                <a:cs typeface="Calibri"/>
              </a:rPr>
              <a:t> method present in a java code. </a:t>
            </a:r>
            <a:endParaRPr lang="en-US" sz="2600">
              <a:latin typeface="Ubuntu"/>
              <a:cs typeface="Calibri"/>
            </a:endParaRPr>
          </a:p>
          <a:p>
            <a:pPr marL="457200" indent="-457200">
              <a:buChar char="•"/>
            </a:pPr>
            <a:r>
              <a:rPr lang="en-US" sz="2600">
                <a:latin typeface="Calibri"/>
                <a:cs typeface="Calibri"/>
              </a:rPr>
              <a:t>JVM becomes an instance of JRE at the runtime of a Java program. It is widely known as a runtime interpreter. JVM largely helps in the abstraction of inner implementation which makes use of libraries for their programs from JDK.  </a:t>
            </a:r>
            <a:endParaRPr lang="en-US" sz="2600"/>
          </a:p>
          <a:p>
            <a:pPr marL="457200" indent="-457200">
              <a:buChar char="•"/>
            </a:pPr>
            <a:r>
              <a:rPr lang="en-US" sz="2600">
                <a:latin typeface="Calibri"/>
                <a:cs typeface="Calibri"/>
              </a:rPr>
              <a:t>It is mainly responsible for three activities.</a:t>
            </a:r>
            <a:endParaRPr lang="en-US" sz="2600">
              <a:latin typeface="Ubuntu"/>
              <a:cs typeface="Calibri"/>
            </a:endParaRPr>
          </a:p>
          <a:p>
            <a:pPr marL="635000" lvl="1">
              <a:buFont typeface="Arial" panose="020B0604020202020204" pitchFamily="34" charset="0"/>
              <a:buChar char="•"/>
            </a:pPr>
            <a:r>
              <a:rPr lang="en-US" sz="2400">
                <a:latin typeface="Calibri"/>
                <a:cs typeface="Calibri"/>
              </a:rPr>
              <a:t>Loading</a:t>
            </a:r>
          </a:p>
          <a:p>
            <a:pPr marL="635000" lvl="1">
              <a:buFont typeface="Arial" panose="020B0604020202020204" pitchFamily="34" charset="0"/>
              <a:buChar char="•"/>
            </a:pPr>
            <a:r>
              <a:rPr lang="en-US" sz="2400">
                <a:latin typeface="Calibri"/>
                <a:cs typeface="Calibri"/>
              </a:rPr>
              <a:t>Linking</a:t>
            </a:r>
            <a:endParaRPr lang="en-US"/>
          </a:p>
          <a:p>
            <a:pPr marL="635000" lvl="1">
              <a:buFont typeface="Arial" panose="020B0604020202020204" pitchFamily="34" charset="0"/>
              <a:buChar char="•"/>
            </a:pPr>
            <a:r>
              <a:rPr lang="en-US" sz="2400">
                <a:latin typeface="Calibri"/>
                <a:cs typeface="Calibri"/>
              </a:rPr>
              <a:t>Initialization</a:t>
            </a:r>
          </a:p>
        </p:txBody>
      </p:sp>
    </p:spTree>
    <p:extLst>
      <p:ext uri="{BB962C8B-B14F-4D97-AF65-F5344CB8AC3E}">
        <p14:creationId xmlns:p14="http://schemas.microsoft.com/office/powerpoint/2010/main" val="3760345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a:t>IMPORTANT components of </a:t>
            </a:r>
            <a:r>
              <a:rPr lang="en-GB" err="1"/>
              <a:t>jdk</a:t>
            </a:r>
            <a:endParaRPr lang="en-GB"/>
          </a:p>
        </p:txBody>
      </p:sp>
      <p:graphicFrame>
        <p:nvGraphicFramePr>
          <p:cNvPr id="10" name="Table 10">
            <a:extLst>
              <a:ext uri="{FF2B5EF4-FFF2-40B4-BE49-F238E27FC236}">
                <a16:creationId xmlns:a16="http://schemas.microsoft.com/office/drawing/2014/main" id="{2D608CE8-7672-749D-6D21-AAE802062528}"/>
              </a:ext>
            </a:extLst>
          </p:cNvPr>
          <p:cNvGraphicFramePr>
            <a:graphicFrameLocks noGrp="1"/>
          </p:cNvGraphicFramePr>
          <p:nvPr/>
        </p:nvGraphicFramePr>
        <p:xfrm>
          <a:off x="404813" y="1340768"/>
          <a:ext cx="5442345" cy="5075022"/>
        </p:xfrm>
        <a:graphic>
          <a:graphicData uri="http://schemas.openxmlformats.org/drawingml/2006/table">
            <a:tbl>
              <a:tblPr firstRow="1" bandRow="1">
                <a:tableStyleId>{5C22544A-7EE6-4342-B048-85BDC9FD1C3A}</a:tableStyleId>
              </a:tblPr>
              <a:tblGrid>
                <a:gridCol w="1814115">
                  <a:extLst>
                    <a:ext uri="{9D8B030D-6E8A-4147-A177-3AD203B41FA5}">
                      <a16:colId xmlns:a16="http://schemas.microsoft.com/office/drawing/2014/main" val="289726440"/>
                    </a:ext>
                  </a:extLst>
                </a:gridCol>
                <a:gridCol w="1814115">
                  <a:extLst>
                    <a:ext uri="{9D8B030D-6E8A-4147-A177-3AD203B41FA5}">
                      <a16:colId xmlns:a16="http://schemas.microsoft.com/office/drawing/2014/main" val="1339500457"/>
                    </a:ext>
                  </a:extLst>
                </a:gridCol>
                <a:gridCol w="1814115">
                  <a:extLst>
                    <a:ext uri="{9D8B030D-6E8A-4147-A177-3AD203B41FA5}">
                      <a16:colId xmlns:a16="http://schemas.microsoft.com/office/drawing/2014/main" val="3766189980"/>
                    </a:ext>
                  </a:extLst>
                </a:gridCol>
              </a:tblGrid>
              <a:tr h="389646">
                <a:tc>
                  <a:txBody>
                    <a:bodyPr/>
                    <a:lstStyle/>
                    <a:p>
                      <a:pPr algn="l"/>
                      <a:endParaRPr lang="en-IN" sz="1400">
                        <a:solidFill>
                          <a:schemeClr val="accent1">
                            <a:lumMod val="60000"/>
                            <a:lumOff val="40000"/>
                          </a:schemeClr>
                        </a:solidFill>
                      </a:endParaRPr>
                    </a:p>
                  </a:txBody>
                  <a:tcPr anchor="ctr">
                    <a:solidFill>
                      <a:schemeClr val="accent1">
                        <a:lumMod val="50000"/>
                      </a:schemeClr>
                    </a:solidFill>
                  </a:tcPr>
                </a:tc>
                <a:tc>
                  <a:txBody>
                    <a:bodyPr/>
                    <a:lstStyle/>
                    <a:p>
                      <a:pPr algn="l"/>
                      <a:r>
                        <a:rPr lang="en-IN" sz="1400">
                          <a:solidFill>
                            <a:schemeClr val="accent1">
                              <a:lumMod val="60000"/>
                              <a:lumOff val="40000"/>
                            </a:schemeClr>
                          </a:solidFill>
                        </a:rPr>
                        <a:t>Components</a:t>
                      </a:r>
                    </a:p>
                  </a:txBody>
                  <a:tcPr anchor="ctr">
                    <a:solidFill>
                      <a:schemeClr val="accent1">
                        <a:lumMod val="50000"/>
                      </a:schemeClr>
                    </a:solidFill>
                  </a:tcPr>
                </a:tc>
                <a:tc>
                  <a:txBody>
                    <a:bodyPr/>
                    <a:lstStyle/>
                    <a:p>
                      <a:pPr algn="l"/>
                      <a:r>
                        <a:rPr lang="en-IN" sz="1400">
                          <a:solidFill>
                            <a:schemeClr val="accent1">
                              <a:lumMod val="60000"/>
                              <a:lumOff val="40000"/>
                            </a:schemeClr>
                          </a:solidFill>
                        </a:rPr>
                        <a:t>Use</a:t>
                      </a:r>
                    </a:p>
                  </a:txBody>
                  <a:tcPr anchor="ctr">
                    <a:solidFill>
                      <a:schemeClr val="accent1">
                        <a:lumMod val="50000"/>
                      </a:schemeClr>
                    </a:solidFill>
                  </a:tcPr>
                </a:tc>
                <a:extLst>
                  <a:ext uri="{0D108BD9-81ED-4DB2-BD59-A6C34878D82A}">
                    <a16:rowId xmlns:a16="http://schemas.microsoft.com/office/drawing/2014/main" val="3748912886"/>
                  </a:ext>
                </a:extLst>
              </a:tr>
              <a:tr h="446365">
                <a:tc rowSpan="9">
                  <a:txBody>
                    <a:bodyPr/>
                    <a:lstStyle/>
                    <a:p>
                      <a:pPr algn="l"/>
                      <a:r>
                        <a:rPr lang="en-IN" sz="1200" b="1"/>
                        <a:t>Basic tools</a:t>
                      </a:r>
                    </a:p>
                  </a:txBody>
                  <a:tcPr anchor="ctr">
                    <a:solidFill>
                      <a:schemeClr val="bg1">
                        <a:lumMod val="95000"/>
                      </a:schemeClr>
                    </a:solidFill>
                  </a:tcPr>
                </a:tc>
                <a:tc>
                  <a:txBody>
                    <a:bodyPr/>
                    <a:lstStyle/>
                    <a:p>
                      <a:pPr algn="l"/>
                      <a:r>
                        <a:rPr lang="en-IN" sz="1200" b="1" err="1"/>
                        <a:t>javac</a:t>
                      </a:r>
                      <a:endParaRPr lang="en-IN" sz="1200" b="1"/>
                    </a:p>
                  </a:txBody>
                  <a:tcPr anchor="ctr">
                    <a:solidFill>
                      <a:schemeClr val="bg1">
                        <a:lumMod val="95000"/>
                      </a:schemeClr>
                    </a:solidFill>
                  </a:tcPr>
                </a:tc>
                <a:tc>
                  <a:txBody>
                    <a:bodyPr/>
                    <a:lstStyle/>
                    <a:p>
                      <a:pPr algn="l"/>
                      <a:r>
                        <a:rPr lang="en-IN" sz="1200"/>
                        <a:t>Source code to bytecode</a:t>
                      </a:r>
                    </a:p>
                  </a:txBody>
                  <a:tcPr anchor="ctr">
                    <a:solidFill>
                      <a:schemeClr val="bg1">
                        <a:lumMod val="95000"/>
                      </a:schemeClr>
                    </a:solidFill>
                  </a:tcPr>
                </a:tc>
                <a:extLst>
                  <a:ext uri="{0D108BD9-81ED-4DB2-BD59-A6C34878D82A}">
                    <a16:rowId xmlns:a16="http://schemas.microsoft.com/office/drawing/2014/main" val="508644239"/>
                  </a:ext>
                </a:extLst>
              </a:tr>
              <a:tr h="389646">
                <a:tc vMerge="1">
                  <a:txBody>
                    <a:bodyPr/>
                    <a:lstStyle/>
                    <a:p>
                      <a:pPr algn="l"/>
                      <a:endParaRPr lang="en-IN" sz="1200" b="1"/>
                    </a:p>
                  </a:txBody>
                  <a:tcPr anchor="ctr"/>
                </a:tc>
                <a:tc>
                  <a:txBody>
                    <a:bodyPr/>
                    <a:lstStyle/>
                    <a:p>
                      <a:pPr algn="l"/>
                      <a:r>
                        <a:rPr lang="en-IN" sz="1200" b="1"/>
                        <a:t>java</a:t>
                      </a:r>
                    </a:p>
                  </a:txBody>
                  <a:tcPr anchor="ctr">
                    <a:solidFill>
                      <a:schemeClr val="bg1">
                        <a:lumMod val="95000"/>
                      </a:schemeClr>
                    </a:solidFill>
                  </a:tcPr>
                </a:tc>
                <a:tc>
                  <a:txBody>
                    <a:bodyPr/>
                    <a:lstStyle/>
                    <a:p>
                      <a:pPr algn="l"/>
                      <a:r>
                        <a:rPr lang="en-IN" sz="1200"/>
                        <a:t>Loads java apps</a:t>
                      </a:r>
                    </a:p>
                  </a:txBody>
                  <a:tcPr anchor="ctr">
                    <a:solidFill>
                      <a:schemeClr val="bg1">
                        <a:lumMod val="95000"/>
                      </a:schemeClr>
                    </a:solidFill>
                  </a:tcPr>
                </a:tc>
                <a:extLst>
                  <a:ext uri="{0D108BD9-81ED-4DB2-BD59-A6C34878D82A}">
                    <a16:rowId xmlns:a16="http://schemas.microsoft.com/office/drawing/2014/main" val="3597401977"/>
                  </a:ext>
                </a:extLst>
              </a:tr>
              <a:tr h="407478">
                <a:tc vMerge="1">
                  <a:txBody>
                    <a:bodyPr/>
                    <a:lstStyle/>
                    <a:p>
                      <a:pPr algn="l"/>
                      <a:endParaRPr lang="en-IN" sz="1200" b="1"/>
                    </a:p>
                  </a:txBody>
                  <a:tcPr anchor="ctr"/>
                </a:tc>
                <a:tc>
                  <a:txBody>
                    <a:bodyPr/>
                    <a:lstStyle/>
                    <a:p>
                      <a:pPr algn="l"/>
                      <a:r>
                        <a:rPr lang="en-IN" sz="1200" b="1" err="1"/>
                        <a:t>javap</a:t>
                      </a:r>
                      <a:endParaRPr lang="en-IN" sz="1200" b="1"/>
                    </a:p>
                  </a:txBody>
                  <a:tcPr anchor="ctr">
                    <a:solidFill>
                      <a:schemeClr val="bg1">
                        <a:lumMod val="95000"/>
                      </a:schemeClr>
                    </a:solidFill>
                  </a:tcPr>
                </a:tc>
                <a:tc>
                  <a:txBody>
                    <a:bodyPr/>
                    <a:lstStyle/>
                    <a:p>
                      <a:pPr algn="l"/>
                      <a:r>
                        <a:rPr lang="en-IN" sz="1200"/>
                        <a:t>Class file disassembler</a:t>
                      </a:r>
                    </a:p>
                  </a:txBody>
                  <a:tcPr anchor="ctr">
                    <a:solidFill>
                      <a:schemeClr val="bg1">
                        <a:lumMod val="95000"/>
                      </a:schemeClr>
                    </a:solidFill>
                  </a:tcPr>
                </a:tc>
                <a:extLst>
                  <a:ext uri="{0D108BD9-81ED-4DB2-BD59-A6C34878D82A}">
                    <a16:rowId xmlns:a16="http://schemas.microsoft.com/office/drawing/2014/main" val="3465147069"/>
                  </a:ext>
                </a:extLst>
              </a:tr>
              <a:tr h="446365">
                <a:tc vMerge="1">
                  <a:txBody>
                    <a:bodyPr/>
                    <a:lstStyle/>
                    <a:p>
                      <a:pPr algn="l"/>
                      <a:endParaRPr lang="en-IN" sz="1200" b="1"/>
                    </a:p>
                  </a:txBody>
                  <a:tcPr anchor="ctr"/>
                </a:tc>
                <a:tc>
                  <a:txBody>
                    <a:bodyPr/>
                    <a:lstStyle/>
                    <a:p>
                      <a:pPr algn="l"/>
                      <a:r>
                        <a:rPr lang="en-IN" sz="1200" b="1" err="1"/>
                        <a:t>javadoc</a:t>
                      </a:r>
                      <a:endParaRPr lang="en-IN" sz="1200" b="1"/>
                    </a:p>
                  </a:txBody>
                  <a:tcPr anchor="ctr">
                    <a:solidFill>
                      <a:schemeClr val="bg1">
                        <a:lumMod val="95000"/>
                      </a:schemeClr>
                    </a:solidFill>
                  </a:tcPr>
                </a:tc>
                <a:tc>
                  <a:txBody>
                    <a:bodyPr/>
                    <a:lstStyle/>
                    <a:p>
                      <a:pPr algn="l"/>
                      <a:r>
                        <a:rPr lang="en-IN" sz="1200"/>
                        <a:t>Documentation generator</a:t>
                      </a:r>
                    </a:p>
                  </a:txBody>
                  <a:tcPr anchor="ctr">
                    <a:solidFill>
                      <a:schemeClr val="bg1">
                        <a:lumMod val="95000"/>
                      </a:schemeClr>
                    </a:solidFill>
                  </a:tcPr>
                </a:tc>
                <a:extLst>
                  <a:ext uri="{0D108BD9-81ED-4DB2-BD59-A6C34878D82A}">
                    <a16:rowId xmlns:a16="http://schemas.microsoft.com/office/drawing/2014/main" val="2713217139"/>
                  </a:ext>
                </a:extLst>
              </a:tr>
              <a:tr h="389646">
                <a:tc vMerge="1">
                  <a:txBody>
                    <a:bodyPr/>
                    <a:lstStyle/>
                    <a:p>
                      <a:pPr algn="l"/>
                      <a:endParaRPr lang="en-IN" sz="1200" b="1"/>
                    </a:p>
                  </a:txBody>
                  <a:tcPr anchor="ctr"/>
                </a:tc>
                <a:tc>
                  <a:txBody>
                    <a:bodyPr/>
                    <a:lstStyle/>
                    <a:p>
                      <a:pPr algn="l"/>
                      <a:r>
                        <a:rPr lang="en-IN" sz="1200" b="1"/>
                        <a:t>jar</a:t>
                      </a:r>
                    </a:p>
                  </a:txBody>
                  <a:tcPr anchor="ctr">
                    <a:solidFill>
                      <a:schemeClr val="bg1">
                        <a:lumMod val="95000"/>
                      </a:schemeClr>
                    </a:solidFill>
                  </a:tcPr>
                </a:tc>
                <a:tc>
                  <a:txBody>
                    <a:bodyPr/>
                    <a:lstStyle/>
                    <a:p>
                      <a:pPr algn="l"/>
                      <a:r>
                        <a:rPr lang="en-IN" sz="1200"/>
                        <a:t>Java archiver</a:t>
                      </a:r>
                    </a:p>
                  </a:txBody>
                  <a:tcPr anchor="ctr">
                    <a:solidFill>
                      <a:schemeClr val="bg1">
                        <a:lumMod val="95000"/>
                      </a:schemeClr>
                    </a:solidFill>
                  </a:tcPr>
                </a:tc>
                <a:extLst>
                  <a:ext uri="{0D108BD9-81ED-4DB2-BD59-A6C34878D82A}">
                    <a16:rowId xmlns:a16="http://schemas.microsoft.com/office/drawing/2014/main" val="2578270929"/>
                  </a:ext>
                </a:extLst>
              </a:tr>
              <a:tr h="389646">
                <a:tc vMerge="1">
                  <a:txBody>
                    <a:bodyPr/>
                    <a:lstStyle/>
                    <a:p>
                      <a:pPr algn="l"/>
                      <a:endParaRPr lang="en-IN" sz="1200" b="1"/>
                    </a:p>
                  </a:txBody>
                  <a:tcPr anchor="ctr"/>
                </a:tc>
                <a:tc>
                  <a:txBody>
                    <a:bodyPr/>
                    <a:lstStyle/>
                    <a:p>
                      <a:pPr algn="l"/>
                      <a:r>
                        <a:rPr lang="en-IN" sz="1200" b="1" err="1"/>
                        <a:t>appletviewer</a:t>
                      </a:r>
                      <a:endParaRPr lang="en-IN" sz="1200" b="1"/>
                    </a:p>
                  </a:txBody>
                  <a:tcPr anchor="ctr">
                    <a:solidFill>
                      <a:schemeClr val="bg1">
                        <a:lumMod val="95000"/>
                      </a:schemeClr>
                    </a:solidFill>
                  </a:tcPr>
                </a:tc>
                <a:tc>
                  <a:txBody>
                    <a:bodyPr/>
                    <a:lstStyle/>
                    <a:p>
                      <a:pPr algn="l"/>
                      <a:r>
                        <a:rPr lang="en-IN" sz="1200"/>
                        <a:t>Debugging applets</a:t>
                      </a:r>
                    </a:p>
                  </a:txBody>
                  <a:tcPr anchor="ctr">
                    <a:solidFill>
                      <a:schemeClr val="bg1">
                        <a:lumMod val="95000"/>
                      </a:schemeClr>
                    </a:solidFill>
                  </a:tcPr>
                </a:tc>
                <a:extLst>
                  <a:ext uri="{0D108BD9-81ED-4DB2-BD59-A6C34878D82A}">
                    <a16:rowId xmlns:a16="http://schemas.microsoft.com/office/drawing/2014/main" val="4025075607"/>
                  </a:ext>
                </a:extLst>
              </a:tr>
              <a:tr h="624911">
                <a:tc vMerge="1">
                  <a:txBody>
                    <a:bodyPr/>
                    <a:lstStyle/>
                    <a:p>
                      <a:pPr algn="l"/>
                      <a:endParaRPr lang="en-IN" sz="1200" b="1"/>
                    </a:p>
                  </a:txBody>
                  <a:tcPr anchor="ctr"/>
                </a:tc>
                <a:tc>
                  <a:txBody>
                    <a:bodyPr/>
                    <a:lstStyle/>
                    <a:p>
                      <a:pPr algn="l"/>
                      <a:r>
                        <a:rPr lang="en-IN" sz="1200" b="1" err="1"/>
                        <a:t>xjc</a:t>
                      </a:r>
                      <a:endParaRPr lang="en-IN" sz="1200" b="1"/>
                    </a:p>
                  </a:txBody>
                  <a:tcPr anchor="ctr">
                    <a:solidFill>
                      <a:schemeClr val="bg1">
                        <a:lumMod val="95000"/>
                      </a:schemeClr>
                    </a:solidFill>
                  </a:tcPr>
                </a:tc>
                <a:tc>
                  <a:txBody>
                    <a:bodyPr/>
                    <a:lstStyle/>
                    <a:p>
                      <a:pPr algn="l"/>
                      <a:r>
                        <a:rPr lang="en-IN" sz="1200"/>
                        <a:t>Accepts XML schema and generates Java classes</a:t>
                      </a:r>
                    </a:p>
                  </a:txBody>
                  <a:tcPr anchor="ctr">
                    <a:solidFill>
                      <a:schemeClr val="bg1">
                        <a:lumMod val="95000"/>
                      </a:schemeClr>
                    </a:solidFill>
                  </a:tcPr>
                </a:tc>
                <a:extLst>
                  <a:ext uri="{0D108BD9-81ED-4DB2-BD59-A6C34878D82A}">
                    <a16:rowId xmlns:a16="http://schemas.microsoft.com/office/drawing/2014/main" val="3078959595"/>
                  </a:ext>
                </a:extLst>
              </a:tr>
              <a:tr h="446365">
                <a:tc vMerge="1">
                  <a:txBody>
                    <a:bodyPr/>
                    <a:lstStyle/>
                    <a:p>
                      <a:pPr algn="l"/>
                      <a:endParaRPr lang="en-IN" sz="1200" b="1"/>
                    </a:p>
                  </a:txBody>
                  <a:tcPr anchor="ctr"/>
                </a:tc>
                <a:tc>
                  <a:txBody>
                    <a:bodyPr/>
                    <a:lstStyle/>
                    <a:p>
                      <a:pPr algn="l"/>
                      <a:r>
                        <a:rPr lang="en-IN" sz="1200" b="1"/>
                        <a:t>apt</a:t>
                      </a:r>
                    </a:p>
                  </a:txBody>
                  <a:tcPr anchor="ctr">
                    <a:solidFill>
                      <a:schemeClr val="bg1">
                        <a:lumMod val="95000"/>
                      </a:schemeClr>
                    </a:solidFill>
                  </a:tcPr>
                </a:tc>
                <a:tc>
                  <a:txBody>
                    <a:bodyPr/>
                    <a:lstStyle/>
                    <a:p>
                      <a:pPr algn="l"/>
                      <a:r>
                        <a:rPr lang="en-IN" sz="1200"/>
                        <a:t>Annotation processing tool</a:t>
                      </a:r>
                    </a:p>
                  </a:txBody>
                  <a:tcPr anchor="ctr">
                    <a:solidFill>
                      <a:schemeClr val="bg1">
                        <a:lumMod val="95000"/>
                      </a:schemeClr>
                    </a:solidFill>
                  </a:tcPr>
                </a:tc>
                <a:extLst>
                  <a:ext uri="{0D108BD9-81ED-4DB2-BD59-A6C34878D82A}">
                    <a16:rowId xmlns:a16="http://schemas.microsoft.com/office/drawing/2014/main" val="2505715887"/>
                  </a:ext>
                </a:extLst>
              </a:tr>
              <a:tr h="123124">
                <a:tc vMerge="1">
                  <a:txBody>
                    <a:bodyPr/>
                    <a:lstStyle/>
                    <a:p>
                      <a:pPr algn="l"/>
                      <a:endParaRPr lang="en-IN" sz="1200" b="1"/>
                    </a:p>
                  </a:txBody>
                  <a:tcPr anchor="ctr"/>
                </a:tc>
                <a:tc>
                  <a:txBody>
                    <a:bodyPr/>
                    <a:lstStyle/>
                    <a:p>
                      <a:pPr algn="l"/>
                      <a:r>
                        <a:rPr lang="en-IN" sz="1200" b="1" err="1"/>
                        <a:t>jdb</a:t>
                      </a:r>
                      <a:endParaRPr lang="en-IN" sz="1200" b="1"/>
                    </a:p>
                  </a:txBody>
                  <a:tcPr anchor="ctr">
                    <a:solidFill>
                      <a:schemeClr val="bg1">
                        <a:lumMod val="95000"/>
                      </a:schemeClr>
                    </a:solidFill>
                  </a:tcPr>
                </a:tc>
                <a:tc>
                  <a:txBody>
                    <a:bodyPr/>
                    <a:lstStyle/>
                    <a:p>
                      <a:pPr algn="l"/>
                      <a:r>
                        <a:rPr lang="en-IN" sz="1200"/>
                        <a:t>Debugger</a:t>
                      </a:r>
                    </a:p>
                  </a:txBody>
                  <a:tcPr anchor="ctr">
                    <a:solidFill>
                      <a:schemeClr val="bg1">
                        <a:lumMod val="95000"/>
                      </a:schemeClr>
                    </a:solidFill>
                  </a:tcPr>
                </a:tc>
                <a:extLst>
                  <a:ext uri="{0D108BD9-81ED-4DB2-BD59-A6C34878D82A}">
                    <a16:rowId xmlns:a16="http://schemas.microsoft.com/office/drawing/2014/main" val="2702178609"/>
                  </a:ext>
                </a:extLst>
              </a:tr>
              <a:tr h="351508">
                <a:tc rowSpan="2">
                  <a:txBody>
                    <a:bodyPr/>
                    <a:lstStyle/>
                    <a:p>
                      <a:pPr algn="l"/>
                      <a:r>
                        <a:rPr lang="en-IN" sz="1200" b="1"/>
                        <a:t>Java Troubleshooting, Profiling, Monitoring and Management Tools </a:t>
                      </a:r>
                    </a:p>
                  </a:txBody>
                  <a:tcPr anchor="ctr">
                    <a:solidFill>
                      <a:schemeClr val="bg1">
                        <a:lumMod val="95000"/>
                      </a:schemeClr>
                    </a:solidFill>
                  </a:tcPr>
                </a:tc>
                <a:tc>
                  <a:txBody>
                    <a:bodyPr/>
                    <a:lstStyle/>
                    <a:p>
                      <a:pPr algn="l"/>
                      <a:r>
                        <a:rPr lang="en-IN" sz="1200" b="1" err="1"/>
                        <a:t>jmc</a:t>
                      </a:r>
                      <a:endParaRPr lang="en-IN" sz="1200" b="1"/>
                    </a:p>
                  </a:txBody>
                  <a:tcPr anchor="ctr">
                    <a:solidFill>
                      <a:schemeClr val="bg1">
                        <a:lumMod val="95000"/>
                      </a:schemeClr>
                    </a:solidFill>
                  </a:tcPr>
                </a:tc>
                <a:tc>
                  <a:txBody>
                    <a:bodyPr/>
                    <a:lstStyle/>
                    <a:p>
                      <a:pPr algn="l"/>
                      <a:r>
                        <a:rPr lang="en-IN" sz="1200"/>
                        <a:t>Mission control</a:t>
                      </a:r>
                    </a:p>
                  </a:txBody>
                  <a:tcPr anchor="ctr">
                    <a:solidFill>
                      <a:schemeClr val="bg1">
                        <a:lumMod val="95000"/>
                      </a:schemeClr>
                    </a:solidFill>
                  </a:tcPr>
                </a:tc>
                <a:extLst>
                  <a:ext uri="{0D108BD9-81ED-4DB2-BD59-A6C34878D82A}">
                    <a16:rowId xmlns:a16="http://schemas.microsoft.com/office/drawing/2014/main" val="1683593163"/>
                  </a:ext>
                </a:extLst>
              </a:tr>
              <a:tr h="407478">
                <a:tc vMerge="1">
                  <a:txBody>
                    <a:bodyPr/>
                    <a:lstStyle/>
                    <a:p>
                      <a:pPr algn="l"/>
                      <a:endParaRPr lang="en-IN" sz="1200" b="1"/>
                    </a:p>
                  </a:txBody>
                  <a:tcPr anchor="ctr"/>
                </a:tc>
                <a:tc>
                  <a:txBody>
                    <a:bodyPr/>
                    <a:lstStyle/>
                    <a:p>
                      <a:pPr algn="l"/>
                      <a:r>
                        <a:rPr lang="en-IN" sz="1200" b="1" err="1"/>
                        <a:t>JConsole</a:t>
                      </a:r>
                      <a:endParaRPr lang="en-IN" sz="1200" b="1"/>
                    </a:p>
                  </a:txBody>
                  <a:tcPr anchor="ctr">
                    <a:solidFill>
                      <a:schemeClr val="bg1">
                        <a:lumMod val="95000"/>
                      </a:schemeClr>
                    </a:solidFill>
                  </a:tcPr>
                </a:tc>
                <a:tc>
                  <a:txBody>
                    <a:bodyPr/>
                    <a:lstStyle/>
                    <a:p>
                      <a:pPr algn="l"/>
                      <a:r>
                        <a:rPr lang="en-IN" sz="1200"/>
                        <a:t>Console management</a:t>
                      </a:r>
                    </a:p>
                  </a:txBody>
                  <a:tcPr anchor="ctr">
                    <a:solidFill>
                      <a:schemeClr val="bg1">
                        <a:lumMod val="95000"/>
                      </a:schemeClr>
                    </a:solidFill>
                  </a:tcPr>
                </a:tc>
                <a:extLst>
                  <a:ext uri="{0D108BD9-81ED-4DB2-BD59-A6C34878D82A}">
                    <a16:rowId xmlns:a16="http://schemas.microsoft.com/office/drawing/2014/main" val="572751285"/>
                  </a:ext>
                </a:extLst>
              </a:tr>
            </a:tbl>
          </a:graphicData>
        </a:graphic>
      </p:graphicFrame>
      <p:graphicFrame>
        <p:nvGraphicFramePr>
          <p:cNvPr id="12" name="Table 10">
            <a:extLst>
              <a:ext uri="{FF2B5EF4-FFF2-40B4-BE49-F238E27FC236}">
                <a16:creationId xmlns:a16="http://schemas.microsoft.com/office/drawing/2014/main" id="{8795F5A5-4FB3-CAA6-8B33-1DD54FCC30A9}"/>
              </a:ext>
            </a:extLst>
          </p:cNvPr>
          <p:cNvGraphicFramePr>
            <a:graphicFrameLocks noGrp="1"/>
          </p:cNvGraphicFramePr>
          <p:nvPr/>
        </p:nvGraphicFramePr>
        <p:xfrm>
          <a:off x="6096000" y="1340768"/>
          <a:ext cx="5616624" cy="4697500"/>
        </p:xfrm>
        <a:graphic>
          <a:graphicData uri="http://schemas.openxmlformats.org/drawingml/2006/table">
            <a:tbl>
              <a:tblPr firstRow="1" bandRow="1">
                <a:tableStyleId>{5C22544A-7EE6-4342-B048-85BDC9FD1C3A}</a:tableStyleId>
              </a:tblPr>
              <a:tblGrid>
                <a:gridCol w="1872208">
                  <a:extLst>
                    <a:ext uri="{9D8B030D-6E8A-4147-A177-3AD203B41FA5}">
                      <a16:colId xmlns:a16="http://schemas.microsoft.com/office/drawing/2014/main" val="1368785358"/>
                    </a:ext>
                  </a:extLst>
                </a:gridCol>
                <a:gridCol w="1872208">
                  <a:extLst>
                    <a:ext uri="{9D8B030D-6E8A-4147-A177-3AD203B41FA5}">
                      <a16:colId xmlns:a16="http://schemas.microsoft.com/office/drawing/2014/main" val="1339500457"/>
                    </a:ext>
                  </a:extLst>
                </a:gridCol>
                <a:gridCol w="1872208">
                  <a:extLst>
                    <a:ext uri="{9D8B030D-6E8A-4147-A177-3AD203B41FA5}">
                      <a16:colId xmlns:a16="http://schemas.microsoft.com/office/drawing/2014/main" val="3766189980"/>
                    </a:ext>
                  </a:extLst>
                </a:gridCol>
              </a:tblGrid>
              <a:tr h="399104">
                <a:tc>
                  <a:txBody>
                    <a:bodyPr/>
                    <a:lstStyle/>
                    <a:p>
                      <a:pPr algn="ctr"/>
                      <a:endParaRPr lang="en-IN" sz="1400">
                        <a:solidFill>
                          <a:schemeClr val="accent1">
                            <a:lumMod val="60000"/>
                            <a:lumOff val="40000"/>
                          </a:schemeClr>
                        </a:solidFill>
                      </a:endParaRPr>
                    </a:p>
                  </a:txBody>
                  <a:tcPr anchor="ctr">
                    <a:solidFill>
                      <a:schemeClr val="accent1">
                        <a:lumMod val="50000"/>
                      </a:schemeClr>
                    </a:solidFill>
                  </a:tcPr>
                </a:tc>
                <a:tc>
                  <a:txBody>
                    <a:bodyPr/>
                    <a:lstStyle/>
                    <a:p>
                      <a:pPr algn="l"/>
                      <a:r>
                        <a:rPr lang="en-IN" sz="1400">
                          <a:solidFill>
                            <a:schemeClr val="accent1">
                              <a:lumMod val="60000"/>
                              <a:lumOff val="40000"/>
                            </a:schemeClr>
                          </a:solidFill>
                        </a:rPr>
                        <a:t>Components</a:t>
                      </a:r>
                    </a:p>
                  </a:txBody>
                  <a:tcPr anchor="ctr">
                    <a:solidFill>
                      <a:schemeClr val="accent1">
                        <a:lumMod val="50000"/>
                      </a:schemeClr>
                    </a:solidFill>
                  </a:tcPr>
                </a:tc>
                <a:tc>
                  <a:txBody>
                    <a:bodyPr/>
                    <a:lstStyle/>
                    <a:p>
                      <a:pPr algn="l"/>
                      <a:r>
                        <a:rPr lang="en-IN" sz="1400">
                          <a:solidFill>
                            <a:schemeClr val="accent1">
                              <a:lumMod val="60000"/>
                              <a:lumOff val="40000"/>
                            </a:schemeClr>
                          </a:solidFill>
                        </a:rPr>
                        <a:t>Use</a:t>
                      </a:r>
                    </a:p>
                  </a:txBody>
                  <a:tcPr anchor="ctr">
                    <a:solidFill>
                      <a:schemeClr val="accent1">
                        <a:lumMod val="50000"/>
                      </a:schemeClr>
                    </a:solidFill>
                  </a:tcPr>
                </a:tc>
                <a:extLst>
                  <a:ext uri="{0D108BD9-81ED-4DB2-BD59-A6C34878D82A}">
                    <a16:rowId xmlns:a16="http://schemas.microsoft.com/office/drawing/2014/main" val="3748912886"/>
                  </a:ext>
                </a:extLst>
              </a:tr>
              <a:tr h="417369">
                <a:tc rowSpan="2">
                  <a:txBody>
                    <a:bodyPr/>
                    <a:lstStyle/>
                    <a:p>
                      <a:r>
                        <a:rPr lang="en-IN" sz="1200" b="1"/>
                        <a:t>Java Deployment Tools</a:t>
                      </a:r>
                    </a:p>
                  </a:txBody>
                  <a:tcPr anchor="ctr">
                    <a:solidFill>
                      <a:schemeClr val="bg1">
                        <a:lumMod val="95000"/>
                      </a:schemeClr>
                    </a:solidFill>
                  </a:tcPr>
                </a:tc>
                <a:tc>
                  <a:txBody>
                    <a:bodyPr/>
                    <a:lstStyle/>
                    <a:p>
                      <a:r>
                        <a:rPr lang="en-IN" sz="1200" b="1"/>
                        <a:t>pack200</a:t>
                      </a:r>
                    </a:p>
                  </a:txBody>
                  <a:tcPr anchor="ctr">
                    <a:solidFill>
                      <a:schemeClr val="bg1">
                        <a:lumMod val="95000"/>
                      </a:schemeClr>
                    </a:solidFill>
                  </a:tcPr>
                </a:tc>
                <a:tc>
                  <a:txBody>
                    <a:bodyPr/>
                    <a:lstStyle/>
                    <a:p>
                      <a:r>
                        <a:rPr lang="en-IN" sz="1200"/>
                        <a:t>JAR compression tool</a:t>
                      </a:r>
                    </a:p>
                  </a:txBody>
                  <a:tcPr anchor="ctr">
                    <a:solidFill>
                      <a:schemeClr val="bg1">
                        <a:lumMod val="95000"/>
                      </a:schemeClr>
                    </a:solidFill>
                  </a:tcPr>
                </a:tc>
                <a:extLst>
                  <a:ext uri="{0D108BD9-81ED-4DB2-BD59-A6C34878D82A}">
                    <a16:rowId xmlns:a16="http://schemas.microsoft.com/office/drawing/2014/main" val="508644239"/>
                  </a:ext>
                </a:extLst>
              </a:tr>
              <a:tr h="399104">
                <a:tc vMerge="1">
                  <a:txBody>
                    <a:bodyPr/>
                    <a:lstStyle/>
                    <a:p>
                      <a:endParaRPr lang="en-IN" sz="1200" b="1"/>
                    </a:p>
                  </a:txBody>
                  <a:tcPr anchor="ctr"/>
                </a:tc>
                <a:tc>
                  <a:txBody>
                    <a:bodyPr/>
                    <a:lstStyle/>
                    <a:p>
                      <a:r>
                        <a:rPr lang="en-IN" sz="1200" b="1" err="1"/>
                        <a:t>javafxpackager</a:t>
                      </a:r>
                      <a:endParaRPr lang="en-IN" sz="1200" b="1"/>
                    </a:p>
                  </a:txBody>
                  <a:tcPr anchor="ctr">
                    <a:solidFill>
                      <a:schemeClr val="bg1">
                        <a:lumMod val="95000"/>
                      </a:schemeClr>
                    </a:solidFill>
                  </a:tcPr>
                </a:tc>
                <a:tc>
                  <a:txBody>
                    <a:bodyPr/>
                    <a:lstStyle/>
                    <a:p>
                      <a:r>
                        <a:rPr lang="en-IN" sz="1200"/>
                        <a:t>Package and sign JavaFX applications</a:t>
                      </a:r>
                    </a:p>
                  </a:txBody>
                  <a:tcPr anchor="ctr">
                    <a:solidFill>
                      <a:schemeClr val="bg1">
                        <a:lumMod val="95000"/>
                      </a:schemeClr>
                    </a:solidFill>
                  </a:tcPr>
                </a:tc>
                <a:extLst>
                  <a:ext uri="{0D108BD9-81ED-4DB2-BD59-A6C34878D82A}">
                    <a16:rowId xmlns:a16="http://schemas.microsoft.com/office/drawing/2014/main" val="4055730541"/>
                  </a:ext>
                </a:extLst>
              </a:tr>
              <a:tr h="399104">
                <a:tc>
                  <a:txBody>
                    <a:bodyPr/>
                    <a:lstStyle/>
                    <a:p>
                      <a:endParaRPr lang="en-IN" sz="1200" b="1"/>
                    </a:p>
                  </a:txBody>
                  <a:tcPr anchor="ctr">
                    <a:solidFill>
                      <a:schemeClr val="bg1">
                        <a:lumMod val="95000"/>
                      </a:schemeClr>
                    </a:solidFill>
                  </a:tcPr>
                </a:tc>
                <a:tc>
                  <a:txBody>
                    <a:bodyPr/>
                    <a:lstStyle/>
                    <a:p>
                      <a:r>
                        <a:rPr lang="en-IN" sz="1200" b="1" err="1"/>
                        <a:t>idlj</a:t>
                      </a:r>
                      <a:endParaRPr lang="en-IN" sz="1200" b="1"/>
                    </a:p>
                  </a:txBody>
                  <a:tcPr anchor="ctr">
                    <a:solidFill>
                      <a:schemeClr val="bg1">
                        <a:lumMod val="95000"/>
                      </a:schemeClr>
                    </a:solidFill>
                  </a:tcPr>
                </a:tc>
                <a:tc>
                  <a:txBody>
                    <a:bodyPr/>
                    <a:lstStyle/>
                    <a:p>
                      <a:r>
                        <a:rPr lang="en-IN" sz="1200"/>
                        <a:t>IDL-to-java compiler </a:t>
                      </a:r>
                    </a:p>
                  </a:txBody>
                  <a:tcPr anchor="ctr">
                    <a:solidFill>
                      <a:schemeClr val="bg1">
                        <a:lumMod val="95000"/>
                      </a:schemeClr>
                    </a:solidFill>
                  </a:tcPr>
                </a:tc>
                <a:extLst>
                  <a:ext uri="{0D108BD9-81ED-4DB2-BD59-A6C34878D82A}">
                    <a16:rowId xmlns:a16="http://schemas.microsoft.com/office/drawing/2014/main" val="3597401977"/>
                  </a:ext>
                </a:extLst>
              </a:tr>
              <a:tr h="417369">
                <a:tc>
                  <a:txBody>
                    <a:bodyPr/>
                    <a:lstStyle/>
                    <a:p>
                      <a:r>
                        <a:rPr lang="en-IN" sz="1200" b="1"/>
                        <a:t>Security tools</a:t>
                      </a:r>
                    </a:p>
                  </a:txBody>
                  <a:tcPr anchor="ctr">
                    <a:solidFill>
                      <a:schemeClr val="bg1">
                        <a:lumMod val="95000"/>
                      </a:schemeClr>
                    </a:solidFill>
                  </a:tcPr>
                </a:tc>
                <a:tc>
                  <a:txBody>
                    <a:bodyPr/>
                    <a:lstStyle/>
                    <a:p>
                      <a:r>
                        <a:rPr lang="en-IN" sz="1200" b="1" err="1"/>
                        <a:t>keytool</a:t>
                      </a:r>
                      <a:endParaRPr lang="en-IN" sz="1200" b="1"/>
                    </a:p>
                  </a:txBody>
                  <a:tcPr anchor="ctr">
                    <a:solidFill>
                      <a:schemeClr val="bg1">
                        <a:lumMod val="95000"/>
                      </a:schemeClr>
                    </a:solidFill>
                  </a:tcPr>
                </a:tc>
                <a:tc>
                  <a:txBody>
                    <a:bodyPr/>
                    <a:lstStyle/>
                    <a:p>
                      <a:r>
                        <a:rPr lang="en-IN" sz="1200"/>
                        <a:t>Keystore manipulation tool</a:t>
                      </a:r>
                    </a:p>
                  </a:txBody>
                  <a:tcPr anchor="ctr">
                    <a:solidFill>
                      <a:schemeClr val="bg1">
                        <a:lumMod val="95000"/>
                      </a:schemeClr>
                    </a:solidFill>
                  </a:tcPr>
                </a:tc>
                <a:extLst>
                  <a:ext uri="{0D108BD9-81ED-4DB2-BD59-A6C34878D82A}">
                    <a16:rowId xmlns:a16="http://schemas.microsoft.com/office/drawing/2014/main" val="3465147069"/>
                  </a:ext>
                </a:extLst>
              </a:tr>
              <a:tr h="417369">
                <a:tc>
                  <a:txBody>
                    <a:bodyPr/>
                    <a:lstStyle/>
                    <a:p>
                      <a:r>
                        <a:rPr lang="en-IN" sz="1200" b="1"/>
                        <a:t>Monitoring tool</a:t>
                      </a:r>
                    </a:p>
                  </a:txBody>
                  <a:tcPr anchor="ctr">
                    <a:solidFill>
                      <a:schemeClr val="bg1">
                        <a:lumMod val="95000"/>
                      </a:schemeClr>
                    </a:solidFill>
                  </a:tcPr>
                </a:tc>
                <a:tc>
                  <a:txBody>
                    <a:bodyPr/>
                    <a:lstStyle/>
                    <a:p>
                      <a:r>
                        <a:rPr lang="en-IN" sz="1200" b="1" err="1"/>
                        <a:t>jStat</a:t>
                      </a:r>
                      <a:endParaRPr lang="en-IN" sz="1200" b="1"/>
                    </a:p>
                  </a:txBody>
                  <a:tcPr anchor="ctr">
                    <a:solidFill>
                      <a:schemeClr val="bg1">
                        <a:lumMod val="95000"/>
                      </a:schemeClr>
                    </a:solidFill>
                  </a:tcPr>
                </a:tc>
                <a:tc>
                  <a:txBody>
                    <a:bodyPr/>
                    <a:lstStyle/>
                    <a:p>
                      <a:r>
                        <a:rPr lang="en-IN" sz="1200"/>
                        <a:t>JVM statistics monitor</a:t>
                      </a:r>
                    </a:p>
                  </a:txBody>
                  <a:tcPr anchor="ctr">
                    <a:solidFill>
                      <a:schemeClr val="bg1">
                        <a:lumMod val="95000"/>
                      </a:schemeClr>
                    </a:solidFill>
                  </a:tcPr>
                </a:tc>
                <a:extLst>
                  <a:ext uri="{0D108BD9-81ED-4DB2-BD59-A6C34878D82A}">
                    <a16:rowId xmlns:a16="http://schemas.microsoft.com/office/drawing/2014/main" val="2713217139"/>
                  </a:ext>
                </a:extLst>
              </a:tr>
              <a:tr h="830005">
                <a:tc>
                  <a:txBody>
                    <a:bodyPr/>
                    <a:lstStyle/>
                    <a:p>
                      <a:endParaRPr lang="en-IN" sz="1200" b="1"/>
                    </a:p>
                  </a:txBody>
                  <a:tcPr anchor="ctr">
                    <a:solidFill>
                      <a:schemeClr val="bg1">
                        <a:lumMod val="95000"/>
                      </a:schemeClr>
                    </a:solidFill>
                  </a:tcPr>
                </a:tc>
                <a:tc>
                  <a:txBody>
                    <a:bodyPr/>
                    <a:lstStyle/>
                    <a:p>
                      <a:r>
                        <a:rPr lang="en-IN" sz="1200" b="1" err="1"/>
                        <a:t>jShell</a:t>
                      </a:r>
                      <a:endParaRPr lang="en-IN" sz="1200" b="1"/>
                    </a:p>
                  </a:txBody>
                  <a:tcPr anchor="ctr">
                    <a:solidFill>
                      <a:schemeClr val="bg1">
                        <a:lumMod val="95000"/>
                      </a:schemeClr>
                    </a:solidFill>
                  </a:tcPr>
                </a:tc>
                <a:tc>
                  <a:txBody>
                    <a:bodyPr/>
                    <a:lstStyle/>
                    <a:p>
                      <a:r>
                        <a:rPr lang="en-IN" sz="1200"/>
                        <a:t>to test out the functioning of individual statements of your JAVA code</a:t>
                      </a:r>
                    </a:p>
                  </a:txBody>
                  <a:tcPr anchor="ctr">
                    <a:solidFill>
                      <a:schemeClr val="bg1">
                        <a:lumMod val="95000"/>
                      </a:schemeClr>
                    </a:solidFill>
                  </a:tcPr>
                </a:tc>
                <a:extLst>
                  <a:ext uri="{0D108BD9-81ED-4DB2-BD59-A6C34878D82A}">
                    <a16:rowId xmlns:a16="http://schemas.microsoft.com/office/drawing/2014/main" val="2578270929"/>
                  </a:ext>
                </a:extLst>
              </a:tr>
              <a:tr h="399104">
                <a:tc>
                  <a:txBody>
                    <a:bodyPr/>
                    <a:lstStyle/>
                    <a:p>
                      <a:r>
                        <a:rPr lang="en-IN" sz="1200" b="1"/>
                        <a:t>Troubleshooting tool</a:t>
                      </a:r>
                    </a:p>
                  </a:txBody>
                  <a:tcPr anchor="ctr">
                    <a:solidFill>
                      <a:schemeClr val="bg1">
                        <a:lumMod val="95000"/>
                      </a:schemeClr>
                    </a:solidFill>
                  </a:tcPr>
                </a:tc>
                <a:tc>
                  <a:txBody>
                    <a:bodyPr/>
                    <a:lstStyle/>
                    <a:p>
                      <a:r>
                        <a:rPr lang="en-IN" sz="1200" b="1" err="1"/>
                        <a:t>jStack</a:t>
                      </a:r>
                      <a:endParaRPr lang="en-IN" sz="1200" b="1"/>
                    </a:p>
                  </a:txBody>
                  <a:tcPr anchor="ctr">
                    <a:solidFill>
                      <a:schemeClr val="bg1">
                        <a:lumMod val="95000"/>
                      </a:schemeClr>
                    </a:solidFill>
                  </a:tcPr>
                </a:tc>
                <a:tc>
                  <a:txBody>
                    <a:bodyPr/>
                    <a:lstStyle/>
                    <a:p>
                      <a:r>
                        <a:rPr lang="en-IN" sz="1200"/>
                        <a:t>Java stack traces</a:t>
                      </a:r>
                    </a:p>
                  </a:txBody>
                  <a:tcPr anchor="ctr">
                    <a:solidFill>
                      <a:schemeClr val="bg1">
                        <a:lumMod val="95000"/>
                      </a:schemeClr>
                    </a:solidFill>
                  </a:tcPr>
                </a:tc>
                <a:extLst>
                  <a:ext uri="{0D108BD9-81ED-4DB2-BD59-A6C34878D82A}">
                    <a16:rowId xmlns:a16="http://schemas.microsoft.com/office/drawing/2014/main" val="4025075607"/>
                  </a:ext>
                </a:extLst>
              </a:tr>
              <a:tr h="463845">
                <a:tc>
                  <a:txBody>
                    <a:bodyPr/>
                    <a:lstStyle/>
                    <a:p>
                      <a:endParaRPr lang="en-IN" sz="1200" b="1"/>
                    </a:p>
                  </a:txBody>
                  <a:tcPr anchor="ctr">
                    <a:solidFill>
                      <a:schemeClr val="bg1">
                        <a:lumMod val="95000"/>
                      </a:schemeClr>
                    </a:solidFill>
                  </a:tcPr>
                </a:tc>
                <a:tc>
                  <a:txBody>
                    <a:bodyPr/>
                    <a:lstStyle/>
                    <a:p>
                      <a:r>
                        <a:rPr lang="en-IN" sz="1200" b="1" err="1"/>
                        <a:t>jPackage</a:t>
                      </a:r>
                      <a:endParaRPr lang="en-IN" sz="1200" b="1"/>
                    </a:p>
                  </a:txBody>
                  <a:tcPr anchor="ctr">
                    <a:solidFill>
                      <a:schemeClr val="bg1">
                        <a:lumMod val="95000"/>
                      </a:schemeClr>
                    </a:solidFill>
                  </a:tcPr>
                </a:tc>
                <a:tc>
                  <a:txBody>
                    <a:bodyPr/>
                    <a:lstStyle/>
                    <a:p>
                      <a:r>
                        <a:rPr lang="en-IN" sz="1200"/>
                        <a:t>Generate self-contained application bundles</a:t>
                      </a:r>
                    </a:p>
                  </a:txBody>
                  <a:tcPr anchor="ctr">
                    <a:solidFill>
                      <a:schemeClr val="bg1">
                        <a:lumMod val="95000"/>
                      </a:schemeClr>
                    </a:solidFill>
                  </a:tcPr>
                </a:tc>
                <a:extLst>
                  <a:ext uri="{0D108BD9-81ED-4DB2-BD59-A6C34878D82A}">
                    <a16:rowId xmlns:a16="http://schemas.microsoft.com/office/drawing/2014/main" val="3078959595"/>
                  </a:ext>
                </a:extLst>
              </a:tr>
              <a:tr h="360040">
                <a:tc>
                  <a:txBody>
                    <a:bodyPr/>
                    <a:lstStyle/>
                    <a:p>
                      <a:endParaRPr lang="en-IN" sz="1200" b="1"/>
                    </a:p>
                  </a:txBody>
                  <a:tcPr anchor="ctr">
                    <a:solidFill>
                      <a:schemeClr val="bg1">
                        <a:lumMod val="95000"/>
                      </a:schemeClr>
                    </a:solidFill>
                  </a:tcPr>
                </a:tc>
                <a:tc>
                  <a:txBody>
                    <a:bodyPr/>
                    <a:lstStyle/>
                    <a:p>
                      <a:r>
                        <a:rPr lang="en-IN" sz="1200" b="1" err="1"/>
                        <a:t>jarsigner</a:t>
                      </a:r>
                      <a:endParaRPr lang="en-IN" sz="1200" b="1"/>
                    </a:p>
                  </a:txBody>
                  <a:tcPr anchor="ctr">
                    <a:solidFill>
                      <a:schemeClr val="bg1">
                        <a:lumMod val="95000"/>
                      </a:schemeClr>
                    </a:solidFill>
                  </a:tcPr>
                </a:tc>
                <a:tc>
                  <a:txBody>
                    <a:bodyPr/>
                    <a:lstStyle/>
                    <a:p>
                      <a:r>
                        <a:rPr lang="en-IN" sz="1200"/>
                        <a:t>Jar signing and verification </a:t>
                      </a:r>
                    </a:p>
                  </a:txBody>
                  <a:tcPr anchor="ctr">
                    <a:solidFill>
                      <a:schemeClr val="bg1">
                        <a:lumMod val="95000"/>
                      </a:schemeClr>
                    </a:solidFill>
                  </a:tcPr>
                </a:tc>
                <a:extLst>
                  <a:ext uri="{0D108BD9-81ED-4DB2-BD59-A6C34878D82A}">
                    <a16:rowId xmlns:a16="http://schemas.microsoft.com/office/drawing/2014/main" val="2505715887"/>
                  </a:ext>
                </a:extLst>
              </a:tr>
            </a:tbl>
          </a:graphicData>
        </a:graphic>
      </p:graphicFrame>
    </p:spTree>
    <p:extLst>
      <p:ext uri="{BB962C8B-B14F-4D97-AF65-F5344CB8AC3E}">
        <p14:creationId xmlns:p14="http://schemas.microsoft.com/office/powerpoint/2010/main" val="3127835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35BBC-2AA8-4875-1DFA-CED707CA20BB}"/>
              </a:ext>
            </a:extLst>
          </p:cNvPr>
          <p:cNvSpPr>
            <a:spLocks noGrp="1"/>
          </p:cNvSpPr>
          <p:nvPr>
            <p:ph type="title"/>
          </p:nvPr>
        </p:nvSpPr>
        <p:spPr/>
        <p:txBody>
          <a:bodyPr/>
          <a:lstStyle/>
          <a:p>
            <a:r>
              <a:rPr lang="en-IN"/>
              <a:t>JDK 17 features	</a:t>
            </a:r>
          </a:p>
        </p:txBody>
      </p:sp>
      <p:graphicFrame>
        <p:nvGraphicFramePr>
          <p:cNvPr id="8" name="Table 8">
            <a:extLst>
              <a:ext uri="{FF2B5EF4-FFF2-40B4-BE49-F238E27FC236}">
                <a16:creationId xmlns:a16="http://schemas.microsoft.com/office/drawing/2014/main" id="{D20B2A8A-CF3C-6B81-2D6A-D4ADE1E137BE}"/>
              </a:ext>
            </a:extLst>
          </p:cNvPr>
          <p:cNvGraphicFramePr>
            <a:graphicFrameLocks noGrp="1"/>
          </p:cNvGraphicFramePr>
          <p:nvPr/>
        </p:nvGraphicFramePr>
        <p:xfrm>
          <a:off x="404812" y="1484784"/>
          <a:ext cx="11379820" cy="3470918"/>
        </p:xfrm>
        <a:graphic>
          <a:graphicData uri="http://schemas.openxmlformats.org/drawingml/2006/table">
            <a:tbl>
              <a:tblPr firstRow="1" bandRow="1">
                <a:tableStyleId>{5C22544A-7EE6-4342-B048-85BDC9FD1C3A}</a:tableStyleId>
              </a:tblPr>
              <a:tblGrid>
                <a:gridCol w="2844955">
                  <a:extLst>
                    <a:ext uri="{9D8B030D-6E8A-4147-A177-3AD203B41FA5}">
                      <a16:colId xmlns:a16="http://schemas.microsoft.com/office/drawing/2014/main" val="3590033066"/>
                    </a:ext>
                  </a:extLst>
                </a:gridCol>
                <a:gridCol w="2844955">
                  <a:extLst>
                    <a:ext uri="{9D8B030D-6E8A-4147-A177-3AD203B41FA5}">
                      <a16:colId xmlns:a16="http://schemas.microsoft.com/office/drawing/2014/main" val="186174773"/>
                    </a:ext>
                  </a:extLst>
                </a:gridCol>
                <a:gridCol w="2844955">
                  <a:extLst>
                    <a:ext uri="{9D8B030D-6E8A-4147-A177-3AD203B41FA5}">
                      <a16:colId xmlns:a16="http://schemas.microsoft.com/office/drawing/2014/main" val="4007157545"/>
                    </a:ext>
                  </a:extLst>
                </a:gridCol>
                <a:gridCol w="2844955">
                  <a:extLst>
                    <a:ext uri="{9D8B030D-6E8A-4147-A177-3AD203B41FA5}">
                      <a16:colId xmlns:a16="http://schemas.microsoft.com/office/drawing/2014/main" val="3518980485"/>
                    </a:ext>
                  </a:extLst>
                </a:gridCol>
              </a:tblGrid>
              <a:tr h="425365">
                <a:tc>
                  <a:txBody>
                    <a:bodyPr/>
                    <a:lstStyle/>
                    <a:p>
                      <a:pPr algn="ctr"/>
                      <a:r>
                        <a:rPr lang="en-IN" sz="1400">
                          <a:solidFill>
                            <a:schemeClr val="accent1">
                              <a:lumMod val="60000"/>
                              <a:lumOff val="40000"/>
                            </a:schemeClr>
                          </a:solidFill>
                        </a:rPr>
                        <a:t>Nice Developer</a:t>
                      </a:r>
                    </a:p>
                  </a:txBody>
                  <a:tcPr anchor="ctr">
                    <a:solidFill>
                      <a:schemeClr val="accent1">
                        <a:lumMod val="50000"/>
                      </a:schemeClr>
                    </a:solidFill>
                  </a:tcPr>
                </a:tc>
                <a:tc>
                  <a:txBody>
                    <a:bodyPr/>
                    <a:lstStyle/>
                    <a:p>
                      <a:pPr algn="ctr"/>
                      <a:r>
                        <a:rPr lang="en-IN" sz="1400">
                          <a:solidFill>
                            <a:schemeClr val="accent1">
                              <a:lumMod val="60000"/>
                              <a:lumOff val="40000"/>
                            </a:schemeClr>
                          </a:solidFill>
                        </a:rPr>
                        <a:t>Specific Developer</a:t>
                      </a:r>
                    </a:p>
                  </a:txBody>
                  <a:tcPr anchor="ctr">
                    <a:solidFill>
                      <a:schemeClr val="accent1">
                        <a:lumMod val="50000"/>
                      </a:schemeClr>
                    </a:solidFill>
                  </a:tcPr>
                </a:tc>
                <a:tc>
                  <a:txBody>
                    <a:bodyPr/>
                    <a:lstStyle/>
                    <a:p>
                      <a:pPr algn="ctr"/>
                      <a:r>
                        <a:rPr lang="en-IN" sz="1400">
                          <a:solidFill>
                            <a:schemeClr val="accent1">
                              <a:lumMod val="60000"/>
                              <a:lumOff val="40000"/>
                            </a:schemeClr>
                          </a:solidFill>
                        </a:rPr>
                        <a:t>Keeping up with Apple</a:t>
                      </a:r>
                    </a:p>
                  </a:txBody>
                  <a:tcPr anchor="ctr">
                    <a:solidFill>
                      <a:schemeClr val="accent1">
                        <a:lumMod val="50000"/>
                      </a:schemeClr>
                    </a:solidFill>
                  </a:tcPr>
                </a:tc>
                <a:tc>
                  <a:txBody>
                    <a:bodyPr/>
                    <a:lstStyle/>
                    <a:p>
                      <a:pPr algn="ctr"/>
                      <a:r>
                        <a:rPr lang="en-IN" sz="1400">
                          <a:solidFill>
                            <a:schemeClr val="accent1">
                              <a:lumMod val="60000"/>
                              <a:lumOff val="40000"/>
                            </a:schemeClr>
                          </a:solidFill>
                        </a:rPr>
                        <a:t>Cleaning Up</a:t>
                      </a:r>
                    </a:p>
                  </a:txBody>
                  <a:tcPr anchor="ctr">
                    <a:solidFill>
                      <a:schemeClr val="accent1">
                        <a:lumMod val="50000"/>
                      </a:schemeClr>
                    </a:solidFill>
                  </a:tcPr>
                </a:tc>
                <a:extLst>
                  <a:ext uri="{0D108BD9-81ED-4DB2-BD59-A6C34878D82A}">
                    <a16:rowId xmlns:a16="http://schemas.microsoft.com/office/drawing/2014/main" val="3787052034"/>
                  </a:ext>
                </a:extLst>
              </a:tr>
              <a:tr h="619657">
                <a:tc>
                  <a:txBody>
                    <a:bodyPr/>
                    <a:lstStyle/>
                    <a:p>
                      <a:r>
                        <a:rPr lang="en-IN" sz="1200"/>
                        <a:t>Pattern matching for switch</a:t>
                      </a:r>
                    </a:p>
                  </a:txBody>
                  <a:tcPr anchor="ctr">
                    <a:solidFill>
                      <a:schemeClr val="bg1">
                        <a:lumMod val="95000"/>
                      </a:schemeClr>
                    </a:solidFill>
                  </a:tcPr>
                </a:tc>
                <a:tc>
                  <a:txBody>
                    <a:bodyPr/>
                    <a:lstStyle/>
                    <a:p>
                      <a:r>
                        <a:rPr lang="en-IN" sz="1200"/>
                        <a:t>Restore Always-Strict Floating-Point Semantics</a:t>
                      </a:r>
                    </a:p>
                  </a:txBody>
                  <a:tcPr anchor="ctr">
                    <a:solidFill>
                      <a:schemeClr val="bg1">
                        <a:lumMod val="95000"/>
                      </a:schemeClr>
                    </a:solidFill>
                  </a:tcPr>
                </a:tc>
                <a:tc>
                  <a:txBody>
                    <a:bodyPr/>
                    <a:lstStyle/>
                    <a:p>
                      <a:r>
                        <a:rPr lang="en-IN" sz="1200"/>
                        <a:t>New macOS Rendering pipelines</a:t>
                      </a:r>
                    </a:p>
                  </a:txBody>
                  <a:tcPr anchor="ctr">
                    <a:solidFill>
                      <a:schemeClr val="bg1">
                        <a:lumMod val="95000"/>
                      </a:schemeClr>
                    </a:solidFill>
                  </a:tcPr>
                </a:tc>
                <a:tc>
                  <a:txBody>
                    <a:bodyPr/>
                    <a:lstStyle/>
                    <a:p>
                      <a:r>
                        <a:rPr lang="en-IN" sz="1200"/>
                        <a:t>Deprecate the Applet API for Removal</a:t>
                      </a:r>
                    </a:p>
                  </a:txBody>
                  <a:tcPr anchor="ctr">
                    <a:solidFill>
                      <a:schemeClr val="bg1">
                        <a:lumMod val="95000"/>
                      </a:schemeClr>
                    </a:solidFill>
                  </a:tcPr>
                </a:tc>
                <a:extLst>
                  <a:ext uri="{0D108BD9-81ED-4DB2-BD59-A6C34878D82A}">
                    <a16:rowId xmlns:a16="http://schemas.microsoft.com/office/drawing/2014/main" val="419593820"/>
                  </a:ext>
                </a:extLst>
              </a:tr>
              <a:tr h="467146">
                <a:tc>
                  <a:txBody>
                    <a:bodyPr/>
                    <a:lstStyle/>
                    <a:p>
                      <a:r>
                        <a:rPr lang="en-IN" sz="1200"/>
                        <a:t>Sealed classes</a:t>
                      </a:r>
                    </a:p>
                  </a:txBody>
                  <a:tcPr anchor="ctr">
                    <a:solidFill>
                      <a:schemeClr val="bg1">
                        <a:lumMod val="95000"/>
                      </a:schemeClr>
                    </a:solidFill>
                  </a:tcPr>
                </a:tc>
                <a:tc>
                  <a:txBody>
                    <a:bodyPr/>
                    <a:lstStyle/>
                    <a:p>
                      <a:r>
                        <a:rPr lang="en-IN" sz="1200"/>
                        <a:t>Enhanced pseudo-Random Number Generators</a:t>
                      </a:r>
                    </a:p>
                  </a:txBody>
                  <a:tcPr anchor="ctr">
                    <a:solidFill>
                      <a:schemeClr val="bg1">
                        <a:lumMod val="95000"/>
                      </a:schemeClr>
                    </a:solidFill>
                  </a:tcPr>
                </a:tc>
                <a:tc>
                  <a:txBody>
                    <a:bodyPr/>
                    <a:lstStyle/>
                    <a:p>
                      <a:r>
                        <a:rPr lang="en-IN" sz="1200"/>
                        <a:t>macOS/AArch64 Port</a:t>
                      </a:r>
                    </a:p>
                  </a:txBody>
                  <a:tcPr anchor="ctr">
                    <a:solidFill>
                      <a:schemeClr val="bg1">
                        <a:lumMod val="95000"/>
                      </a:schemeClr>
                    </a:solidFill>
                  </a:tcPr>
                </a:tc>
                <a:tc>
                  <a:txBody>
                    <a:bodyPr/>
                    <a:lstStyle/>
                    <a:p>
                      <a:r>
                        <a:rPr lang="en-IN" sz="1200"/>
                        <a:t>Removal RMI Activation</a:t>
                      </a:r>
                    </a:p>
                  </a:txBody>
                  <a:tcPr anchor="ctr">
                    <a:solidFill>
                      <a:schemeClr val="bg1">
                        <a:lumMod val="95000"/>
                      </a:schemeClr>
                    </a:solidFill>
                  </a:tcPr>
                </a:tc>
                <a:extLst>
                  <a:ext uri="{0D108BD9-81ED-4DB2-BD59-A6C34878D82A}">
                    <a16:rowId xmlns:a16="http://schemas.microsoft.com/office/drawing/2014/main" val="887344604"/>
                  </a:ext>
                </a:extLst>
              </a:tr>
              <a:tr h="504056">
                <a:tc>
                  <a:txBody>
                    <a:bodyPr/>
                    <a:lstStyle/>
                    <a:p>
                      <a:endParaRPr lang="en-IN" sz="1200"/>
                    </a:p>
                  </a:txBody>
                  <a:tcPr anchor="ctr">
                    <a:solidFill>
                      <a:schemeClr val="bg1">
                        <a:lumMod val="95000"/>
                      </a:schemeClr>
                    </a:solidFill>
                  </a:tcPr>
                </a:tc>
                <a:tc>
                  <a:txBody>
                    <a:bodyPr/>
                    <a:lstStyle/>
                    <a:p>
                      <a:r>
                        <a:rPr lang="en-IN" sz="1200"/>
                        <a:t>Strongly Encapsulated JDK Internals</a:t>
                      </a:r>
                    </a:p>
                  </a:txBody>
                  <a:tcPr anchor="ctr">
                    <a:solidFill>
                      <a:schemeClr val="bg1">
                        <a:lumMod val="95000"/>
                      </a:schemeClr>
                    </a:solidFill>
                  </a:tcPr>
                </a:tc>
                <a:tc>
                  <a:txBody>
                    <a:bodyPr/>
                    <a:lstStyle/>
                    <a:p>
                      <a:endParaRPr lang="en-IN" sz="1200"/>
                    </a:p>
                  </a:txBody>
                  <a:tcPr anchor="ctr">
                    <a:solidFill>
                      <a:schemeClr val="bg1">
                        <a:lumMod val="95000"/>
                      </a:schemeClr>
                    </a:solidFill>
                  </a:tcPr>
                </a:tc>
                <a:tc>
                  <a:txBody>
                    <a:bodyPr/>
                    <a:lstStyle/>
                    <a:p>
                      <a:r>
                        <a:rPr lang="en-IN" sz="1200"/>
                        <a:t>Removal Experimental AOT and JIT Compiler</a:t>
                      </a:r>
                    </a:p>
                  </a:txBody>
                  <a:tcPr anchor="ctr">
                    <a:solidFill>
                      <a:schemeClr val="bg1">
                        <a:lumMod val="95000"/>
                      </a:schemeClr>
                    </a:solidFill>
                  </a:tcPr>
                </a:tc>
                <a:extLst>
                  <a:ext uri="{0D108BD9-81ED-4DB2-BD59-A6C34878D82A}">
                    <a16:rowId xmlns:a16="http://schemas.microsoft.com/office/drawing/2014/main" val="2040712929"/>
                  </a:ext>
                </a:extLst>
              </a:tr>
              <a:tr h="569693">
                <a:tc>
                  <a:txBody>
                    <a:bodyPr/>
                    <a:lstStyle/>
                    <a:p>
                      <a:endParaRPr lang="en-IN" sz="1200"/>
                    </a:p>
                  </a:txBody>
                  <a:tcPr anchor="ctr">
                    <a:solidFill>
                      <a:schemeClr val="bg1">
                        <a:lumMod val="95000"/>
                      </a:schemeClr>
                    </a:solidFill>
                  </a:tcPr>
                </a:tc>
                <a:tc>
                  <a:txBody>
                    <a:bodyPr/>
                    <a:lstStyle/>
                    <a:p>
                      <a:r>
                        <a:rPr lang="en-IN" sz="1200"/>
                        <a:t>Foreign Functions &amp; memory API(Incubator)</a:t>
                      </a:r>
                    </a:p>
                  </a:txBody>
                  <a:tcPr anchor="ctr">
                    <a:solidFill>
                      <a:schemeClr val="bg1">
                        <a:lumMod val="95000"/>
                      </a:schemeClr>
                    </a:solidFill>
                  </a:tcPr>
                </a:tc>
                <a:tc>
                  <a:txBody>
                    <a:bodyPr/>
                    <a:lstStyle/>
                    <a:p>
                      <a:endParaRPr lang="en-IN" sz="1200"/>
                    </a:p>
                  </a:txBody>
                  <a:tcPr anchor="ctr">
                    <a:solidFill>
                      <a:schemeClr val="bg1">
                        <a:lumMod val="95000"/>
                      </a:schemeClr>
                    </a:solidFill>
                  </a:tcPr>
                </a:tc>
                <a:tc>
                  <a:txBody>
                    <a:bodyPr/>
                    <a:lstStyle/>
                    <a:p>
                      <a:r>
                        <a:rPr lang="en-IN" sz="1200"/>
                        <a:t>Deprecate the Security manager for Removal</a:t>
                      </a:r>
                    </a:p>
                  </a:txBody>
                  <a:tcPr anchor="ctr">
                    <a:solidFill>
                      <a:schemeClr val="bg1">
                        <a:lumMod val="95000"/>
                      </a:schemeClr>
                    </a:solidFill>
                  </a:tcPr>
                </a:tc>
                <a:extLst>
                  <a:ext uri="{0D108BD9-81ED-4DB2-BD59-A6C34878D82A}">
                    <a16:rowId xmlns:a16="http://schemas.microsoft.com/office/drawing/2014/main" val="665069482"/>
                  </a:ext>
                </a:extLst>
              </a:tr>
              <a:tr h="427801">
                <a:tc>
                  <a:txBody>
                    <a:bodyPr/>
                    <a:lstStyle/>
                    <a:p>
                      <a:endParaRPr lang="en-IN" sz="1200"/>
                    </a:p>
                  </a:txBody>
                  <a:tcPr anchor="ctr">
                    <a:solidFill>
                      <a:schemeClr val="bg1">
                        <a:lumMod val="95000"/>
                      </a:schemeClr>
                    </a:solidFill>
                  </a:tcPr>
                </a:tc>
                <a:tc>
                  <a:txBody>
                    <a:bodyPr/>
                    <a:lstStyle/>
                    <a:p>
                      <a:r>
                        <a:rPr lang="en-IN" sz="1200"/>
                        <a:t>Vector API</a:t>
                      </a:r>
                    </a:p>
                  </a:txBody>
                  <a:tcPr anchor="ctr">
                    <a:solidFill>
                      <a:schemeClr val="bg1">
                        <a:lumMod val="95000"/>
                      </a:schemeClr>
                    </a:solidFill>
                  </a:tcPr>
                </a:tc>
                <a:tc>
                  <a:txBody>
                    <a:bodyPr/>
                    <a:lstStyle/>
                    <a:p>
                      <a:endParaRPr lang="en-IN" sz="1200"/>
                    </a:p>
                  </a:txBody>
                  <a:tcPr anchor="ctr">
                    <a:solidFill>
                      <a:schemeClr val="bg1">
                        <a:lumMod val="95000"/>
                      </a:schemeClr>
                    </a:solidFill>
                  </a:tcPr>
                </a:tc>
                <a:tc>
                  <a:txBody>
                    <a:bodyPr/>
                    <a:lstStyle/>
                    <a:p>
                      <a:endParaRPr lang="en-IN" sz="1200"/>
                    </a:p>
                  </a:txBody>
                  <a:tcPr anchor="ctr">
                    <a:solidFill>
                      <a:schemeClr val="bg1">
                        <a:lumMod val="95000"/>
                      </a:schemeClr>
                    </a:solidFill>
                  </a:tcPr>
                </a:tc>
                <a:extLst>
                  <a:ext uri="{0D108BD9-81ED-4DB2-BD59-A6C34878D82A}">
                    <a16:rowId xmlns:a16="http://schemas.microsoft.com/office/drawing/2014/main" val="1306647658"/>
                  </a:ext>
                </a:extLst>
              </a:tr>
              <a:tr h="141893">
                <a:tc>
                  <a:txBody>
                    <a:bodyPr/>
                    <a:lstStyle/>
                    <a:p>
                      <a:endParaRPr lang="en-IN" sz="1200"/>
                    </a:p>
                  </a:txBody>
                  <a:tcPr anchor="ctr">
                    <a:solidFill>
                      <a:schemeClr val="bg1">
                        <a:lumMod val="95000"/>
                      </a:schemeClr>
                    </a:solidFill>
                  </a:tcPr>
                </a:tc>
                <a:tc>
                  <a:txBody>
                    <a:bodyPr/>
                    <a:lstStyle/>
                    <a:p>
                      <a:r>
                        <a:rPr lang="en-IN" sz="1200"/>
                        <a:t>Context-Specific Deserialization Filters</a:t>
                      </a:r>
                    </a:p>
                  </a:txBody>
                  <a:tcPr anchor="ctr">
                    <a:solidFill>
                      <a:schemeClr val="bg1">
                        <a:lumMod val="95000"/>
                      </a:schemeClr>
                    </a:solidFill>
                  </a:tcPr>
                </a:tc>
                <a:tc>
                  <a:txBody>
                    <a:bodyPr/>
                    <a:lstStyle/>
                    <a:p>
                      <a:endParaRPr lang="en-IN" sz="1200"/>
                    </a:p>
                  </a:txBody>
                  <a:tcPr anchor="ctr">
                    <a:solidFill>
                      <a:schemeClr val="bg1">
                        <a:lumMod val="95000"/>
                      </a:schemeClr>
                    </a:solidFill>
                  </a:tcPr>
                </a:tc>
                <a:tc>
                  <a:txBody>
                    <a:bodyPr/>
                    <a:lstStyle/>
                    <a:p>
                      <a:endParaRPr lang="en-IN" sz="1200"/>
                    </a:p>
                  </a:txBody>
                  <a:tcPr anchor="ctr">
                    <a:solidFill>
                      <a:schemeClr val="bg1">
                        <a:lumMod val="95000"/>
                      </a:schemeClr>
                    </a:solidFill>
                  </a:tcPr>
                </a:tc>
                <a:extLst>
                  <a:ext uri="{0D108BD9-81ED-4DB2-BD59-A6C34878D82A}">
                    <a16:rowId xmlns:a16="http://schemas.microsoft.com/office/drawing/2014/main" val="3136055171"/>
                  </a:ext>
                </a:extLst>
              </a:tr>
            </a:tbl>
          </a:graphicData>
        </a:graphic>
      </p:graphicFrame>
    </p:spTree>
    <p:extLst>
      <p:ext uri="{BB962C8B-B14F-4D97-AF65-F5344CB8AC3E}">
        <p14:creationId xmlns:p14="http://schemas.microsoft.com/office/powerpoint/2010/main" val="3323990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EFFDAD81-0B9E-4976-96A1-3248CF9CD1D6}"/>
              </a:ext>
              <a:ext uri="{C183D7F6-B498-43B3-948B-1728B52AA6E4}">
                <adec:decorative xmlns:adec="http://schemas.microsoft.com/office/drawing/2017/decorative" val="1"/>
              </a:ext>
            </a:extLst>
          </p:cNvPr>
          <p:cNvPicPr preferRelativeResize="0">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a:stretch/>
        </p:blipFill>
        <p:spPr>
          <a:xfrm>
            <a:off x="4295800" y="14249"/>
            <a:ext cx="7896200" cy="6843751"/>
          </a:xfrm>
        </p:spPr>
      </p:pic>
      <p:sp>
        <p:nvSpPr>
          <p:cNvPr id="4" name="Rectangle 3">
            <a:extLst>
              <a:ext uri="{FF2B5EF4-FFF2-40B4-BE49-F238E27FC236}">
                <a16:creationId xmlns:a16="http://schemas.microsoft.com/office/drawing/2014/main" id="{5B141BED-2E35-DF4F-9CAB-CC334017BAB3}"/>
              </a:ext>
              <a:ext uri="{C183D7F6-B498-43B3-948B-1728B52AA6E4}">
                <adec:decorative xmlns:adec="http://schemas.microsoft.com/office/drawing/2017/decorative" val="1"/>
              </a:ext>
            </a:extLst>
          </p:cNvPr>
          <p:cNvSpPr/>
          <p:nvPr/>
        </p:nvSpPr>
        <p:spPr>
          <a:xfrm>
            <a:off x="4295800" y="0"/>
            <a:ext cx="7896200" cy="6858000"/>
          </a:xfrm>
          <a:prstGeom prst="rect">
            <a:avLst/>
          </a:prstGeom>
          <a:solidFill>
            <a:srgbClr val="0000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 name="Graphic 6">
            <a:extLst>
              <a:ext uri="{FF2B5EF4-FFF2-40B4-BE49-F238E27FC236}">
                <a16:creationId xmlns:a16="http://schemas.microsoft.com/office/drawing/2014/main" id="{360458FB-76B6-4743-A12A-A42645182007}"/>
              </a:ext>
              <a:ext uri="{C183D7F6-B498-43B3-948B-1728B52AA6E4}">
                <adec:decorative xmlns:adec="http://schemas.microsoft.com/office/drawing/2017/decorative" val="1"/>
              </a:ext>
            </a:extLst>
          </p:cNvPr>
          <p:cNvSpPr>
            <a:spLocks/>
          </p:cNvSpPr>
          <p:nvPr/>
        </p:nvSpPr>
        <p:spPr>
          <a:xfrm rot="14203607">
            <a:off x="3178468" y="886508"/>
            <a:ext cx="12519514" cy="6871588"/>
          </a:xfrm>
          <a:custGeom>
            <a:avLst/>
            <a:gdLst>
              <a:gd name="connsiteX0" fmla="*/ 359093 w 8112442"/>
              <a:gd name="connsiteY0" fmla="*/ 4061460 h 4061459"/>
              <a:gd name="connsiteX1" fmla="*/ 0 w 8112442"/>
              <a:gd name="connsiteY1" fmla="*/ 4050983 h 4061459"/>
              <a:gd name="connsiteX2" fmla="*/ 1905 w 8112442"/>
              <a:gd name="connsiteY2" fmla="*/ 4012883 h 4061459"/>
              <a:gd name="connsiteX3" fmla="*/ 3440430 w 8112442"/>
              <a:gd name="connsiteY3" fmla="*/ 1951673 h 4061459"/>
              <a:gd name="connsiteX4" fmla="*/ 3753803 w 8112442"/>
              <a:gd name="connsiteY4" fmla="*/ 1336358 h 4061459"/>
              <a:gd name="connsiteX5" fmla="*/ 4995863 w 8112442"/>
              <a:gd name="connsiteY5" fmla="*/ 397193 h 4061459"/>
              <a:gd name="connsiteX6" fmla="*/ 5687378 w 8112442"/>
              <a:gd name="connsiteY6" fmla="*/ 307658 h 4061459"/>
              <a:gd name="connsiteX7" fmla="*/ 5698808 w 8112442"/>
              <a:gd name="connsiteY7" fmla="*/ 308610 h 4061459"/>
              <a:gd name="connsiteX8" fmla="*/ 5703570 w 8112442"/>
              <a:gd name="connsiteY8" fmla="*/ 319088 h 4061459"/>
              <a:gd name="connsiteX9" fmla="*/ 6342698 w 8112442"/>
              <a:gd name="connsiteY9" fmla="*/ 802958 h 4061459"/>
              <a:gd name="connsiteX10" fmla="*/ 7061835 w 8112442"/>
              <a:gd name="connsiteY10" fmla="*/ 707708 h 4061459"/>
              <a:gd name="connsiteX11" fmla="*/ 8086725 w 8112442"/>
              <a:gd name="connsiteY11" fmla="*/ 0 h 4061459"/>
              <a:gd name="connsiteX12" fmla="*/ 8112443 w 8112442"/>
              <a:gd name="connsiteY12" fmla="*/ 27623 h 4061459"/>
              <a:gd name="connsiteX13" fmla="*/ 7074218 w 8112442"/>
              <a:gd name="connsiteY13" fmla="*/ 742950 h 4061459"/>
              <a:gd name="connsiteX14" fmla="*/ 6334125 w 8112442"/>
              <a:gd name="connsiteY14" fmla="*/ 840105 h 4061459"/>
              <a:gd name="connsiteX15" fmla="*/ 5673090 w 8112442"/>
              <a:gd name="connsiteY15" fmla="*/ 344805 h 4061459"/>
              <a:gd name="connsiteX16" fmla="*/ 5005388 w 8112442"/>
              <a:gd name="connsiteY16" fmla="*/ 433388 h 4061459"/>
              <a:gd name="connsiteX17" fmla="*/ 3786188 w 8112442"/>
              <a:gd name="connsiteY17" fmla="*/ 1356360 h 4061459"/>
              <a:gd name="connsiteX18" fmla="*/ 3475673 w 8112442"/>
              <a:gd name="connsiteY18" fmla="*/ 1966913 h 4061459"/>
              <a:gd name="connsiteX19" fmla="*/ 2500313 w 8112442"/>
              <a:gd name="connsiteY19" fmla="*/ 3420428 h 4061459"/>
              <a:gd name="connsiteX20" fmla="*/ 359093 w 8112442"/>
              <a:gd name="connsiteY20" fmla="*/ 4061460 h 4061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12442" h="4061459">
                <a:moveTo>
                  <a:pt x="359093" y="4061460"/>
                </a:moveTo>
                <a:cubicBezTo>
                  <a:pt x="242888" y="4061460"/>
                  <a:pt x="122873" y="4057650"/>
                  <a:pt x="0" y="4050983"/>
                </a:cubicBezTo>
                <a:lnTo>
                  <a:pt x="1905" y="4012883"/>
                </a:lnTo>
                <a:cubicBezTo>
                  <a:pt x="2445068" y="4147185"/>
                  <a:pt x="2996565" y="2929890"/>
                  <a:pt x="3440430" y="1951673"/>
                </a:cubicBezTo>
                <a:cubicBezTo>
                  <a:pt x="3543300" y="1724978"/>
                  <a:pt x="3640455" y="1510665"/>
                  <a:pt x="3753803" y="1336358"/>
                </a:cubicBezTo>
                <a:cubicBezTo>
                  <a:pt x="4133850" y="750570"/>
                  <a:pt x="4638675" y="501968"/>
                  <a:pt x="4995863" y="397193"/>
                </a:cubicBezTo>
                <a:cubicBezTo>
                  <a:pt x="5382578" y="282893"/>
                  <a:pt x="5684520" y="307658"/>
                  <a:pt x="5687378" y="307658"/>
                </a:cubicBezTo>
                <a:lnTo>
                  <a:pt x="5698808" y="308610"/>
                </a:lnTo>
                <a:lnTo>
                  <a:pt x="5703570" y="319088"/>
                </a:lnTo>
                <a:cubicBezTo>
                  <a:pt x="5771198" y="465773"/>
                  <a:pt x="5980748" y="732473"/>
                  <a:pt x="6342698" y="802958"/>
                </a:cubicBezTo>
                <a:cubicBezTo>
                  <a:pt x="6558915" y="845820"/>
                  <a:pt x="6800850" y="813435"/>
                  <a:pt x="7061835" y="707708"/>
                </a:cubicBezTo>
                <a:cubicBezTo>
                  <a:pt x="7376160" y="579120"/>
                  <a:pt x="7721918" y="340995"/>
                  <a:pt x="8086725" y="0"/>
                </a:cubicBezTo>
                <a:lnTo>
                  <a:pt x="8112443" y="27623"/>
                </a:lnTo>
                <a:cubicBezTo>
                  <a:pt x="7744778" y="372428"/>
                  <a:pt x="7395210" y="612458"/>
                  <a:pt x="7074218" y="742950"/>
                </a:cubicBezTo>
                <a:cubicBezTo>
                  <a:pt x="6806565" y="851535"/>
                  <a:pt x="6557963" y="883920"/>
                  <a:pt x="6334125" y="840105"/>
                </a:cubicBezTo>
                <a:cubicBezTo>
                  <a:pt x="5966460" y="767715"/>
                  <a:pt x="5748338" y="499110"/>
                  <a:pt x="5673090" y="344805"/>
                </a:cubicBezTo>
                <a:cubicBezTo>
                  <a:pt x="5616893" y="341948"/>
                  <a:pt x="5344478" y="333375"/>
                  <a:pt x="5005388" y="433388"/>
                </a:cubicBezTo>
                <a:cubicBezTo>
                  <a:pt x="4654868" y="537210"/>
                  <a:pt x="4159568" y="781050"/>
                  <a:pt x="3786188" y="1356360"/>
                </a:cubicBezTo>
                <a:cubicBezTo>
                  <a:pt x="3674745" y="1528763"/>
                  <a:pt x="3578543" y="1741170"/>
                  <a:pt x="3475673" y="1966913"/>
                </a:cubicBezTo>
                <a:cubicBezTo>
                  <a:pt x="3255645" y="2452688"/>
                  <a:pt x="3006090" y="3002280"/>
                  <a:pt x="2500313" y="3420428"/>
                </a:cubicBezTo>
                <a:cubicBezTo>
                  <a:pt x="1979295" y="3850958"/>
                  <a:pt x="1276350" y="4061460"/>
                  <a:pt x="359093" y="4061460"/>
                </a:cubicBezTo>
                <a:close/>
              </a:path>
            </a:pathLst>
          </a:custGeom>
          <a:gradFill>
            <a:gsLst>
              <a:gs pos="92000">
                <a:schemeClr val="accent2">
                  <a:alpha val="0"/>
                </a:schemeClr>
              </a:gs>
              <a:gs pos="32000">
                <a:srgbClr val="12ABDB">
                  <a:alpha val="17000"/>
                </a:srgbClr>
              </a:gs>
              <a:gs pos="17000">
                <a:schemeClr val="accent2">
                  <a:alpha val="0"/>
                </a:schemeClr>
              </a:gs>
              <a:gs pos="49000">
                <a:srgbClr val="12ABDB"/>
              </a:gs>
              <a:gs pos="70000">
                <a:schemeClr val="accent2"/>
              </a:gs>
            </a:gsLst>
            <a:lin ang="540000" scaled="0"/>
          </a:gradFill>
          <a:ln w="9525" cap="flat">
            <a:noFill/>
            <a:prstDash val="solid"/>
            <a:miter/>
          </a:ln>
        </p:spPr>
        <p:txBody>
          <a:bodyPr rtlCol="0" anchor="ctr"/>
          <a:lstStyle/>
          <a:p>
            <a:endParaRPr lang="en-GB"/>
          </a:p>
        </p:txBody>
      </p:sp>
      <p:sp>
        <p:nvSpPr>
          <p:cNvPr id="3" name="Title 2">
            <a:extLst>
              <a:ext uri="{FF2B5EF4-FFF2-40B4-BE49-F238E27FC236}">
                <a16:creationId xmlns:a16="http://schemas.microsoft.com/office/drawing/2014/main" id="{C848BA6D-2927-44B8-ACA6-7A2F73E5B792}"/>
              </a:ext>
            </a:extLst>
          </p:cNvPr>
          <p:cNvSpPr>
            <a:spLocks noGrp="1"/>
          </p:cNvSpPr>
          <p:nvPr>
            <p:ph type="ctrTitle"/>
          </p:nvPr>
        </p:nvSpPr>
        <p:spPr>
          <a:xfrm>
            <a:off x="404813" y="3401124"/>
            <a:ext cx="11386134" cy="1107996"/>
          </a:xfrm>
        </p:spPr>
        <p:txBody>
          <a:bodyPr/>
          <a:lstStyle/>
          <a:p>
            <a:r>
              <a:rPr lang="en-GB"/>
              <a:t>JVM Architecture</a:t>
            </a:r>
          </a:p>
        </p:txBody>
      </p:sp>
    </p:spTree>
    <p:extLst>
      <p:ext uri="{BB962C8B-B14F-4D97-AF65-F5344CB8AC3E}">
        <p14:creationId xmlns:p14="http://schemas.microsoft.com/office/powerpoint/2010/main" val="21017220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heme/theme1.xml><?xml version="1.0" encoding="utf-8"?>
<a:theme xmlns:a="http://schemas.openxmlformats.org/drawingml/2006/main" name="Capgemini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Green A">
      <a:srgbClr val="57CF80"/>
    </a:custClr>
    <a:custClr name="Green B">
      <a:srgbClr val="33B569"/>
    </a:custClr>
    <a:custClr name="Green C">
      <a:srgbClr val="2EA657"/>
    </a:custClr>
    <a:custClr name="Green D">
      <a:srgbClr val="178C3D"/>
    </a:custClr>
    <a:custClr name="Green E">
      <a:srgbClr val="176036"/>
    </a:custClr>
    <a:custClr name="Teal A">
      <a:srgbClr val="00E6E3"/>
    </a:custClr>
    <a:custClr name="Teal B">
      <a:srgbClr val="00D5D0"/>
    </a:custClr>
    <a:custClr name="Teal C">
      <a:srgbClr val="00BFBF"/>
    </a:custClr>
    <a:custClr name="Teal D">
      <a:srgbClr val="00929B"/>
    </a:custClr>
    <a:custClr name="Teal E">
      <a:srgbClr val="007D74"/>
    </a:custClr>
    <a:custClr name="Peacock A">
      <a:srgbClr val="00E0CB"/>
    </a:custClr>
    <a:custClr name="Peacock B">
      <a:srgbClr val="00B2A2"/>
    </a:custClr>
    <a:custClr name="Peacock C">
      <a:srgbClr val="0F878A"/>
    </a:custClr>
    <a:custClr name="Peacock D">
      <a:srgbClr val="0F6A73"/>
    </a:custClr>
    <a:custClr name="Peacock E">
      <a:srgbClr val="0F434A"/>
    </a:custClr>
    <a:custClr name="Sapphire A">
      <a:srgbClr val="338091"/>
    </a:custClr>
    <a:custClr name="Sapphire B">
      <a:srgbClr val="336B7D"/>
    </a:custClr>
    <a:custClr name="Sapphire C">
      <a:srgbClr val="14596B"/>
    </a:custClr>
    <a:custClr name="Sapphire D">
      <a:srgbClr val="214554"/>
    </a:custClr>
    <a:custClr name="Sapphire E">
      <a:srgbClr val="173340"/>
    </a:custClr>
    <a:custClr name="Violet A">
      <a:srgbClr val="E557AD"/>
    </a:custClr>
    <a:custClr name="Violet B">
      <a:srgbClr val="D13A8C"/>
    </a:custClr>
    <a:custClr name="Violet C">
      <a:srgbClr val="BA2980"/>
    </a:custClr>
    <a:custClr name="Violet D">
      <a:srgbClr val="A12980"/>
    </a:custClr>
    <a:custClr name="Violet E">
      <a:srgbClr val="811B6F"/>
    </a:custClr>
    <a:custClr name="Yellow A">
      <a:srgbClr val="FFDA80"/>
    </a:custClr>
    <a:custClr name="Yellow B">
      <a:srgbClr val="FFD068"/>
    </a:custClr>
    <a:custClr name="Yellow C">
      <a:srgbClr val="FFB24A"/>
    </a:custClr>
    <a:custClr name="Yellow D">
      <a:srgbClr val="FF9C29"/>
    </a:custClr>
    <a:custClr name="Yellow E">
      <a:srgbClr val="FF8E12"/>
    </a:custClr>
    <a:custClr name="Velvet A">
      <a:srgbClr val="9E4780"/>
    </a:custClr>
    <a:custClr name="Velvet B">
      <a:srgbClr val="802B73"/>
    </a:custClr>
    <a:custClr name="Velvet C">
      <a:srgbClr val="750D5C"/>
    </a:custClr>
    <a:custClr name="Velvet D">
      <a:srgbClr val="590A42"/>
    </a:custClr>
    <a:custClr name="Velvet E">
      <a:srgbClr val="42142E"/>
    </a:custClr>
    <a:custClr name="Red A">
      <a:srgbClr val="FF5770"/>
    </a:custClr>
    <a:custClr name="Red B">
      <a:srgbClr val="FF455E"/>
    </a:custClr>
    <a:custClr name="Red C">
      <a:srgbClr val="FF304D"/>
    </a:custClr>
    <a:custClr name="Red D">
      <a:srgbClr val="E30021"/>
    </a:custClr>
    <a:custClr name="Red E">
      <a:srgbClr val="A6001A"/>
    </a:custClr>
  </a:custClrLst>
  <a:extLst>
    <a:ext uri="{05A4C25C-085E-4340-85A3-A5531E510DB2}">
      <thm15:themeFamily xmlns:thm15="http://schemas.microsoft.com/office/thememl/2012/main" name="ppt-Capgemini_Standard-Template_2023-v1.potx" id="{FD494643-5CA5-4A4E-8B38-63F4B370A0E2}" vid="{DF26224A-05B9-471C-96D9-61DD4C0AE63C}"/>
    </a:ext>
  </a:extLst>
</a:theme>
</file>

<file path=ppt/theme/theme2.xml><?xml version="1.0" encoding="utf-8"?>
<a:theme xmlns:a="http://schemas.openxmlformats.org/drawingml/2006/main" name="Tema do Office">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3DB8F1B61B4E349B1D07C13E9DB8DAC" ma:contentTypeVersion="9" ma:contentTypeDescription="Create a new document." ma:contentTypeScope="" ma:versionID="6e9e2595fa1084b1a028894ca2627931">
  <xsd:schema xmlns:xsd="http://www.w3.org/2001/XMLSchema" xmlns:xs="http://www.w3.org/2001/XMLSchema" xmlns:p="http://schemas.microsoft.com/office/2006/metadata/properties" xmlns:ns2="f1122fed-4606-4ec8-90ef-13536176a38c" xmlns:ns3="83fd27e2-85d6-4e10-9bbd-a3e555ecf21b" targetNamespace="http://schemas.microsoft.com/office/2006/metadata/properties" ma:root="true" ma:fieldsID="42542138c7c0860554875b300c3d4ef7" ns2:_="" ns3:_="">
    <xsd:import namespace="f1122fed-4606-4ec8-90ef-13536176a38c"/>
    <xsd:import namespace="83fd27e2-85d6-4e10-9bbd-a3e555ecf21b"/>
    <xsd:element name="properties">
      <xsd:complexType>
        <xsd:sequence>
          <xsd:element name="documentManagement">
            <xsd:complexType>
              <xsd:all>
                <xsd:element ref="ns2:Entity"/>
                <xsd:element ref="ns2:MediaServiceMetadata" minOccurs="0"/>
                <xsd:element ref="ns2:MediaServiceFastMetadata" minOccurs="0"/>
                <xsd:element ref="ns3:SharedWithUsers" minOccurs="0"/>
                <xsd:element ref="ns3:SharedWithDetails" minOccurs="0"/>
                <xsd:element ref="ns2:Classification"/>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1122fed-4606-4ec8-90ef-13536176a38c" elementFormDefault="qualified">
    <xsd:import namespace="http://schemas.microsoft.com/office/2006/documentManagement/types"/>
    <xsd:import namespace="http://schemas.microsoft.com/office/infopath/2007/PartnerControls"/>
    <xsd:element name="Entity" ma:index="8" ma:displayName="Entity" ma:format="RadioButtons" ma:internalName="Entity">
      <xsd:simpleType>
        <xsd:restriction base="dms:Choice">
          <xsd:enumeration value="Capgemini Group"/>
          <xsd:enumeration value="Capgemini Invent"/>
          <xsd:enumeration value="Group IT"/>
          <xsd:enumeration value="Sogeti"/>
          <xsd:enumeration value="Capgemini Engineering"/>
        </xsd:restriction>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Classification" ma:index="13" ma:displayName="Classification" ma:description="Data Classification" ma:format="RadioButtons" ma:internalName="Classification">
      <xsd:simpleType>
        <xsd:restriction base="dms:Choice">
          <xsd:enumeration value="Company Public (Sec 0)"/>
          <xsd:enumeration value="Company Confidential (Sec 1)"/>
          <xsd:enumeration value="Company Restricted (Sec 2)"/>
          <xsd:enumeration value="Company Sensitive (Sec 3)"/>
        </xsd:restrictio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3fd27e2-85d6-4e10-9bbd-a3e555ecf21b"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Entity xmlns="f1122fed-4606-4ec8-90ef-13536176a38c">Capgemini Group</Entity>
    <Classification xmlns="f1122fed-4606-4ec8-90ef-13536176a38c">Company Public (Sec 0)</Classification>
  </documentManagement>
</p:properties>
</file>

<file path=customXml/itemProps1.xml><?xml version="1.0" encoding="utf-8"?>
<ds:datastoreItem xmlns:ds="http://schemas.openxmlformats.org/officeDocument/2006/customXml" ds:itemID="{D941E1A9-0998-4BCC-8A3D-8EAB16ADB626}">
  <ds:schemaRefs>
    <ds:schemaRef ds:uri="http://schemas.microsoft.com/sharepoint/v3/contenttype/forms"/>
  </ds:schemaRefs>
</ds:datastoreItem>
</file>

<file path=customXml/itemProps2.xml><?xml version="1.0" encoding="utf-8"?>
<ds:datastoreItem xmlns:ds="http://schemas.openxmlformats.org/officeDocument/2006/customXml" ds:itemID="{2B411529-341F-4BDF-98A6-FA8EF3214927}">
  <ds:schemaRefs>
    <ds:schemaRef ds:uri="83fd27e2-85d6-4e10-9bbd-a3e555ecf21b"/>
    <ds:schemaRef ds:uri="f1122fed-4606-4ec8-90ef-13536176a38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F982877-D147-4C15-B050-A052E4937983}">
  <ds:schemaRefs>
    <ds:schemaRef ds:uri="83fd27e2-85d6-4e10-9bbd-a3e555ecf21b"/>
    <ds:schemaRef ds:uri="f1122fed-4606-4ec8-90ef-13536176a38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Capgemini Template-Standard-2023</Template>
  <Application>Microsoft Office PowerPoint</Application>
  <PresentationFormat>Widescreen</PresentationFormat>
  <Slides>15</Slides>
  <Notes>3</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Capgemini2021</vt:lpstr>
      <vt:lpstr>Big picture of JVM, jre, jdk  JVM Architecture</vt:lpstr>
      <vt:lpstr>Big picture of jdk, jre  and jvm</vt:lpstr>
      <vt:lpstr>PowerPoint Presentation</vt:lpstr>
      <vt:lpstr>JDK (JAVA DEVELOPMENT KIT)</vt:lpstr>
      <vt:lpstr>JRE (JAVA Runtime Environment)</vt:lpstr>
      <vt:lpstr>JVM (JAVA Virtual Machine)</vt:lpstr>
      <vt:lpstr>IMPORTANT components of jdk</vt:lpstr>
      <vt:lpstr>JDK 17 features </vt:lpstr>
      <vt:lpstr>JVM Architecture</vt:lpstr>
      <vt:lpstr>What is JVM ?</vt:lpstr>
      <vt:lpstr>JVM Architecture diagram</vt:lpstr>
      <vt:lpstr>PowerPoint Presentation</vt:lpstr>
      <vt:lpstr>PowerPoint Presentation</vt:lpstr>
      <vt:lpstr>GET THE   FUTURE  YOU WANT</vt:lpstr>
      <vt:lpstr>About Capgemini</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Internal working of java Big picture of jdk,jre,jdk JVM Architecture</dc:title>
  <dc:subject>ppt standard template</dc:subject>
  <dc:creator>Anand, Samarth</dc:creator>
  <cp:revision>1</cp:revision>
  <dcterms:created xsi:type="dcterms:W3CDTF">2023-04-20T06:20:28Z</dcterms:created>
  <dcterms:modified xsi:type="dcterms:W3CDTF">2023-04-20T10:16:21Z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0x010100E3DB8F1B61B4E349B1D07C13E9DB8DAC</vt:lpwstr>
  </property>
</Properties>
</file>