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3"/>
  </p:notesMasterIdLst>
  <p:handoutMasterIdLst>
    <p:handoutMasterId r:id="rId14"/>
  </p:handoutMasterIdLst>
  <p:sldIdLst>
    <p:sldId id="296" r:id="rId5"/>
    <p:sldId id="321" r:id="rId6"/>
    <p:sldId id="320" r:id="rId7"/>
    <p:sldId id="324" r:id="rId8"/>
    <p:sldId id="326" r:id="rId9"/>
    <p:sldId id="322" r:id="rId10"/>
    <p:sldId id="323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54029-57E2-4A7A-B457-51124A91C6EB}" v="24" dt="2024-05-25T10:43:15.595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4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9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478972"/>
            <a:ext cx="7489371" cy="1687285"/>
          </a:xfrm>
        </p:spPr>
        <p:txBody>
          <a:bodyPr/>
          <a:lstStyle/>
          <a:p>
            <a:r>
              <a:rPr lang="en-US" dirty="0"/>
              <a:t>Entertainer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228600" y="2122009"/>
            <a:ext cx="409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Manisha Neware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478973"/>
            <a:ext cx="3048001" cy="9688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228600" y="2122009"/>
            <a:ext cx="4093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Söhne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Söhne"/>
              </a:rPr>
              <a:t>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Söhne"/>
              </a:rPr>
              <a:t>CODING 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Söhne"/>
              </a:rPr>
              <a:t>PRIMARY 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Söhne"/>
              </a:rPr>
              <a:t>MY DESIGNS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392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" y="435429"/>
            <a:ext cx="5236030" cy="10232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240018" y="1458686"/>
            <a:ext cx="6818704" cy="44012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  <a:cs typeface="Times New Roman" panose="02020603050405020304" pitchFamily="18" charset="0"/>
              </a:rPr>
              <a:t>Analyzing the Entertainer dataset offers us a unique opportunity to unearth hidden insights and unlock the secrets of  e greatest entertainer greatest achievements. Beyond the exhilarating moments on the pitch lies a treasure trove of information that can provide us with invaluable perspectives on  award won, hardship, career breakthrough, and the ever-evolving landscape of their beautiful 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Söhne"/>
                <a:cs typeface="Times New Roman" panose="02020603050405020304" pitchFamily="18" charset="0"/>
              </a:rPr>
              <a:t>journet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Söhn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8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8344"/>
            <a:ext cx="3516086" cy="968828"/>
          </a:xfrm>
        </p:spPr>
        <p:txBody>
          <a:bodyPr>
            <a:normAutofit/>
          </a:bodyPr>
          <a:lstStyle/>
          <a:p>
            <a:r>
              <a:rPr lang="en-US" dirty="0"/>
              <a:t>Datasets:-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152400" y="1317172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Entertainer – Basic  Info</a:t>
            </a: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Entertainer – Breakthrough Info</a:t>
            </a: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Entertainer – Last Work Info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AA1F8-CF51-69A8-36F3-EF2C675ECAEF}"/>
              </a:ext>
            </a:extLst>
          </p:cNvPr>
          <p:cNvSpPr txBox="1"/>
          <p:nvPr/>
        </p:nvSpPr>
        <p:spPr>
          <a:xfrm>
            <a:off x="228600" y="2960914"/>
            <a:ext cx="1150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Söhne"/>
              </a:rPr>
              <a:t>We have studied all of the three dataset and looked for if there any 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Söhne"/>
              </a:rPr>
              <a:t>After that merged all of the three  data using python pandas libraries using concatenate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Söhne"/>
              </a:rPr>
              <a:t>Though concatenated data was not enough for the dashboard so downloaded data from IMDB dataset</a:t>
            </a:r>
            <a:endParaRPr lang="en-IN" sz="24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7805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F15D73-D944-8B83-A98A-876632E8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7457" y="239487"/>
            <a:ext cx="5497286" cy="968828"/>
          </a:xfrm>
        </p:spPr>
        <p:txBody>
          <a:bodyPr>
            <a:normAutofit/>
          </a:bodyPr>
          <a:lstStyle/>
          <a:p>
            <a:r>
              <a:rPr lang="en-US" dirty="0"/>
              <a:t>Coding part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101DDC-3CDF-784B-3A21-01F33068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29" y="1034142"/>
            <a:ext cx="11713028" cy="3265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B49D2-36F3-4BCD-18AA-627ADAA1C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29" y="4299857"/>
            <a:ext cx="11713028" cy="25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478973"/>
            <a:ext cx="4931229" cy="968828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228599" y="2122009"/>
            <a:ext cx="11734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we'll navigate through decades of Grammy Won, Emmy Won, Oscar won, and breakthrough year, unraveling the stories that have shaped the course of entertainment history.</a:t>
            </a:r>
            <a:endParaRPr lang="en-US" sz="2800" b="1" dirty="0">
              <a:solidFill>
                <a:schemeClr val="bg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just"/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478973"/>
            <a:ext cx="4376058" cy="968828"/>
          </a:xfrm>
          <a:effectLst>
            <a:outerShdw dist="50800" dir="5400000" sx="1000" sy="1000" algn="ctr" rotWithShape="0">
              <a:srgbClr val="000000"/>
            </a:outerShdw>
            <a:reflection blurRad="152400"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/>
              <a:t>My designs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B4157-ABFC-5EE3-582F-42E17A735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24" y="3494705"/>
            <a:ext cx="5319149" cy="3143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A6A69-7393-D95E-BDDB-F77AB8E3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799" y="148240"/>
            <a:ext cx="5884520" cy="3182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BF234-1175-D3AB-D762-D9AE38593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797" y="3494706"/>
            <a:ext cx="5884522" cy="31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5EDA68-A254-64BB-23A9-1BA14126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14"/>
            <a:ext cx="12192002" cy="69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1121229"/>
            <a:ext cx="10602686" cy="2950028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A78D-C861-8994-EA22-6EDF14118D9D}"/>
              </a:ext>
            </a:extLst>
          </p:cNvPr>
          <p:cNvSpPr txBox="1"/>
          <p:nvPr/>
        </p:nvSpPr>
        <p:spPr>
          <a:xfrm>
            <a:off x="97972" y="6040867"/>
            <a:ext cx="559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Manisha Neware</a:t>
            </a:r>
          </a:p>
          <a:p>
            <a:r>
              <a:rPr lang="en-US" b="1" dirty="0"/>
              <a:t> manishaneware221@gmail.com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51043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124</TotalTime>
  <Words>194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Sabon Next LT</vt:lpstr>
      <vt:lpstr>Söhne</vt:lpstr>
      <vt:lpstr>GradientRiseVTI</vt:lpstr>
      <vt:lpstr>Entertainer Analysis</vt:lpstr>
      <vt:lpstr>Agenda</vt:lpstr>
      <vt:lpstr>introduction</vt:lpstr>
      <vt:lpstr>Datasets:-</vt:lpstr>
      <vt:lpstr>Coding part</vt:lpstr>
      <vt:lpstr>Primary goals</vt:lpstr>
      <vt:lpstr>My designs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Analysis</dc:title>
  <dc:creator>manishaneware221@outlook.com</dc:creator>
  <cp:lastModifiedBy>manishaneware221@outlook.com</cp:lastModifiedBy>
  <cp:revision>2</cp:revision>
  <dcterms:created xsi:type="dcterms:W3CDTF">2024-05-25T08:41:47Z</dcterms:created>
  <dcterms:modified xsi:type="dcterms:W3CDTF">2024-05-25T10:48:33Z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