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24-Nov-24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24-Nov-24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24-Nov-24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24-Nov-24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648496"/>
            <a:ext cx="8915399" cy="3128885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030A0"/>
                </a:solidFill>
              </a:rPr>
              <a:t>Topic</a:t>
            </a:r>
            <a:r>
              <a:rPr lang="en-US" sz="3600" dirty="0" smtClean="0"/>
              <a:t>: A </a:t>
            </a:r>
            <a:r>
              <a:rPr lang="en-US" sz="3600" dirty="0"/>
              <a:t>Deep Learning Based Model for The Detection of Pneumonia from Chest X-Ray Images using DenseNet121 and Neural </a:t>
            </a:r>
            <a:r>
              <a:rPr lang="en-US" sz="3600" dirty="0" smtClean="0"/>
              <a:t>Networks.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Made by: </a:t>
            </a:r>
            <a:r>
              <a:rPr lang="en-US" sz="2800" dirty="0" err="1" smtClean="0">
                <a:solidFill>
                  <a:srgbClr val="7030A0"/>
                </a:solidFill>
              </a:rPr>
              <a:t>Manishanker</a:t>
            </a:r>
            <a:r>
              <a:rPr lang="en-US" sz="2800" dirty="0" smtClean="0">
                <a:solidFill>
                  <a:srgbClr val="7030A0"/>
                </a:solidFill>
              </a:rPr>
              <a:t> Biswas</a:t>
            </a:r>
            <a:endParaRPr 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98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7590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  <a:r>
              <a:rPr lang="en-US" dirty="0"/>
              <a:t>: Pneumonia is a leading cause of mortality worldwide, especially in children and the elderly. Early and accurate detection is critical</a:t>
            </a:r>
            <a:r>
              <a:rPr lang="en-US" dirty="0" smtClean="0"/>
              <a:t>.</a:t>
            </a:r>
          </a:p>
          <a:p>
            <a:r>
              <a:rPr lang="en-US" b="1" dirty="0"/>
              <a:t>Motivation</a:t>
            </a:r>
            <a:r>
              <a:rPr lang="en-US" dirty="0"/>
              <a:t>: Traditional methods are time-intensive and rely on expert radiologists</a:t>
            </a:r>
            <a:r>
              <a:rPr lang="en-US" dirty="0" smtClean="0"/>
              <a:t>.</a:t>
            </a:r>
          </a:p>
          <a:p>
            <a:r>
              <a:rPr lang="en-US" b="1" dirty="0"/>
              <a:t>Objective</a:t>
            </a:r>
            <a:r>
              <a:rPr lang="en-US" dirty="0"/>
              <a:t>: Develop an automated solution using deep learning for fast, accurate detection.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83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24386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48496"/>
            <a:ext cx="8915400" cy="4262726"/>
          </a:xfrm>
        </p:spPr>
        <p:txBody>
          <a:bodyPr/>
          <a:lstStyle/>
          <a:p>
            <a:r>
              <a:rPr lang="en-US" b="1" dirty="0" smtClean="0"/>
              <a:t>Dataset: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Chest </a:t>
            </a:r>
            <a:r>
              <a:rPr lang="en-US" dirty="0"/>
              <a:t>X-ray dataset (e.g., </a:t>
            </a:r>
            <a:r>
              <a:rPr lang="en-US" dirty="0" err="1"/>
              <a:t>Kaggle</a:t>
            </a:r>
            <a:r>
              <a:rPr lang="en-US" dirty="0"/>
              <a:t> Pneumonia Dataset</a:t>
            </a:r>
            <a:r>
              <a:rPr lang="en-US" dirty="0" smtClean="0"/>
              <a:t>).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Two </a:t>
            </a:r>
            <a:r>
              <a:rPr lang="en-US" dirty="0"/>
              <a:t>classes: Normal and Pneumonia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Model Architecture</a:t>
            </a:r>
            <a:r>
              <a:rPr lang="en-US" dirty="0" smtClean="0"/>
              <a:t>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DenseNet-121</a:t>
            </a:r>
            <a:r>
              <a:rPr lang="en-US" dirty="0"/>
              <a:t>: A pre-trained convolutional neural network optimized for feature extraction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/>
              <a:t>Lightweight with dense connections for efficient information flow.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67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72870"/>
          </a:xfrm>
        </p:spPr>
        <p:txBody>
          <a:bodyPr/>
          <a:lstStyle/>
          <a:p>
            <a:r>
              <a:rPr lang="en-US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Training Process</a:t>
            </a:r>
            <a:r>
              <a:rPr lang="en-US" dirty="0" smtClean="0"/>
              <a:t>:</a:t>
            </a:r>
          </a:p>
          <a:p>
            <a:pPr>
              <a:buFont typeface="+mj-lt"/>
              <a:buAutoNum type="arabicPeriod"/>
            </a:pPr>
            <a:r>
              <a:rPr lang="en-US" dirty="0"/>
              <a:t>Input size: Rescaled chest X-rays (e.g., 224x224 pixels</a:t>
            </a:r>
            <a:r>
              <a:rPr lang="en-US" dirty="0" smtClean="0"/>
              <a:t>).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Data </a:t>
            </a:r>
            <a:r>
              <a:rPr lang="en-US" dirty="0"/>
              <a:t>Augmentation: Flipping, rotation, and scaling for </a:t>
            </a:r>
            <a:r>
              <a:rPr lang="en-US" dirty="0" smtClean="0"/>
              <a:t>robustness.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Transfer </a:t>
            </a:r>
            <a:r>
              <a:rPr lang="en-US" dirty="0"/>
              <a:t>Learning: Fine-tuned DenseNet-121 with pneumonia-specific data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Evaluation </a:t>
            </a:r>
            <a:r>
              <a:rPr lang="en-US" dirty="0" smtClean="0"/>
              <a:t>Metrics: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Accuracy</a:t>
            </a:r>
            <a:r>
              <a:rPr lang="en-US" dirty="0"/>
              <a:t>, Precision, Recall, F1-score, ROC-AUC.</a:t>
            </a:r>
          </a:p>
        </p:txBody>
      </p:sp>
    </p:spTree>
    <p:extLst>
      <p:ext uri="{BB962C8B-B14F-4D97-AF65-F5344CB8AC3E}">
        <p14:creationId xmlns:p14="http://schemas.microsoft.com/office/powerpoint/2010/main" val="363803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953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87132"/>
            <a:ext cx="8915400" cy="4224090"/>
          </a:xfrm>
        </p:spPr>
        <p:txBody>
          <a:bodyPr/>
          <a:lstStyle/>
          <a:p>
            <a:r>
              <a:rPr lang="en-US" dirty="0"/>
              <a:t>Performance </a:t>
            </a:r>
            <a:r>
              <a:rPr lang="en-US" dirty="0" smtClean="0"/>
              <a:t>Metrics:</a:t>
            </a:r>
          </a:p>
          <a:p>
            <a:pPr>
              <a:buFont typeface="+mj-lt"/>
              <a:buAutoNum type="arabicPeriod"/>
            </a:pPr>
            <a:r>
              <a:rPr lang="en-US" dirty="0"/>
              <a:t>Training Accuracy: </a:t>
            </a:r>
            <a:r>
              <a:rPr lang="en-US" dirty="0" smtClean="0"/>
              <a:t>95%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Validation </a:t>
            </a:r>
            <a:r>
              <a:rPr lang="en-US" dirty="0"/>
              <a:t>Accuracy: </a:t>
            </a:r>
            <a:r>
              <a:rPr lang="en-US" dirty="0" smtClean="0"/>
              <a:t>92%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ROC-AUC</a:t>
            </a:r>
            <a:r>
              <a:rPr lang="en-US" dirty="0"/>
              <a:t>: </a:t>
            </a:r>
            <a:r>
              <a:rPr lang="en-US" dirty="0" smtClean="0"/>
              <a:t>98%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Visualization: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Confusion </a:t>
            </a:r>
            <a:r>
              <a:rPr lang="en-US" dirty="0"/>
              <a:t>Matrix: Highlight true positives and </a:t>
            </a:r>
            <a:r>
              <a:rPr lang="en-US" dirty="0" smtClean="0"/>
              <a:t>negatives.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Grad-CAM </a:t>
            </a:r>
            <a:r>
              <a:rPr lang="en-US" dirty="0" err="1"/>
              <a:t>Heatmaps</a:t>
            </a:r>
            <a:r>
              <a:rPr lang="en-US" dirty="0"/>
              <a:t>: Show regions of the X-ray contributing to the decision.</a:t>
            </a:r>
          </a:p>
        </p:txBody>
      </p:sp>
    </p:spTree>
    <p:extLst>
      <p:ext uri="{BB962C8B-B14F-4D97-AF65-F5344CB8AC3E}">
        <p14:creationId xmlns:p14="http://schemas.microsoft.com/office/powerpoint/2010/main" val="379557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3929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68193"/>
            <a:ext cx="8915400" cy="4443030"/>
          </a:xfrm>
        </p:spPr>
        <p:txBody>
          <a:bodyPr/>
          <a:lstStyle/>
          <a:p>
            <a:r>
              <a:rPr lang="en-US" dirty="0"/>
              <a:t>Key </a:t>
            </a:r>
            <a:r>
              <a:rPr lang="en-US" dirty="0" smtClean="0"/>
              <a:t>Achievements:</a:t>
            </a:r>
          </a:p>
          <a:p>
            <a:pPr>
              <a:buAutoNum type="arabicPeriod"/>
            </a:pPr>
            <a:r>
              <a:rPr lang="en-US" dirty="0" smtClean="0"/>
              <a:t>High </a:t>
            </a:r>
            <a:r>
              <a:rPr lang="en-US" dirty="0"/>
              <a:t>accuracy in distinguishing pneumonia from normal cases</a:t>
            </a:r>
            <a:r>
              <a:rPr lang="en-US" dirty="0" smtClean="0"/>
              <a:t>.</a:t>
            </a:r>
          </a:p>
          <a:p>
            <a:pPr>
              <a:buAutoNum type="arabicPeriod"/>
            </a:pPr>
            <a:r>
              <a:rPr lang="en-US" dirty="0"/>
              <a:t>Interpretability using Grad-CAM </a:t>
            </a:r>
            <a:r>
              <a:rPr lang="en-US" dirty="0" err="1" smtClean="0"/>
              <a:t>heatmaps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Impact:</a:t>
            </a:r>
          </a:p>
          <a:p>
            <a:pPr>
              <a:buFont typeface="+mj-lt"/>
              <a:buAutoNum type="arabicPeriod"/>
            </a:pPr>
            <a:r>
              <a:rPr lang="en-US" dirty="0"/>
              <a:t>Potential for deployment in resource-limited areas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/>
              <a:t>Support tool for radiologists to enhance diagnostic efficiency.</a:t>
            </a:r>
            <a:endParaRPr lang="en-US" dirty="0" smtClean="0"/>
          </a:p>
          <a:p>
            <a:r>
              <a:rPr lang="en-US" dirty="0"/>
              <a:t>Future </a:t>
            </a:r>
            <a:r>
              <a:rPr lang="en-US" dirty="0" smtClean="0"/>
              <a:t>Work:</a:t>
            </a:r>
          </a:p>
          <a:p>
            <a:pPr>
              <a:buFont typeface="+mj-lt"/>
              <a:buAutoNum type="arabicPeriod"/>
            </a:pPr>
            <a:r>
              <a:rPr lang="en-US" dirty="0"/>
              <a:t>Include multi-class classification (e.g., bacterial vs. viral pneumonia</a:t>
            </a:r>
            <a:r>
              <a:rPr lang="en-US" dirty="0" smtClean="0"/>
              <a:t>).</a:t>
            </a:r>
          </a:p>
          <a:p>
            <a:pPr>
              <a:buFont typeface="+mj-lt"/>
              <a:buAutoNum type="arabicPeriod"/>
            </a:pPr>
            <a:r>
              <a:rPr lang="en-US" dirty="0"/>
              <a:t>Integrate into clinical workflows for real-time diagnosis.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89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</TotalTime>
  <Words>277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Topic: A Deep Learning Based Model for The Detection of Pneumonia from Chest X-Ray Images using DenseNet121 and Neural Networks. </vt:lpstr>
      <vt:lpstr>Introduction</vt:lpstr>
      <vt:lpstr>Methodology</vt:lpstr>
      <vt:lpstr>Continue….</vt:lpstr>
      <vt:lpstr>Results 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7</cp:revision>
  <dcterms:created xsi:type="dcterms:W3CDTF">2024-11-24T11:07:18Z</dcterms:created>
  <dcterms:modified xsi:type="dcterms:W3CDTF">2024-11-24T11:35:20Z</dcterms:modified>
</cp:coreProperties>
</file>