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974" y="431524"/>
            <a:ext cx="4164330" cy="99441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5"/>
                </a:solidFill>
                <a:latin typeface="Cascadia Code SemiBold" panose="020B0609020000020004" charset="0"/>
                <a:cs typeface="Cascadia Code SemiBold" panose="020B0609020000020004" charset="0"/>
              </a:rPr>
              <a:t> </a:t>
            </a:r>
            <a:r>
              <a:rPr lang="en-US" sz="6900" b="1" dirty="0" err="1" smtClean="0">
                <a:solidFill>
                  <a:schemeClr val="accent5"/>
                </a:solidFill>
                <a:latin typeface="+mn-lt"/>
                <a:cs typeface="Times New Roman" panose="02020603050405020304" pitchFamily="18" charset="0"/>
              </a:rPr>
              <a:t>Shristi</a:t>
            </a:r>
            <a:r>
              <a:rPr lang="en-US" sz="5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35780" y="605563"/>
            <a:ext cx="785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scadia Code SemiBold" panose="020B0609020000020004" charset="0"/>
                <a:cs typeface="Cascadia Code SemiBold" panose="020B0609020000020004" charset="0"/>
              </a:rPr>
              <a:t>   </a:t>
            </a:r>
            <a:r>
              <a:rPr lang="en-US" sz="3600" b="1" dirty="0" err="1">
                <a:cs typeface="Cascadia Code SemiBold" panose="020B0609020000020004" charset="0"/>
              </a:rPr>
              <a:t>Calender</a:t>
            </a:r>
            <a:r>
              <a:rPr lang="en-US" sz="3600" b="1" dirty="0">
                <a:cs typeface="Cascadia Code SemiBold" panose="020B0609020000020004" charset="0"/>
              </a:rPr>
              <a:t> Of Events:2024-25</a:t>
            </a:r>
          </a:p>
        </p:txBody>
      </p:sp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3093444499"/>
              </p:ext>
            </p:extLst>
          </p:nvPr>
        </p:nvGraphicFramePr>
        <p:xfrm>
          <a:off x="1628503" y="2266406"/>
          <a:ext cx="8652782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1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+mn-lt"/>
                        </a:rPr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latin typeface="+mn-lt"/>
                        </a:rPr>
                        <a:t>DATES(Approx.)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cause (Plantation drive, Swatch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18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June 2024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Outreach activity (Government school)</a:t>
                      </a:r>
                      <a:endParaRPr lang="en-IN" sz="18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July 2024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events on social cause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Sept 2024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Outreach event (Orphanage visit)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US" sz="18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nd</a:t>
                      </a: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Oct 2024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Competition (social cause, environment)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October 2024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events / Competition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November 2024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5" descr="Shristi – Vidyavardhaka College Of Engineeri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1051"/>
            <a:ext cx="1428476" cy="133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Cascadia Code SemiBold</vt:lpstr>
      <vt:lpstr>Times New Roman</vt:lpstr>
      <vt:lpstr>Office Theme</vt:lpstr>
      <vt:lpstr> Shristi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VCode</dc:title>
  <dc:creator>Administrator</dc:creator>
  <cp:lastModifiedBy>Windows User</cp:lastModifiedBy>
  <cp:revision>7</cp:revision>
  <dcterms:created xsi:type="dcterms:W3CDTF">2024-05-16T15:38:47Z</dcterms:created>
  <dcterms:modified xsi:type="dcterms:W3CDTF">2024-05-16T16:46:11Z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1E6FB868FF384799ACDD3FB1917EA372_13</vt:lpwstr>
  </property>
  <property fmtid="{D5CDD505-2E9C-101B-9397-08002B2CF9AE}" pid="3" name="KSOProductBuildVer">
    <vt:lpwstr>1033-12.2.0.16909</vt:lpwstr>
  </property>
</Properties>
</file>