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0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818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7886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6951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0533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8298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338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315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0048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886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032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509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2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9480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410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86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2933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81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687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419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367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80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518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88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345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3201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MANISHA 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2210016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 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COLLEGE:VALLIAMMAL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33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914400" y="1828800"/>
            <a:ext cx="64770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model helps to understand the influence of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each factor 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salary,providing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valuable insights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into the determinants of employee compensation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within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organisation.The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basic analysis serves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 starting point for deeper exploration and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decision making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0340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71623" y="1266805"/>
            <a:ext cx="6781696" cy="400043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6775703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55332" y="1676400"/>
            <a:ext cx="6712268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reflects a consistent increase in salaries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 time for individuals in the business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development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sector,with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various employment types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global locations. The chart highlights a steady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growth pattern in salary distribution across the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1632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505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28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57518" y="1945083"/>
            <a:ext cx="6785928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analyse the factors influencing employee salary in the business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development department.consider variables such as employee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gender,employment type (permanent,temporary fixed term ,or remote).and location.identify and trends or patterns and recommended strategies ton optimize salary structures while maintaining fairness and equity across the department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02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295399" y="2133600"/>
            <a:ext cx="61722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aims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salary distribution within the business development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department,focusing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on factors such as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gender,employment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type,and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location.by examining trends and identifying potential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disparities,the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seeks to ensure fair and equitable compensation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practices.key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tasks include data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cleaning,exploratoryanalysis,and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visualization of findings.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041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5857875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end users in the spreadsheet are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individuals working in business development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roles. The spreadsheet includes details such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 their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names,gender,employee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start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dates,employment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eg.permanent,temporary,fixed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term),and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location (which could be remote or specific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cities).The chart in the image appears to show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salary tends or distributions.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9969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286000" y="2215999"/>
            <a:ext cx="5943599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0ur solution efficiently organizes and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visualizes key employee data within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business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Development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department.By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consolidating information such as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salary,employment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type,and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location,the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solution enables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streamlined HR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operations,effective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planning,and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compliance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management.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479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990600" y="1752599"/>
            <a:ext cx="76200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the business development department.it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fields such as employee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ID,Name,gender,salary,start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date,employment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type(e.g.,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permanent,temporary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),and location(city or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remote).The data is visually represented in 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chart,likely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showing salary trends or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distributions,providing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quick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overview of compensation patterns across the department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20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71710" y="1552551"/>
            <a:ext cx="6720632" cy="39644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214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20</cp:revision>
  <dcterms:created xsi:type="dcterms:W3CDTF">2024-03-29T15:07:22Z</dcterms:created>
  <dcterms:modified xsi:type="dcterms:W3CDTF">2024-09-02T03:19:20Z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