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6482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4835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1047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9194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853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7200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39846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806449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4382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4417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8833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8444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04948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56343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849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8844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303539915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Manisha.S</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12</cp:revision>
  <dcterms:created xsi:type="dcterms:W3CDTF">2024-04-04T06:50:27Z</dcterms:created>
  <dcterms:modified xsi:type="dcterms:W3CDTF">2024-04-04T18:00:54Z</dcterms:modified>
</cp:coreProperties>
</file>