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9" r:id="rId15"/>
    <p:sldId id="274" r:id="rId16"/>
    <p:sldId id="275" r:id="rId17"/>
  </p:sldIdLst>
  <p:sldSz cx="9144000" cy="5143500" type="screen16x9"/>
  <p:notesSz cx="6858000" cy="9144000"/>
  <p:embeddedFontLst>
    <p:embeddedFont>
      <p:font typeface="Play" panose="020B0604020202020204" charset="0"/>
      <p:regular r:id="rId19"/>
      <p:bold r:id="rId20"/>
    </p:embeddedFont>
    <p:embeddedFont>
      <p:font typeface="Poor Richard" panose="02080502050505020702" pitchFamily="18" charset="0"/>
      <p:regular r:id="rId21"/>
    </p:embeddedFont>
    <p:embeddedFont>
      <p:font typeface="Poppins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21159-ED88-4876-80C3-EE432A92FBE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C3465-7CBF-4A22-B0E3-93E1E008CDD2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FE41BBAE-1A0F-4197-9645-A3E4B3B97E68}" type="parTrans" cxnId="{A1F6F07F-282A-403F-96A3-3363C7D9C47B}">
      <dgm:prSet/>
      <dgm:spPr/>
      <dgm:t>
        <a:bodyPr/>
        <a:lstStyle/>
        <a:p>
          <a:endParaRPr lang="en-US"/>
        </a:p>
      </dgm:t>
    </dgm:pt>
    <dgm:pt modelId="{649FE6AC-D7A6-44EF-81E2-5B997137B90C}" type="sibTrans" cxnId="{A1F6F07F-282A-403F-96A3-3363C7D9C47B}">
      <dgm:prSet/>
      <dgm:spPr/>
      <dgm:t>
        <a:bodyPr/>
        <a:lstStyle/>
        <a:p>
          <a:endParaRPr lang="en-US"/>
        </a:p>
      </dgm:t>
    </dgm:pt>
    <dgm:pt modelId="{9420F3CE-3AEB-43A9-A26A-6CBEE3E505AC}">
      <dgm:prSet phldrT="[Text]" phldr="1"/>
      <dgm:spPr/>
      <dgm:t>
        <a:bodyPr/>
        <a:lstStyle/>
        <a:p>
          <a:endParaRPr lang="en-US"/>
        </a:p>
      </dgm:t>
    </dgm:pt>
    <dgm:pt modelId="{96CBEE3E-38C7-4A20-B07E-CC53E88D3CF0}" type="parTrans" cxnId="{BDDBD928-09A7-40CB-A5EB-5AA1B7ED4A6B}">
      <dgm:prSet/>
      <dgm:spPr/>
      <dgm:t>
        <a:bodyPr/>
        <a:lstStyle/>
        <a:p>
          <a:endParaRPr lang="en-US"/>
        </a:p>
      </dgm:t>
    </dgm:pt>
    <dgm:pt modelId="{28A9036D-5335-43EA-9816-DFA5650A1D94}" type="sibTrans" cxnId="{BDDBD928-09A7-40CB-A5EB-5AA1B7ED4A6B}">
      <dgm:prSet/>
      <dgm:spPr/>
      <dgm:t>
        <a:bodyPr/>
        <a:lstStyle/>
        <a:p>
          <a:endParaRPr lang="en-US"/>
        </a:p>
      </dgm:t>
    </dgm:pt>
    <dgm:pt modelId="{E1436BCF-74E6-4FD5-850B-5D62C1B57C97}">
      <dgm:prSet phldrT="[Text]" phldr="1"/>
      <dgm:spPr/>
      <dgm:t>
        <a:bodyPr/>
        <a:lstStyle/>
        <a:p>
          <a:endParaRPr lang="en-US"/>
        </a:p>
      </dgm:t>
    </dgm:pt>
    <dgm:pt modelId="{B08BAB46-4275-4BEE-8914-CAD029F67271}" type="parTrans" cxnId="{D0F6EE58-537F-4B25-BDCD-A66D85FF04AA}">
      <dgm:prSet/>
      <dgm:spPr/>
      <dgm:t>
        <a:bodyPr/>
        <a:lstStyle/>
        <a:p>
          <a:endParaRPr lang="en-US"/>
        </a:p>
      </dgm:t>
    </dgm:pt>
    <dgm:pt modelId="{0A50DF72-A2AB-4B9E-8677-05B156C0CA90}" type="sibTrans" cxnId="{D0F6EE58-537F-4B25-BDCD-A66D85FF04AA}">
      <dgm:prSet/>
      <dgm:spPr/>
      <dgm:t>
        <a:bodyPr/>
        <a:lstStyle/>
        <a:p>
          <a:endParaRPr lang="en-US"/>
        </a:p>
      </dgm:t>
    </dgm:pt>
    <dgm:pt modelId="{756C6FA9-F502-41D1-BEBE-3D8D3195FBAA}">
      <dgm:prSet phldrT="[Text]" phldr="1"/>
      <dgm:spPr/>
      <dgm:t>
        <a:bodyPr/>
        <a:lstStyle/>
        <a:p>
          <a:endParaRPr lang="en-US"/>
        </a:p>
      </dgm:t>
    </dgm:pt>
    <dgm:pt modelId="{1E279733-2AF1-4D74-8282-3F2CD0D83105}" type="parTrans" cxnId="{D456FB3F-1FA5-4C2A-8AD4-FD0BFFE5E5A1}">
      <dgm:prSet/>
      <dgm:spPr/>
      <dgm:t>
        <a:bodyPr/>
        <a:lstStyle/>
        <a:p>
          <a:endParaRPr lang="en-US"/>
        </a:p>
      </dgm:t>
    </dgm:pt>
    <dgm:pt modelId="{898612F7-F540-49AC-823B-4F58CB936AB7}" type="sibTrans" cxnId="{D456FB3F-1FA5-4C2A-8AD4-FD0BFFE5E5A1}">
      <dgm:prSet/>
      <dgm:spPr/>
      <dgm:t>
        <a:bodyPr/>
        <a:lstStyle/>
        <a:p>
          <a:endParaRPr lang="en-US"/>
        </a:p>
      </dgm:t>
    </dgm:pt>
    <dgm:pt modelId="{0A91C6BA-E711-4799-A77B-C0070AB23BA1}">
      <dgm:prSet phldrT="[Text]" phldr="1"/>
      <dgm:spPr/>
      <dgm:t>
        <a:bodyPr/>
        <a:lstStyle/>
        <a:p>
          <a:endParaRPr lang="en-US"/>
        </a:p>
      </dgm:t>
    </dgm:pt>
    <dgm:pt modelId="{E0526158-2EDF-44A4-838C-9D4E19C5FA68}" type="parTrans" cxnId="{14CDEBA5-B3D6-4247-9F6F-EF58816EC82A}">
      <dgm:prSet/>
      <dgm:spPr/>
      <dgm:t>
        <a:bodyPr/>
        <a:lstStyle/>
        <a:p>
          <a:endParaRPr lang="en-US"/>
        </a:p>
      </dgm:t>
    </dgm:pt>
    <dgm:pt modelId="{93C0028D-113A-4228-B7F0-52D90B05CBC4}" type="sibTrans" cxnId="{14CDEBA5-B3D6-4247-9F6F-EF58816EC82A}">
      <dgm:prSet/>
      <dgm:spPr/>
      <dgm:t>
        <a:bodyPr/>
        <a:lstStyle/>
        <a:p>
          <a:endParaRPr lang="en-US"/>
        </a:p>
      </dgm:t>
    </dgm:pt>
    <dgm:pt modelId="{47211179-2FB8-456C-837A-525A996BDF13}">
      <dgm:prSet phldrT="[Text]" phldr="1"/>
      <dgm:spPr/>
      <dgm:t>
        <a:bodyPr/>
        <a:lstStyle/>
        <a:p>
          <a:endParaRPr lang="en-US"/>
        </a:p>
      </dgm:t>
    </dgm:pt>
    <dgm:pt modelId="{281E0136-CEAC-4609-B254-5B2C3A441660}" type="parTrans" cxnId="{E46D401F-BFB0-440E-A034-0C17B778796A}">
      <dgm:prSet/>
      <dgm:spPr/>
      <dgm:t>
        <a:bodyPr/>
        <a:lstStyle/>
        <a:p>
          <a:endParaRPr lang="en-US"/>
        </a:p>
      </dgm:t>
    </dgm:pt>
    <dgm:pt modelId="{39450A3C-D674-49A4-BDB3-47D77BD09EED}" type="sibTrans" cxnId="{E46D401F-BFB0-440E-A034-0C17B778796A}">
      <dgm:prSet/>
      <dgm:spPr/>
      <dgm:t>
        <a:bodyPr/>
        <a:lstStyle/>
        <a:p>
          <a:endParaRPr lang="en-US"/>
        </a:p>
      </dgm:t>
    </dgm:pt>
    <dgm:pt modelId="{AE2458F4-9EA5-4565-9E71-5238EA05D630}" type="pres">
      <dgm:prSet presAssocID="{64B21159-ED88-4876-80C3-EE432A92FB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279213-90BD-4FBB-8B3F-0C5C6695C729}" type="pres">
      <dgm:prSet presAssocID="{736C3465-7CBF-4A22-B0E3-93E1E008CDD2}" presName="root1" presStyleCnt="0"/>
      <dgm:spPr/>
    </dgm:pt>
    <dgm:pt modelId="{F6082605-4A7F-40E7-A2FF-BCDDEEB95D1D}" type="pres">
      <dgm:prSet presAssocID="{736C3465-7CBF-4A22-B0E3-93E1E008CDD2}" presName="LevelOneTextNode" presStyleLbl="node0" presStyleIdx="0" presStyleCnt="1">
        <dgm:presLayoutVars>
          <dgm:chPref val="3"/>
        </dgm:presLayoutVars>
      </dgm:prSet>
      <dgm:spPr/>
    </dgm:pt>
    <dgm:pt modelId="{1A96822F-49B1-4C1A-ABF5-A09E1CE1AB59}" type="pres">
      <dgm:prSet presAssocID="{736C3465-7CBF-4A22-B0E3-93E1E008CDD2}" presName="level2hierChild" presStyleCnt="0"/>
      <dgm:spPr/>
    </dgm:pt>
    <dgm:pt modelId="{DE87230E-50FF-4631-B0C6-8484231B6C25}" type="pres">
      <dgm:prSet presAssocID="{96CBEE3E-38C7-4A20-B07E-CC53E88D3CF0}" presName="conn2-1" presStyleLbl="parChTrans1D2" presStyleIdx="0" presStyleCnt="2"/>
      <dgm:spPr/>
    </dgm:pt>
    <dgm:pt modelId="{7FC09F3E-4975-454B-BDB4-1FC260137DF3}" type="pres">
      <dgm:prSet presAssocID="{96CBEE3E-38C7-4A20-B07E-CC53E88D3CF0}" presName="connTx" presStyleLbl="parChTrans1D2" presStyleIdx="0" presStyleCnt="2"/>
      <dgm:spPr/>
    </dgm:pt>
    <dgm:pt modelId="{DFD2447D-8527-4853-AA50-550B76F6909D}" type="pres">
      <dgm:prSet presAssocID="{9420F3CE-3AEB-43A9-A26A-6CBEE3E505AC}" presName="root2" presStyleCnt="0"/>
      <dgm:spPr/>
    </dgm:pt>
    <dgm:pt modelId="{C25ED75A-620F-4003-ABB9-572603F3FD23}" type="pres">
      <dgm:prSet presAssocID="{9420F3CE-3AEB-43A9-A26A-6CBEE3E505AC}" presName="LevelTwoTextNode" presStyleLbl="node2" presStyleIdx="0" presStyleCnt="2">
        <dgm:presLayoutVars>
          <dgm:chPref val="3"/>
        </dgm:presLayoutVars>
      </dgm:prSet>
      <dgm:spPr/>
    </dgm:pt>
    <dgm:pt modelId="{FEC95061-9109-4EF4-9005-D396729E4184}" type="pres">
      <dgm:prSet presAssocID="{9420F3CE-3AEB-43A9-A26A-6CBEE3E505AC}" presName="level3hierChild" presStyleCnt="0"/>
      <dgm:spPr/>
    </dgm:pt>
    <dgm:pt modelId="{74081040-AB51-4EB8-A249-0EBC80AA9E62}" type="pres">
      <dgm:prSet presAssocID="{B08BAB46-4275-4BEE-8914-CAD029F67271}" presName="conn2-1" presStyleLbl="parChTrans1D3" presStyleIdx="0" presStyleCnt="3"/>
      <dgm:spPr/>
    </dgm:pt>
    <dgm:pt modelId="{1C523274-BFB1-4E41-B954-8294FF949F5B}" type="pres">
      <dgm:prSet presAssocID="{B08BAB46-4275-4BEE-8914-CAD029F67271}" presName="connTx" presStyleLbl="parChTrans1D3" presStyleIdx="0" presStyleCnt="3"/>
      <dgm:spPr/>
    </dgm:pt>
    <dgm:pt modelId="{1ECBC3B7-D671-4B24-89BE-1E54851534EB}" type="pres">
      <dgm:prSet presAssocID="{E1436BCF-74E6-4FD5-850B-5D62C1B57C97}" presName="root2" presStyleCnt="0"/>
      <dgm:spPr/>
    </dgm:pt>
    <dgm:pt modelId="{80CBB7FD-264A-485E-82E1-D14E8A6AAD06}" type="pres">
      <dgm:prSet presAssocID="{E1436BCF-74E6-4FD5-850B-5D62C1B57C97}" presName="LevelTwoTextNode" presStyleLbl="node3" presStyleIdx="0" presStyleCnt="3">
        <dgm:presLayoutVars>
          <dgm:chPref val="3"/>
        </dgm:presLayoutVars>
      </dgm:prSet>
      <dgm:spPr/>
    </dgm:pt>
    <dgm:pt modelId="{C1A6EDEA-6ADF-4046-8F2D-34C70D2B2BE0}" type="pres">
      <dgm:prSet presAssocID="{E1436BCF-74E6-4FD5-850B-5D62C1B57C97}" presName="level3hierChild" presStyleCnt="0"/>
      <dgm:spPr/>
    </dgm:pt>
    <dgm:pt modelId="{75EEF577-E830-4425-9C10-909E83D72FE0}" type="pres">
      <dgm:prSet presAssocID="{1E279733-2AF1-4D74-8282-3F2CD0D83105}" presName="conn2-1" presStyleLbl="parChTrans1D3" presStyleIdx="1" presStyleCnt="3"/>
      <dgm:spPr/>
    </dgm:pt>
    <dgm:pt modelId="{2E26F8C7-C806-435D-9607-CD4D95D3A069}" type="pres">
      <dgm:prSet presAssocID="{1E279733-2AF1-4D74-8282-3F2CD0D83105}" presName="connTx" presStyleLbl="parChTrans1D3" presStyleIdx="1" presStyleCnt="3"/>
      <dgm:spPr/>
    </dgm:pt>
    <dgm:pt modelId="{773BADFE-76DA-416E-BB6D-73B2BD1C2D77}" type="pres">
      <dgm:prSet presAssocID="{756C6FA9-F502-41D1-BEBE-3D8D3195FBAA}" presName="root2" presStyleCnt="0"/>
      <dgm:spPr/>
    </dgm:pt>
    <dgm:pt modelId="{BD20DC57-2616-4E6A-B7CA-56BB3589AE37}" type="pres">
      <dgm:prSet presAssocID="{756C6FA9-F502-41D1-BEBE-3D8D3195FBAA}" presName="LevelTwoTextNode" presStyleLbl="node3" presStyleIdx="1" presStyleCnt="3">
        <dgm:presLayoutVars>
          <dgm:chPref val="3"/>
        </dgm:presLayoutVars>
      </dgm:prSet>
      <dgm:spPr/>
    </dgm:pt>
    <dgm:pt modelId="{68A20AA2-F46A-45A6-B602-1CDB7FFB143C}" type="pres">
      <dgm:prSet presAssocID="{756C6FA9-F502-41D1-BEBE-3D8D3195FBAA}" presName="level3hierChild" presStyleCnt="0"/>
      <dgm:spPr/>
    </dgm:pt>
    <dgm:pt modelId="{A2D59FD1-62D6-46ED-B283-38660DA843BC}" type="pres">
      <dgm:prSet presAssocID="{E0526158-2EDF-44A4-838C-9D4E19C5FA68}" presName="conn2-1" presStyleLbl="parChTrans1D2" presStyleIdx="1" presStyleCnt="2"/>
      <dgm:spPr/>
    </dgm:pt>
    <dgm:pt modelId="{864D280F-126F-4C67-9875-29C02B7F7C91}" type="pres">
      <dgm:prSet presAssocID="{E0526158-2EDF-44A4-838C-9D4E19C5FA68}" presName="connTx" presStyleLbl="parChTrans1D2" presStyleIdx="1" presStyleCnt="2"/>
      <dgm:spPr/>
    </dgm:pt>
    <dgm:pt modelId="{62A05735-6DF6-43E0-ACBB-0EF2795E1256}" type="pres">
      <dgm:prSet presAssocID="{0A91C6BA-E711-4799-A77B-C0070AB23BA1}" presName="root2" presStyleCnt="0"/>
      <dgm:spPr/>
    </dgm:pt>
    <dgm:pt modelId="{E1C3648D-8200-428D-AD53-FD51688AB530}" type="pres">
      <dgm:prSet presAssocID="{0A91C6BA-E711-4799-A77B-C0070AB23BA1}" presName="LevelTwoTextNode" presStyleLbl="node2" presStyleIdx="1" presStyleCnt="2">
        <dgm:presLayoutVars>
          <dgm:chPref val="3"/>
        </dgm:presLayoutVars>
      </dgm:prSet>
      <dgm:spPr/>
    </dgm:pt>
    <dgm:pt modelId="{727EDB1E-FF36-4AE5-9690-B30DBAA28BA9}" type="pres">
      <dgm:prSet presAssocID="{0A91C6BA-E711-4799-A77B-C0070AB23BA1}" presName="level3hierChild" presStyleCnt="0"/>
      <dgm:spPr/>
    </dgm:pt>
    <dgm:pt modelId="{110C1BB2-5DA0-43E6-87DC-2465405BF0C3}" type="pres">
      <dgm:prSet presAssocID="{281E0136-CEAC-4609-B254-5B2C3A441660}" presName="conn2-1" presStyleLbl="parChTrans1D3" presStyleIdx="2" presStyleCnt="3"/>
      <dgm:spPr/>
    </dgm:pt>
    <dgm:pt modelId="{247AEDBA-B400-4EE5-A1CA-148BC5E60988}" type="pres">
      <dgm:prSet presAssocID="{281E0136-CEAC-4609-B254-5B2C3A441660}" presName="connTx" presStyleLbl="parChTrans1D3" presStyleIdx="2" presStyleCnt="3"/>
      <dgm:spPr/>
    </dgm:pt>
    <dgm:pt modelId="{5D52CA8C-78E1-45DD-94A0-CD35213FD2F3}" type="pres">
      <dgm:prSet presAssocID="{47211179-2FB8-456C-837A-525A996BDF13}" presName="root2" presStyleCnt="0"/>
      <dgm:spPr/>
    </dgm:pt>
    <dgm:pt modelId="{0A5A4990-0C1D-4AEE-BD47-79AD87C0D0E8}" type="pres">
      <dgm:prSet presAssocID="{47211179-2FB8-456C-837A-525A996BDF13}" presName="LevelTwoTextNode" presStyleLbl="node3" presStyleIdx="2" presStyleCnt="3">
        <dgm:presLayoutVars>
          <dgm:chPref val="3"/>
        </dgm:presLayoutVars>
      </dgm:prSet>
      <dgm:spPr/>
    </dgm:pt>
    <dgm:pt modelId="{B3F27415-BEEE-4061-9115-89451922DD1B}" type="pres">
      <dgm:prSet presAssocID="{47211179-2FB8-456C-837A-525A996BDF13}" presName="level3hierChild" presStyleCnt="0"/>
      <dgm:spPr/>
    </dgm:pt>
  </dgm:ptLst>
  <dgm:cxnLst>
    <dgm:cxn modelId="{1C26A709-2CB1-4D9B-87CA-DFEA62943083}" type="presOf" srcId="{B08BAB46-4275-4BEE-8914-CAD029F67271}" destId="{74081040-AB51-4EB8-A249-0EBC80AA9E62}" srcOrd="0" destOrd="0" presId="urn:microsoft.com/office/officeart/2005/8/layout/hierarchy2"/>
    <dgm:cxn modelId="{0D50E60B-00FB-486F-AC1D-4DFD26C94DC2}" type="presOf" srcId="{64B21159-ED88-4876-80C3-EE432A92FBEC}" destId="{AE2458F4-9EA5-4565-9E71-5238EA05D630}" srcOrd="0" destOrd="0" presId="urn:microsoft.com/office/officeart/2005/8/layout/hierarchy2"/>
    <dgm:cxn modelId="{E591FE16-4994-4EED-B0DD-079533D13C75}" type="presOf" srcId="{47211179-2FB8-456C-837A-525A996BDF13}" destId="{0A5A4990-0C1D-4AEE-BD47-79AD87C0D0E8}" srcOrd="0" destOrd="0" presId="urn:microsoft.com/office/officeart/2005/8/layout/hierarchy2"/>
    <dgm:cxn modelId="{E46D401F-BFB0-440E-A034-0C17B778796A}" srcId="{0A91C6BA-E711-4799-A77B-C0070AB23BA1}" destId="{47211179-2FB8-456C-837A-525A996BDF13}" srcOrd="0" destOrd="0" parTransId="{281E0136-CEAC-4609-B254-5B2C3A441660}" sibTransId="{39450A3C-D674-49A4-BDB3-47D77BD09EED}"/>
    <dgm:cxn modelId="{BDDBD928-09A7-40CB-A5EB-5AA1B7ED4A6B}" srcId="{736C3465-7CBF-4A22-B0E3-93E1E008CDD2}" destId="{9420F3CE-3AEB-43A9-A26A-6CBEE3E505AC}" srcOrd="0" destOrd="0" parTransId="{96CBEE3E-38C7-4A20-B07E-CC53E88D3CF0}" sibTransId="{28A9036D-5335-43EA-9816-DFA5650A1D94}"/>
    <dgm:cxn modelId="{C626ED30-AFC9-4E27-844E-BBED2F74194B}" type="presOf" srcId="{E0526158-2EDF-44A4-838C-9D4E19C5FA68}" destId="{864D280F-126F-4C67-9875-29C02B7F7C91}" srcOrd="1" destOrd="0" presId="urn:microsoft.com/office/officeart/2005/8/layout/hierarchy2"/>
    <dgm:cxn modelId="{CA272339-4601-4820-A6B4-685BC7B028A1}" type="presOf" srcId="{1E279733-2AF1-4D74-8282-3F2CD0D83105}" destId="{2E26F8C7-C806-435D-9607-CD4D95D3A069}" srcOrd="1" destOrd="0" presId="urn:microsoft.com/office/officeart/2005/8/layout/hierarchy2"/>
    <dgm:cxn modelId="{D456FB3F-1FA5-4C2A-8AD4-FD0BFFE5E5A1}" srcId="{9420F3CE-3AEB-43A9-A26A-6CBEE3E505AC}" destId="{756C6FA9-F502-41D1-BEBE-3D8D3195FBAA}" srcOrd="1" destOrd="0" parTransId="{1E279733-2AF1-4D74-8282-3F2CD0D83105}" sibTransId="{898612F7-F540-49AC-823B-4F58CB936AB7}"/>
    <dgm:cxn modelId="{80E9AE68-F55D-4ED5-ADB5-D8D52F77E4FB}" type="presOf" srcId="{1E279733-2AF1-4D74-8282-3F2CD0D83105}" destId="{75EEF577-E830-4425-9C10-909E83D72FE0}" srcOrd="0" destOrd="0" presId="urn:microsoft.com/office/officeart/2005/8/layout/hierarchy2"/>
    <dgm:cxn modelId="{D885ED6A-B7C9-4C92-91E2-898361967F91}" type="presOf" srcId="{281E0136-CEAC-4609-B254-5B2C3A441660}" destId="{247AEDBA-B400-4EE5-A1CA-148BC5E60988}" srcOrd="1" destOrd="0" presId="urn:microsoft.com/office/officeart/2005/8/layout/hierarchy2"/>
    <dgm:cxn modelId="{4349334B-E376-4F1A-BE62-AAF99C0A55B2}" type="presOf" srcId="{96CBEE3E-38C7-4A20-B07E-CC53E88D3CF0}" destId="{7FC09F3E-4975-454B-BDB4-1FC260137DF3}" srcOrd="1" destOrd="0" presId="urn:microsoft.com/office/officeart/2005/8/layout/hierarchy2"/>
    <dgm:cxn modelId="{6FC29073-1AB4-429E-B002-BC7B1C1680BE}" type="presOf" srcId="{736C3465-7CBF-4A22-B0E3-93E1E008CDD2}" destId="{F6082605-4A7F-40E7-A2FF-BCDDEEB95D1D}" srcOrd="0" destOrd="0" presId="urn:microsoft.com/office/officeart/2005/8/layout/hierarchy2"/>
    <dgm:cxn modelId="{D0F6EE58-537F-4B25-BDCD-A66D85FF04AA}" srcId="{9420F3CE-3AEB-43A9-A26A-6CBEE3E505AC}" destId="{E1436BCF-74E6-4FD5-850B-5D62C1B57C97}" srcOrd="0" destOrd="0" parTransId="{B08BAB46-4275-4BEE-8914-CAD029F67271}" sibTransId="{0A50DF72-A2AB-4B9E-8677-05B156C0CA90}"/>
    <dgm:cxn modelId="{3CB61F7D-3FEA-426F-A980-93FBB6085D7F}" type="presOf" srcId="{281E0136-CEAC-4609-B254-5B2C3A441660}" destId="{110C1BB2-5DA0-43E6-87DC-2465405BF0C3}" srcOrd="0" destOrd="0" presId="urn:microsoft.com/office/officeart/2005/8/layout/hierarchy2"/>
    <dgm:cxn modelId="{0831BE7F-AD63-45F8-B40A-8AD8A323FA77}" type="presOf" srcId="{E1436BCF-74E6-4FD5-850B-5D62C1B57C97}" destId="{80CBB7FD-264A-485E-82E1-D14E8A6AAD06}" srcOrd="0" destOrd="0" presId="urn:microsoft.com/office/officeart/2005/8/layout/hierarchy2"/>
    <dgm:cxn modelId="{A1F6F07F-282A-403F-96A3-3363C7D9C47B}" srcId="{64B21159-ED88-4876-80C3-EE432A92FBEC}" destId="{736C3465-7CBF-4A22-B0E3-93E1E008CDD2}" srcOrd="0" destOrd="0" parTransId="{FE41BBAE-1A0F-4197-9645-A3E4B3B97E68}" sibTransId="{649FE6AC-D7A6-44EF-81E2-5B997137B90C}"/>
    <dgm:cxn modelId="{8AA8EDA0-592D-421E-81A9-28B8CCB1B4AC}" type="presOf" srcId="{9420F3CE-3AEB-43A9-A26A-6CBEE3E505AC}" destId="{C25ED75A-620F-4003-ABB9-572603F3FD23}" srcOrd="0" destOrd="0" presId="urn:microsoft.com/office/officeart/2005/8/layout/hierarchy2"/>
    <dgm:cxn modelId="{14CDEBA5-B3D6-4247-9F6F-EF58816EC82A}" srcId="{736C3465-7CBF-4A22-B0E3-93E1E008CDD2}" destId="{0A91C6BA-E711-4799-A77B-C0070AB23BA1}" srcOrd="1" destOrd="0" parTransId="{E0526158-2EDF-44A4-838C-9D4E19C5FA68}" sibTransId="{93C0028D-113A-4228-B7F0-52D90B05CBC4}"/>
    <dgm:cxn modelId="{EC6C68C6-6958-4FFE-B7CF-648C0DBBB8E5}" type="presOf" srcId="{756C6FA9-F502-41D1-BEBE-3D8D3195FBAA}" destId="{BD20DC57-2616-4E6A-B7CA-56BB3589AE37}" srcOrd="0" destOrd="0" presId="urn:microsoft.com/office/officeart/2005/8/layout/hierarchy2"/>
    <dgm:cxn modelId="{897611C8-0E0A-4136-8619-6B04F84FD506}" type="presOf" srcId="{96CBEE3E-38C7-4A20-B07E-CC53E88D3CF0}" destId="{DE87230E-50FF-4631-B0C6-8484231B6C25}" srcOrd="0" destOrd="0" presId="urn:microsoft.com/office/officeart/2005/8/layout/hierarchy2"/>
    <dgm:cxn modelId="{9424E1CA-AE25-4994-8DE1-22A7ADD79D84}" type="presOf" srcId="{E0526158-2EDF-44A4-838C-9D4E19C5FA68}" destId="{A2D59FD1-62D6-46ED-B283-38660DA843BC}" srcOrd="0" destOrd="0" presId="urn:microsoft.com/office/officeart/2005/8/layout/hierarchy2"/>
    <dgm:cxn modelId="{E9FCAECE-8E7D-41E7-AB5E-2373FE59DB47}" type="presOf" srcId="{B08BAB46-4275-4BEE-8914-CAD029F67271}" destId="{1C523274-BFB1-4E41-B954-8294FF949F5B}" srcOrd="1" destOrd="0" presId="urn:microsoft.com/office/officeart/2005/8/layout/hierarchy2"/>
    <dgm:cxn modelId="{480F60E6-BE65-4C4E-82CF-C62D01131EF1}" type="presOf" srcId="{0A91C6BA-E711-4799-A77B-C0070AB23BA1}" destId="{E1C3648D-8200-428D-AD53-FD51688AB530}" srcOrd="0" destOrd="0" presId="urn:microsoft.com/office/officeart/2005/8/layout/hierarchy2"/>
    <dgm:cxn modelId="{49694749-D03A-4B2F-9BEC-55D2BB26FA2D}" type="presParOf" srcId="{AE2458F4-9EA5-4565-9E71-5238EA05D630}" destId="{E8279213-90BD-4FBB-8B3F-0C5C6695C729}" srcOrd="0" destOrd="0" presId="urn:microsoft.com/office/officeart/2005/8/layout/hierarchy2"/>
    <dgm:cxn modelId="{B1BE7951-2C9B-479C-B4A7-FB1B0EEA9466}" type="presParOf" srcId="{E8279213-90BD-4FBB-8B3F-0C5C6695C729}" destId="{F6082605-4A7F-40E7-A2FF-BCDDEEB95D1D}" srcOrd="0" destOrd="0" presId="urn:microsoft.com/office/officeart/2005/8/layout/hierarchy2"/>
    <dgm:cxn modelId="{0E2235B1-4F35-4CA2-AFBD-E2CD1F110540}" type="presParOf" srcId="{E8279213-90BD-4FBB-8B3F-0C5C6695C729}" destId="{1A96822F-49B1-4C1A-ABF5-A09E1CE1AB59}" srcOrd="1" destOrd="0" presId="urn:microsoft.com/office/officeart/2005/8/layout/hierarchy2"/>
    <dgm:cxn modelId="{E522B1EB-5AA8-4B11-AF43-60C7FE5B5F56}" type="presParOf" srcId="{1A96822F-49B1-4C1A-ABF5-A09E1CE1AB59}" destId="{DE87230E-50FF-4631-B0C6-8484231B6C25}" srcOrd="0" destOrd="0" presId="urn:microsoft.com/office/officeart/2005/8/layout/hierarchy2"/>
    <dgm:cxn modelId="{39A9A2EB-14A0-4CB2-B729-3DB16BE8903E}" type="presParOf" srcId="{DE87230E-50FF-4631-B0C6-8484231B6C25}" destId="{7FC09F3E-4975-454B-BDB4-1FC260137DF3}" srcOrd="0" destOrd="0" presId="urn:microsoft.com/office/officeart/2005/8/layout/hierarchy2"/>
    <dgm:cxn modelId="{EB7813BE-2FBB-423E-826E-DD3B660C8EFF}" type="presParOf" srcId="{1A96822F-49B1-4C1A-ABF5-A09E1CE1AB59}" destId="{DFD2447D-8527-4853-AA50-550B76F6909D}" srcOrd="1" destOrd="0" presId="urn:microsoft.com/office/officeart/2005/8/layout/hierarchy2"/>
    <dgm:cxn modelId="{F1733E80-D8CC-4CAD-8A87-2BF9C7D6327C}" type="presParOf" srcId="{DFD2447D-8527-4853-AA50-550B76F6909D}" destId="{C25ED75A-620F-4003-ABB9-572603F3FD23}" srcOrd="0" destOrd="0" presId="urn:microsoft.com/office/officeart/2005/8/layout/hierarchy2"/>
    <dgm:cxn modelId="{F189EE49-3395-4C58-9AB1-E4ADD2BA1371}" type="presParOf" srcId="{DFD2447D-8527-4853-AA50-550B76F6909D}" destId="{FEC95061-9109-4EF4-9005-D396729E4184}" srcOrd="1" destOrd="0" presId="urn:microsoft.com/office/officeart/2005/8/layout/hierarchy2"/>
    <dgm:cxn modelId="{108B212F-873D-4F3F-8F51-60B7E121FC75}" type="presParOf" srcId="{FEC95061-9109-4EF4-9005-D396729E4184}" destId="{74081040-AB51-4EB8-A249-0EBC80AA9E62}" srcOrd="0" destOrd="0" presId="urn:microsoft.com/office/officeart/2005/8/layout/hierarchy2"/>
    <dgm:cxn modelId="{88BC38FA-953D-4F09-BCF7-F581660108D2}" type="presParOf" srcId="{74081040-AB51-4EB8-A249-0EBC80AA9E62}" destId="{1C523274-BFB1-4E41-B954-8294FF949F5B}" srcOrd="0" destOrd="0" presId="urn:microsoft.com/office/officeart/2005/8/layout/hierarchy2"/>
    <dgm:cxn modelId="{B08CB5D3-1629-46BF-A721-3618D3923EDA}" type="presParOf" srcId="{FEC95061-9109-4EF4-9005-D396729E4184}" destId="{1ECBC3B7-D671-4B24-89BE-1E54851534EB}" srcOrd="1" destOrd="0" presId="urn:microsoft.com/office/officeart/2005/8/layout/hierarchy2"/>
    <dgm:cxn modelId="{EBEE3F4D-5595-4D69-9474-255BC8345F3A}" type="presParOf" srcId="{1ECBC3B7-D671-4B24-89BE-1E54851534EB}" destId="{80CBB7FD-264A-485E-82E1-D14E8A6AAD06}" srcOrd="0" destOrd="0" presId="urn:microsoft.com/office/officeart/2005/8/layout/hierarchy2"/>
    <dgm:cxn modelId="{7B93C81C-8BEB-42C0-88A6-C03C25703281}" type="presParOf" srcId="{1ECBC3B7-D671-4B24-89BE-1E54851534EB}" destId="{C1A6EDEA-6ADF-4046-8F2D-34C70D2B2BE0}" srcOrd="1" destOrd="0" presId="urn:microsoft.com/office/officeart/2005/8/layout/hierarchy2"/>
    <dgm:cxn modelId="{953D7F12-067C-4BCD-8C3B-771ACC86D5D6}" type="presParOf" srcId="{FEC95061-9109-4EF4-9005-D396729E4184}" destId="{75EEF577-E830-4425-9C10-909E83D72FE0}" srcOrd="2" destOrd="0" presId="urn:microsoft.com/office/officeart/2005/8/layout/hierarchy2"/>
    <dgm:cxn modelId="{AD162C6D-7308-49B3-9E4A-E9164440AA7C}" type="presParOf" srcId="{75EEF577-E830-4425-9C10-909E83D72FE0}" destId="{2E26F8C7-C806-435D-9607-CD4D95D3A069}" srcOrd="0" destOrd="0" presId="urn:microsoft.com/office/officeart/2005/8/layout/hierarchy2"/>
    <dgm:cxn modelId="{7C0C2CF6-1B4B-41FE-923C-D78C393C4F19}" type="presParOf" srcId="{FEC95061-9109-4EF4-9005-D396729E4184}" destId="{773BADFE-76DA-416E-BB6D-73B2BD1C2D77}" srcOrd="3" destOrd="0" presId="urn:microsoft.com/office/officeart/2005/8/layout/hierarchy2"/>
    <dgm:cxn modelId="{64DA84E8-DDFE-4F20-96C0-B5A525C7021D}" type="presParOf" srcId="{773BADFE-76DA-416E-BB6D-73B2BD1C2D77}" destId="{BD20DC57-2616-4E6A-B7CA-56BB3589AE37}" srcOrd="0" destOrd="0" presId="urn:microsoft.com/office/officeart/2005/8/layout/hierarchy2"/>
    <dgm:cxn modelId="{515D9DA3-4962-4C43-BE90-CAB90DD74BC1}" type="presParOf" srcId="{773BADFE-76DA-416E-BB6D-73B2BD1C2D77}" destId="{68A20AA2-F46A-45A6-B602-1CDB7FFB143C}" srcOrd="1" destOrd="0" presId="urn:microsoft.com/office/officeart/2005/8/layout/hierarchy2"/>
    <dgm:cxn modelId="{152CCF64-2FAB-477E-8EC8-FBE86E205A31}" type="presParOf" srcId="{1A96822F-49B1-4C1A-ABF5-A09E1CE1AB59}" destId="{A2D59FD1-62D6-46ED-B283-38660DA843BC}" srcOrd="2" destOrd="0" presId="urn:microsoft.com/office/officeart/2005/8/layout/hierarchy2"/>
    <dgm:cxn modelId="{7DCBA816-A111-4AF4-B1E4-02462ECECDE6}" type="presParOf" srcId="{A2D59FD1-62D6-46ED-B283-38660DA843BC}" destId="{864D280F-126F-4C67-9875-29C02B7F7C91}" srcOrd="0" destOrd="0" presId="urn:microsoft.com/office/officeart/2005/8/layout/hierarchy2"/>
    <dgm:cxn modelId="{172E8E31-4E80-47F1-9C5A-CD6AA4E0E748}" type="presParOf" srcId="{1A96822F-49B1-4C1A-ABF5-A09E1CE1AB59}" destId="{62A05735-6DF6-43E0-ACBB-0EF2795E1256}" srcOrd="3" destOrd="0" presId="urn:microsoft.com/office/officeart/2005/8/layout/hierarchy2"/>
    <dgm:cxn modelId="{E8F00B20-3C32-45C1-96B7-716192376C47}" type="presParOf" srcId="{62A05735-6DF6-43E0-ACBB-0EF2795E1256}" destId="{E1C3648D-8200-428D-AD53-FD51688AB530}" srcOrd="0" destOrd="0" presId="urn:microsoft.com/office/officeart/2005/8/layout/hierarchy2"/>
    <dgm:cxn modelId="{ECC2C323-BA19-418F-B0A4-3F80C8398710}" type="presParOf" srcId="{62A05735-6DF6-43E0-ACBB-0EF2795E1256}" destId="{727EDB1E-FF36-4AE5-9690-B30DBAA28BA9}" srcOrd="1" destOrd="0" presId="urn:microsoft.com/office/officeart/2005/8/layout/hierarchy2"/>
    <dgm:cxn modelId="{27DA036C-D03A-4420-865E-4E065650B88D}" type="presParOf" srcId="{727EDB1E-FF36-4AE5-9690-B30DBAA28BA9}" destId="{110C1BB2-5DA0-43E6-87DC-2465405BF0C3}" srcOrd="0" destOrd="0" presId="urn:microsoft.com/office/officeart/2005/8/layout/hierarchy2"/>
    <dgm:cxn modelId="{D8230B7A-EF18-43F7-85F8-D55879B5F636}" type="presParOf" srcId="{110C1BB2-5DA0-43E6-87DC-2465405BF0C3}" destId="{247AEDBA-B400-4EE5-A1CA-148BC5E60988}" srcOrd="0" destOrd="0" presId="urn:microsoft.com/office/officeart/2005/8/layout/hierarchy2"/>
    <dgm:cxn modelId="{D0704B80-6600-469F-91EF-BDAE44DFB6B0}" type="presParOf" srcId="{727EDB1E-FF36-4AE5-9690-B30DBAA28BA9}" destId="{5D52CA8C-78E1-45DD-94A0-CD35213FD2F3}" srcOrd="1" destOrd="0" presId="urn:microsoft.com/office/officeart/2005/8/layout/hierarchy2"/>
    <dgm:cxn modelId="{762CAC61-2C77-47B9-9C21-DD615FA7F290}" type="presParOf" srcId="{5D52CA8C-78E1-45DD-94A0-CD35213FD2F3}" destId="{0A5A4990-0C1D-4AEE-BD47-79AD87C0D0E8}" srcOrd="0" destOrd="0" presId="urn:microsoft.com/office/officeart/2005/8/layout/hierarchy2"/>
    <dgm:cxn modelId="{9A4C890B-273B-4442-8977-E3DCC110DA4D}" type="presParOf" srcId="{5D52CA8C-78E1-45DD-94A0-CD35213FD2F3}" destId="{B3F27415-BEEE-4061-9115-89451922DD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905705-A42F-4F63-85B2-74358D52158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65909-CD73-480B-8170-F3494EFFCAFC}">
      <dgm:prSet phldrT="[Text]"/>
      <dgm:spPr/>
      <dgm:t>
        <a:bodyPr/>
        <a:lstStyle/>
        <a:p>
          <a:endParaRPr lang="en-US" dirty="0"/>
        </a:p>
      </dgm:t>
    </dgm:pt>
    <dgm:pt modelId="{24E5FA24-8B51-4B09-8B7C-3AC5FF9AC771}" type="parTrans" cxnId="{B15FD208-A8A7-4FC6-B97E-D97A6284495A}">
      <dgm:prSet/>
      <dgm:spPr/>
      <dgm:t>
        <a:bodyPr/>
        <a:lstStyle/>
        <a:p>
          <a:endParaRPr lang="en-US"/>
        </a:p>
      </dgm:t>
    </dgm:pt>
    <dgm:pt modelId="{C853CE2C-CE4A-4FE3-86E0-EC8349DFE7D8}" type="sibTrans" cxnId="{B15FD208-A8A7-4FC6-B97E-D97A6284495A}">
      <dgm:prSet/>
      <dgm:spPr/>
      <dgm:t>
        <a:bodyPr/>
        <a:lstStyle/>
        <a:p>
          <a:endParaRPr lang="en-US"/>
        </a:p>
      </dgm:t>
    </dgm:pt>
    <dgm:pt modelId="{51D5900E-3356-4279-AA7B-430094E4CF53}" type="pres">
      <dgm:prSet presAssocID="{24905705-A42F-4F63-85B2-74358D52158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DA0626-4DEA-46F8-B07A-342CC7D1A1B6}" type="pres">
      <dgm:prSet presAssocID="{24905705-A42F-4F63-85B2-74358D521584}" presName="hierFlow" presStyleCnt="0"/>
      <dgm:spPr/>
    </dgm:pt>
    <dgm:pt modelId="{2EADF911-9554-4873-8AFB-F34CF8EEBC76}" type="pres">
      <dgm:prSet presAssocID="{24905705-A42F-4F63-85B2-74358D52158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C69DE9B-C2EE-4DEC-9B08-98294DFB2CC1}" type="pres">
      <dgm:prSet presAssocID="{E3965909-CD73-480B-8170-F3494EFFCAFC}" presName="Name17" presStyleCnt="0"/>
      <dgm:spPr/>
    </dgm:pt>
    <dgm:pt modelId="{A2CBEF9A-27A8-48BC-A8AB-D967CEEF34F7}" type="pres">
      <dgm:prSet presAssocID="{E3965909-CD73-480B-8170-F3494EFFCAFC}" presName="level1Shape" presStyleLbl="node0" presStyleIdx="0" presStyleCnt="1">
        <dgm:presLayoutVars>
          <dgm:chPref val="3"/>
        </dgm:presLayoutVars>
      </dgm:prSet>
      <dgm:spPr/>
    </dgm:pt>
    <dgm:pt modelId="{27B8C5CF-AD87-4B44-B26C-AC2103786668}" type="pres">
      <dgm:prSet presAssocID="{E3965909-CD73-480B-8170-F3494EFFCAFC}" presName="hierChild2" presStyleCnt="0"/>
      <dgm:spPr/>
    </dgm:pt>
    <dgm:pt modelId="{C475B3A7-E722-4B58-9AFF-3FA6746DD8FB}" type="pres">
      <dgm:prSet presAssocID="{24905705-A42F-4F63-85B2-74358D521584}" presName="bgShapesFlow" presStyleCnt="0"/>
      <dgm:spPr/>
    </dgm:pt>
  </dgm:ptLst>
  <dgm:cxnLst>
    <dgm:cxn modelId="{B15FD208-A8A7-4FC6-B97E-D97A6284495A}" srcId="{24905705-A42F-4F63-85B2-74358D521584}" destId="{E3965909-CD73-480B-8170-F3494EFFCAFC}" srcOrd="0" destOrd="0" parTransId="{24E5FA24-8B51-4B09-8B7C-3AC5FF9AC771}" sibTransId="{C853CE2C-CE4A-4FE3-86E0-EC8349DFE7D8}"/>
    <dgm:cxn modelId="{40FB2B74-6227-4C1B-86AF-55DC0D6B7850}" type="presOf" srcId="{E3965909-CD73-480B-8170-F3494EFFCAFC}" destId="{A2CBEF9A-27A8-48BC-A8AB-D967CEEF34F7}" srcOrd="0" destOrd="0" presId="urn:microsoft.com/office/officeart/2005/8/layout/hierarchy5"/>
    <dgm:cxn modelId="{8F77F5F0-B8E0-4481-B3BE-053CEF539D86}" type="presOf" srcId="{24905705-A42F-4F63-85B2-74358D521584}" destId="{51D5900E-3356-4279-AA7B-430094E4CF53}" srcOrd="0" destOrd="0" presId="urn:microsoft.com/office/officeart/2005/8/layout/hierarchy5"/>
    <dgm:cxn modelId="{CA278330-2BF9-459D-A0A9-14E64FE887C4}" type="presParOf" srcId="{51D5900E-3356-4279-AA7B-430094E4CF53}" destId="{5CDA0626-4DEA-46F8-B07A-342CC7D1A1B6}" srcOrd="0" destOrd="0" presId="urn:microsoft.com/office/officeart/2005/8/layout/hierarchy5"/>
    <dgm:cxn modelId="{C094DCA4-6DDA-46BB-B291-9B486B963F2C}" type="presParOf" srcId="{5CDA0626-4DEA-46F8-B07A-342CC7D1A1B6}" destId="{2EADF911-9554-4873-8AFB-F34CF8EEBC76}" srcOrd="0" destOrd="0" presId="urn:microsoft.com/office/officeart/2005/8/layout/hierarchy5"/>
    <dgm:cxn modelId="{B05E3A89-C8FB-432F-A080-B8D8B5D50E6B}" type="presParOf" srcId="{2EADF911-9554-4873-8AFB-F34CF8EEBC76}" destId="{8C69DE9B-C2EE-4DEC-9B08-98294DFB2CC1}" srcOrd="0" destOrd="0" presId="urn:microsoft.com/office/officeart/2005/8/layout/hierarchy5"/>
    <dgm:cxn modelId="{820244D5-7B44-442B-87B8-40E65FA4C2C0}" type="presParOf" srcId="{8C69DE9B-C2EE-4DEC-9B08-98294DFB2CC1}" destId="{A2CBEF9A-27A8-48BC-A8AB-D967CEEF34F7}" srcOrd="0" destOrd="0" presId="urn:microsoft.com/office/officeart/2005/8/layout/hierarchy5"/>
    <dgm:cxn modelId="{1610C505-89A0-4A3B-94BE-04EC863CBBB1}" type="presParOf" srcId="{8C69DE9B-C2EE-4DEC-9B08-98294DFB2CC1}" destId="{27B8C5CF-AD87-4B44-B26C-AC2103786668}" srcOrd="1" destOrd="0" presId="urn:microsoft.com/office/officeart/2005/8/layout/hierarchy5"/>
    <dgm:cxn modelId="{76699A28-D81F-4923-8D66-D6687BF5360A}" type="presParOf" srcId="{51D5900E-3356-4279-AA7B-430094E4CF53}" destId="{C475B3A7-E722-4B58-9AFF-3FA6746DD8F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3163E-5851-4EC8-B911-A16528754B4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667678A-49BD-4BDD-AAE0-86E387E4C4A4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AAF0E2F0-D104-4853-AA4C-EC24F0AD1248}" type="parTrans" cxnId="{C53E8145-82FF-42EB-84AF-72D29977883D}">
      <dgm:prSet/>
      <dgm:spPr/>
      <dgm:t>
        <a:bodyPr/>
        <a:lstStyle/>
        <a:p>
          <a:endParaRPr lang="en-US"/>
        </a:p>
      </dgm:t>
    </dgm:pt>
    <dgm:pt modelId="{897544CF-DD84-40E1-8A41-50DB583EC94C}" type="sibTrans" cxnId="{C53E8145-82FF-42EB-84AF-72D29977883D}">
      <dgm:prSet/>
      <dgm:spPr/>
      <dgm:t>
        <a:bodyPr/>
        <a:lstStyle/>
        <a:p>
          <a:endParaRPr lang="en-US"/>
        </a:p>
      </dgm:t>
    </dgm:pt>
    <dgm:pt modelId="{F4353B13-96FA-46B1-ADDC-9EF09EC71680}">
      <dgm:prSet phldrT="[Text]"/>
      <dgm:spPr/>
      <dgm:t>
        <a:bodyPr/>
        <a:lstStyle/>
        <a:p>
          <a:r>
            <a:rPr lang="en-US" dirty="0"/>
            <a:t>SHOP BY CATEGORY</a:t>
          </a:r>
        </a:p>
      </dgm:t>
    </dgm:pt>
    <dgm:pt modelId="{47021BDC-7261-4F08-BE42-C0A8F3269D06}" type="parTrans" cxnId="{2819002F-BA1A-4949-8878-A752BE4FD7B6}">
      <dgm:prSet/>
      <dgm:spPr/>
      <dgm:t>
        <a:bodyPr/>
        <a:lstStyle/>
        <a:p>
          <a:endParaRPr lang="en-US"/>
        </a:p>
      </dgm:t>
    </dgm:pt>
    <dgm:pt modelId="{309B5D56-E409-4FE4-BCA8-C13D8AC72C33}" type="sibTrans" cxnId="{2819002F-BA1A-4949-8878-A752BE4FD7B6}">
      <dgm:prSet/>
      <dgm:spPr/>
      <dgm:t>
        <a:bodyPr/>
        <a:lstStyle/>
        <a:p>
          <a:endParaRPr lang="en-US"/>
        </a:p>
      </dgm:t>
    </dgm:pt>
    <dgm:pt modelId="{D11E7039-5AB6-4BB2-8AA6-EB32438A806E}">
      <dgm:prSet phldrT="[Text]"/>
      <dgm:spPr/>
      <dgm:t>
        <a:bodyPr/>
        <a:lstStyle/>
        <a:p>
          <a:r>
            <a:rPr lang="en-US" dirty="0"/>
            <a:t>MY ACCOUNT</a:t>
          </a:r>
        </a:p>
      </dgm:t>
    </dgm:pt>
    <dgm:pt modelId="{7346DB5A-9ADE-4B46-BC50-D89EE17AEBF2}" type="parTrans" cxnId="{23A15DEA-EE72-4813-9619-63F36C25F752}">
      <dgm:prSet/>
      <dgm:spPr/>
      <dgm:t>
        <a:bodyPr/>
        <a:lstStyle/>
        <a:p>
          <a:endParaRPr lang="en-US"/>
        </a:p>
      </dgm:t>
    </dgm:pt>
    <dgm:pt modelId="{A594DB5A-B595-4302-A417-4BADB3771B48}" type="sibTrans" cxnId="{23A15DEA-EE72-4813-9619-63F36C25F752}">
      <dgm:prSet/>
      <dgm:spPr/>
      <dgm:t>
        <a:bodyPr/>
        <a:lstStyle/>
        <a:p>
          <a:endParaRPr lang="en-US"/>
        </a:p>
      </dgm:t>
    </dgm:pt>
    <dgm:pt modelId="{031659A3-A37D-4F14-B696-F7477384FDAB}">
      <dgm:prSet phldrT="[Text]"/>
      <dgm:spPr/>
      <dgm:t>
        <a:bodyPr/>
        <a:lstStyle/>
        <a:p>
          <a:r>
            <a:rPr lang="en-US" dirty="0"/>
            <a:t>CART</a:t>
          </a:r>
        </a:p>
      </dgm:t>
    </dgm:pt>
    <dgm:pt modelId="{5DBF04E0-3D45-43C0-972D-9EF7FC8D7158}" type="parTrans" cxnId="{C3ECDA60-4B84-47FC-ABBE-CA9CEE8E00F4}">
      <dgm:prSet/>
      <dgm:spPr/>
      <dgm:t>
        <a:bodyPr/>
        <a:lstStyle/>
        <a:p>
          <a:endParaRPr lang="en-US"/>
        </a:p>
      </dgm:t>
    </dgm:pt>
    <dgm:pt modelId="{55887263-A81C-4E55-9281-C265DC28FEB8}" type="sibTrans" cxnId="{C3ECDA60-4B84-47FC-ABBE-CA9CEE8E00F4}">
      <dgm:prSet/>
      <dgm:spPr/>
      <dgm:t>
        <a:bodyPr/>
        <a:lstStyle/>
        <a:p>
          <a:endParaRPr lang="en-US"/>
        </a:p>
      </dgm:t>
    </dgm:pt>
    <dgm:pt modelId="{0B8E7FC5-395C-4557-94C1-7635FC6E28C4}">
      <dgm:prSet/>
      <dgm:spPr/>
      <dgm:t>
        <a:bodyPr/>
        <a:lstStyle/>
        <a:p>
          <a:r>
            <a:rPr lang="en-US" dirty="0"/>
            <a:t>OFFER AND DEAL</a:t>
          </a:r>
        </a:p>
      </dgm:t>
    </dgm:pt>
    <dgm:pt modelId="{EA9DE3DA-B0A5-4C6D-8AFE-107A2F4CB20F}" type="parTrans" cxnId="{70582ED4-21A3-478C-A3BB-E8A395E6E591}">
      <dgm:prSet/>
      <dgm:spPr/>
      <dgm:t>
        <a:bodyPr/>
        <a:lstStyle/>
        <a:p>
          <a:endParaRPr lang="en-US"/>
        </a:p>
      </dgm:t>
    </dgm:pt>
    <dgm:pt modelId="{8B6F04CD-0B4D-4D60-9088-9F85C4F38630}" type="sibTrans" cxnId="{70582ED4-21A3-478C-A3BB-E8A395E6E591}">
      <dgm:prSet/>
      <dgm:spPr/>
      <dgm:t>
        <a:bodyPr/>
        <a:lstStyle/>
        <a:p>
          <a:endParaRPr lang="en-US"/>
        </a:p>
      </dgm:t>
    </dgm:pt>
    <dgm:pt modelId="{27155BEB-76A0-4FBF-8465-9A5E60F853E9}">
      <dgm:prSet/>
      <dgm:spPr/>
      <dgm:t>
        <a:bodyPr/>
        <a:lstStyle/>
        <a:p>
          <a:r>
            <a:rPr lang="en-US" dirty="0"/>
            <a:t>TODAY’S DEAL</a:t>
          </a:r>
        </a:p>
      </dgm:t>
    </dgm:pt>
    <dgm:pt modelId="{9C65BFB7-88BD-485A-B331-06EE0224B579}" type="parTrans" cxnId="{956B4147-9862-4E0F-A1E0-A55C7E2A0A15}">
      <dgm:prSet/>
      <dgm:spPr/>
      <dgm:t>
        <a:bodyPr/>
        <a:lstStyle/>
        <a:p>
          <a:endParaRPr lang="en-US"/>
        </a:p>
      </dgm:t>
    </dgm:pt>
    <dgm:pt modelId="{EFBC319F-708F-4039-A065-078F4CAAA582}" type="sibTrans" cxnId="{956B4147-9862-4E0F-A1E0-A55C7E2A0A15}">
      <dgm:prSet/>
      <dgm:spPr/>
      <dgm:t>
        <a:bodyPr/>
        <a:lstStyle/>
        <a:p>
          <a:endParaRPr lang="en-US"/>
        </a:p>
      </dgm:t>
    </dgm:pt>
    <dgm:pt modelId="{E9CA1ED4-06DC-4119-A046-C8C43D0C3C09}">
      <dgm:prSet/>
      <dgm:spPr/>
      <dgm:t>
        <a:bodyPr/>
        <a:lstStyle/>
        <a:p>
          <a:r>
            <a:rPr lang="en-US" dirty="0"/>
            <a:t>PRODUCTS 1</a:t>
          </a:r>
        </a:p>
      </dgm:t>
    </dgm:pt>
    <dgm:pt modelId="{F4FADA59-B015-44E7-BD63-CB9C4F907731}" type="parTrans" cxnId="{D6EED260-9709-4B3D-8964-898CAE2D39B9}">
      <dgm:prSet/>
      <dgm:spPr/>
      <dgm:t>
        <a:bodyPr/>
        <a:lstStyle/>
        <a:p>
          <a:endParaRPr lang="en-US"/>
        </a:p>
      </dgm:t>
    </dgm:pt>
    <dgm:pt modelId="{A0FC8D83-8B18-48D5-BE9F-22B4D83260D0}" type="sibTrans" cxnId="{D6EED260-9709-4B3D-8964-898CAE2D39B9}">
      <dgm:prSet/>
      <dgm:spPr/>
      <dgm:t>
        <a:bodyPr/>
        <a:lstStyle/>
        <a:p>
          <a:endParaRPr lang="en-US"/>
        </a:p>
      </dgm:t>
    </dgm:pt>
    <dgm:pt modelId="{2147D436-017C-41FC-BE94-7B6A66D84B5A}">
      <dgm:prSet/>
      <dgm:spPr/>
      <dgm:t>
        <a:bodyPr/>
        <a:lstStyle/>
        <a:p>
          <a:r>
            <a:rPr lang="en-US" dirty="0"/>
            <a:t>PRODUCTS 2</a:t>
          </a:r>
        </a:p>
      </dgm:t>
    </dgm:pt>
    <dgm:pt modelId="{AC0BCF51-F858-4AAF-A692-20C429FAF526}" type="parTrans" cxnId="{6AC9938E-B356-4449-A11A-D2AC6519C07A}">
      <dgm:prSet/>
      <dgm:spPr/>
      <dgm:t>
        <a:bodyPr/>
        <a:lstStyle/>
        <a:p>
          <a:endParaRPr lang="en-US"/>
        </a:p>
      </dgm:t>
    </dgm:pt>
    <dgm:pt modelId="{BD14E105-0889-4573-B3AD-64C30EE1417F}" type="sibTrans" cxnId="{6AC9938E-B356-4449-A11A-D2AC6519C07A}">
      <dgm:prSet/>
      <dgm:spPr/>
      <dgm:t>
        <a:bodyPr/>
        <a:lstStyle/>
        <a:p>
          <a:endParaRPr lang="en-US"/>
        </a:p>
      </dgm:t>
    </dgm:pt>
    <dgm:pt modelId="{D56D412B-EAA2-476C-ADB5-8D536AA248A7}">
      <dgm:prSet/>
      <dgm:spPr/>
      <dgm:t>
        <a:bodyPr/>
        <a:lstStyle/>
        <a:p>
          <a:r>
            <a:rPr lang="en-US" dirty="0"/>
            <a:t>SUB CATEGORY P1</a:t>
          </a:r>
        </a:p>
      </dgm:t>
    </dgm:pt>
    <dgm:pt modelId="{D20B5955-6A57-42B9-B360-3326A9528526}" type="parTrans" cxnId="{084284CC-BFD6-40D5-8799-0279DD1CD6CA}">
      <dgm:prSet/>
      <dgm:spPr/>
      <dgm:t>
        <a:bodyPr/>
        <a:lstStyle/>
        <a:p>
          <a:endParaRPr lang="en-US"/>
        </a:p>
      </dgm:t>
    </dgm:pt>
    <dgm:pt modelId="{6E557F2F-1E99-4674-8F94-8FA56B250A8E}" type="sibTrans" cxnId="{084284CC-BFD6-40D5-8799-0279DD1CD6CA}">
      <dgm:prSet/>
      <dgm:spPr/>
      <dgm:t>
        <a:bodyPr/>
        <a:lstStyle/>
        <a:p>
          <a:endParaRPr lang="en-US"/>
        </a:p>
      </dgm:t>
    </dgm:pt>
    <dgm:pt modelId="{6EE7CF21-1946-4313-B3EB-6FDB3F75193E}">
      <dgm:prSet/>
      <dgm:spPr/>
      <dgm:t>
        <a:bodyPr/>
        <a:lstStyle/>
        <a:p>
          <a:r>
            <a:rPr lang="en-US" dirty="0"/>
            <a:t>SUB CATEGORY P2</a:t>
          </a:r>
        </a:p>
      </dgm:t>
    </dgm:pt>
    <dgm:pt modelId="{533C1204-508A-4C02-BBDD-F2028AC584B9}" type="parTrans" cxnId="{70C98F46-1613-45B5-B7C6-7EB3C21C53CB}">
      <dgm:prSet/>
      <dgm:spPr/>
      <dgm:t>
        <a:bodyPr/>
        <a:lstStyle/>
        <a:p>
          <a:endParaRPr lang="en-US"/>
        </a:p>
      </dgm:t>
    </dgm:pt>
    <dgm:pt modelId="{436A94BE-B906-4EAD-B2B5-0409BDB8FBFA}" type="sibTrans" cxnId="{70C98F46-1613-45B5-B7C6-7EB3C21C53CB}">
      <dgm:prSet/>
      <dgm:spPr/>
      <dgm:t>
        <a:bodyPr/>
        <a:lstStyle/>
        <a:p>
          <a:endParaRPr lang="en-US"/>
        </a:p>
      </dgm:t>
    </dgm:pt>
    <dgm:pt modelId="{0A436F08-ADF0-4B96-A4FC-CD61E2DF9174}">
      <dgm:prSet/>
      <dgm:spPr/>
      <dgm:t>
        <a:bodyPr/>
        <a:lstStyle/>
        <a:p>
          <a:r>
            <a:rPr lang="en-US" dirty="0"/>
            <a:t>SUB CATEGORY P3</a:t>
          </a:r>
        </a:p>
      </dgm:t>
    </dgm:pt>
    <dgm:pt modelId="{6404F220-0F2B-4A26-91E5-2AD1DFA8BCF0}" type="parTrans" cxnId="{1967CABE-9030-462E-BD02-FF6A5D22BB8F}">
      <dgm:prSet/>
      <dgm:spPr/>
      <dgm:t>
        <a:bodyPr/>
        <a:lstStyle/>
        <a:p>
          <a:endParaRPr lang="en-US"/>
        </a:p>
      </dgm:t>
    </dgm:pt>
    <dgm:pt modelId="{E89C81E0-1129-4D9F-B1EA-6A93FBE3A92D}" type="sibTrans" cxnId="{1967CABE-9030-462E-BD02-FF6A5D22BB8F}">
      <dgm:prSet/>
      <dgm:spPr/>
      <dgm:t>
        <a:bodyPr/>
        <a:lstStyle/>
        <a:p>
          <a:endParaRPr lang="en-US"/>
        </a:p>
      </dgm:t>
    </dgm:pt>
    <dgm:pt modelId="{D0343E2B-F7FB-4952-AB91-4ECCB6184B6D}">
      <dgm:prSet/>
      <dgm:spPr/>
      <dgm:t>
        <a:bodyPr/>
        <a:lstStyle/>
        <a:p>
          <a:r>
            <a:rPr lang="en-US" dirty="0"/>
            <a:t>COMBO OFFER</a:t>
          </a:r>
        </a:p>
      </dgm:t>
    </dgm:pt>
    <dgm:pt modelId="{D8B22D9B-3751-4A91-9DDE-C6E2FC758825}" type="parTrans" cxnId="{748D2C5E-C384-4D75-8E02-22EE9A0C3116}">
      <dgm:prSet/>
      <dgm:spPr/>
      <dgm:t>
        <a:bodyPr/>
        <a:lstStyle/>
        <a:p>
          <a:endParaRPr lang="en-US"/>
        </a:p>
      </dgm:t>
    </dgm:pt>
    <dgm:pt modelId="{FD747D0B-0910-473C-AE9D-F679D6C66EDA}" type="sibTrans" cxnId="{748D2C5E-C384-4D75-8E02-22EE9A0C3116}">
      <dgm:prSet/>
      <dgm:spPr/>
      <dgm:t>
        <a:bodyPr/>
        <a:lstStyle/>
        <a:p>
          <a:endParaRPr lang="en-US"/>
        </a:p>
      </dgm:t>
    </dgm:pt>
    <dgm:pt modelId="{F6EE9ED6-A9D1-4BE5-B9E8-312589BC1C93}">
      <dgm:prSet/>
      <dgm:spPr/>
      <dgm:t>
        <a:bodyPr/>
        <a:lstStyle/>
        <a:p>
          <a:r>
            <a:rPr lang="en-US" dirty="0"/>
            <a:t>SUB CATEGORY P1</a:t>
          </a:r>
        </a:p>
      </dgm:t>
    </dgm:pt>
    <dgm:pt modelId="{466B4ABA-489C-49F7-A877-5F8DDC036601}" type="parTrans" cxnId="{FB1BDD9F-E50A-4E59-812D-6EC5D5C29A24}">
      <dgm:prSet/>
      <dgm:spPr/>
      <dgm:t>
        <a:bodyPr/>
        <a:lstStyle/>
        <a:p>
          <a:endParaRPr lang="en-US"/>
        </a:p>
      </dgm:t>
    </dgm:pt>
    <dgm:pt modelId="{4018694B-B0D7-4ACB-8324-BD1DC5A3E862}" type="sibTrans" cxnId="{FB1BDD9F-E50A-4E59-812D-6EC5D5C29A24}">
      <dgm:prSet/>
      <dgm:spPr/>
      <dgm:t>
        <a:bodyPr/>
        <a:lstStyle/>
        <a:p>
          <a:endParaRPr lang="en-US"/>
        </a:p>
      </dgm:t>
    </dgm:pt>
    <dgm:pt modelId="{003B8E78-E017-4224-8C38-FE8C4E0C6370}">
      <dgm:prSet/>
      <dgm:spPr/>
      <dgm:t>
        <a:bodyPr/>
        <a:lstStyle/>
        <a:p>
          <a:r>
            <a:rPr lang="en-US" dirty="0"/>
            <a:t>SUB CATEGORY P2</a:t>
          </a:r>
        </a:p>
      </dgm:t>
    </dgm:pt>
    <dgm:pt modelId="{3320B7A3-4D09-47C0-9DBF-258DEEF6AC21}" type="parTrans" cxnId="{32B182F2-0CB8-4D1A-ADA5-45010BF15755}">
      <dgm:prSet/>
      <dgm:spPr/>
      <dgm:t>
        <a:bodyPr/>
        <a:lstStyle/>
        <a:p>
          <a:endParaRPr lang="en-US"/>
        </a:p>
      </dgm:t>
    </dgm:pt>
    <dgm:pt modelId="{AA196359-F3B9-4F5F-B9EF-2DF8CEEF429B}" type="sibTrans" cxnId="{32B182F2-0CB8-4D1A-ADA5-45010BF15755}">
      <dgm:prSet/>
      <dgm:spPr/>
      <dgm:t>
        <a:bodyPr/>
        <a:lstStyle/>
        <a:p>
          <a:endParaRPr lang="en-US"/>
        </a:p>
      </dgm:t>
    </dgm:pt>
    <dgm:pt modelId="{8CCB31F8-1DA0-4A5B-9E9A-A5080A695482}">
      <dgm:prSet/>
      <dgm:spPr/>
      <dgm:t>
        <a:bodyPr/>
        <a:lstStyle/>
        <a:p>
          <a:r>
            <a:rPr lang="en-US" dirty="0"/>
            <a:t>SUB CATEGORY P3</a:t>
          </a:r>
        </a:p>
      </dgm:t>
    </dgm:pt>
    <dgm:pt modelId="{EDCB429A-DC8B-4331-9DA7-EFC35CF2865D}" type="parTrans" cxnId="{A8986CF3-6CB8-49E7-A223-FFCC7F01B9DB}">
      <dgm:prSet/>
      <dgm:spPr/>
      <dgm:t>
        <a:bodyPr/>
        <a:lstStyle/>
        <a:p>
          <a:endParaRPr lang="en-US"/>
        </a:p>
      </dgm:t>
    </dgm:pt>
    <dgm:pt modelId="{AC3759C5-030D-40C4-BB98-B15B0E13B521}" type="sibTrans" cxnId="{A8986CF3-6CB8-49E7-A223-FFCC7F01B9DB}">
      <dgm:prSet/>
      <dgm:spPr/>
      <dgm:t>
        <a:bodyPr/>
        <a:lstStyle/>
        <a:p>
          <a:endParaRPr lang="en-US"/>
        </a:p>
      </dgm:t>
    </dgm:pt>
    <dgm:pt modelId="{A505F93D-30DB-44A9-9839-A5B284D97890}">
      <dgm:prSet/>
      <dgm:spPr/>
      <dgm:t>
        <a:bodyPr/>
        <a:lstStyle/>
        <a:p>
          <a:r>
            <a:rPr lang="en-US" dirty="0"/>
            <a:t>LOGIN/REGISTER</a:t>
          </a:r>
        </a:p>
      </dgm:t>
    </dgm:pt>
    <dgm:pt modelId="{C86BC5A8-2BD1-4669-9F68-E3767C45ADEE}" type="parTrans" cxnId="{FF24875F-4DB6-48FD-B23C-59245DFDEBF8}">
      <dgm:prSet/>
      <dgm:spPr/>
      <dgm:t>
        <a:bodyPr/>
        <a:lstStyle/>
        <a:p>
          <a:endParaRPr lang="en-US"/>
        </a:p>
      </dgm:t>
    </dgm:pt>
    <dgm:pt modelId="{C67300FC-1992-49A7-857E-036BDBF04A58}" type="sibTrans" cxnId="{FF24875F-4DB6-48FD-B23C-59245DFDEBF8}">
      <dgm:prSet/>
      <dgm:spPr/>
      <dgm:t>
        <a:bodyPr/>
        <a:lstStyle/>
        <a:p>
          <a:endParaRPr lang="en-US"/>
        </a:p>
      </dgm:t>
    </dgm:pt>
    <dgm:pt modelId="{90CD02F7-437E-48C4-96FD-95472EBBC0D8}">
      <dgm:prSet/>
      <dgm:spPr/>
      <dgm:t>
        <a:bodyPr/>
        <a:lstStyle/>
        <a:p>
          <a:r>
            <a:rPr lang="en-US" dirty="0"/>
            <a:t>MY ORDER</a:t>
          </a:r>
        </a:p>
      </dgm:t>
    </dgm:pt>
    <dgm:pt modelId="{8C7871E4-02B0-46D0-89E6-FC0AAE5C882F}" type="parTrans" cxnId="{10E09D08-3FE2-4355-9A44-A3E2FBF2BBC1}">
      <dgm:prSet/>
      <dgm:spPr/>
      <dgm:t>
        <a:bodyPr/>
        <a:lstStyle/>
        <a:p>
          <a:endParaRPr lang="en-US"/>
        </a:p>
      </dgm:t>
    </dgm:pt>
    <dgm:pt modelId="{D4E5A479-4EBC-4E15-A51E-0A99D10AB92D}" type="sibTrans" cxnId="{10E09D08-3FE2-4355-9A44-A3E2FBF2BBC1}">
      <dgm:prSet/>
      <dgm:spPr/>
      <dgm:t>
        <a:bodyPr/>
        <a:lstStyle/>
        <a:p>
          <a:endParaRPr lang="en-US"/>
        </a:p>
      </dgm:t>
    </dgm:pt>
    <dgm:pt modelId="{47C41C96-365B-4EF1-8E7D-2C0288BD3A56}">
      <dgm:prSet/>
      <dgm:spPr/>
      <dgm:t>
        <a:bodyPr/>
        <a:lstStyle/>
        <a:p>
          <a:r>
            <a:rPr lang="en-US" dirty="0"/>
            <a:t>WISHLIST</a:t>
          </a:r>
        </a:p>
      </dgm:t>
    </dgm:pt>
    <dgm:pt modelId="{92AC4099-859A-4485-B00D-7C29412AEE29}" type="parTrans" cxnId="{C2588E8E-A6B6-4651-8CED-2CA99A3E393F}">
      <dgm:prSet/>
      <dgm:spPr/>
      <dgm:t>
        <a:bodyPr/>
        <a:lstStyle/>
        <a:p>
          <a:endParaRPr lang="en-US"/>
        </a:p>
      </dgm:t>
    </dgm:pt>
    <dgm:pt modelId="{57584568-499D-44EE-9185-F1FF185B52D7}" type="sibTrans" cxnId="{C2588E8E-A6B6-4651-8CED-2CA99A3E393F}">
      <dgm:prSet/>
      <dgm:spPr/>
      <dgm:t>
        <a:bodyPr/>
        <a:lstStyle/>
        <a:p>
          <a:endParaRPr lang="en-US"/>
        </a:p>
      </dgm:t>
    </dgm:pt>
    <dgm:pt modelId="{2570EFC9-966C-4358-B641-9A6B12614150}" type="pres">
      <dgm:prSet presAssocID="{8643163E-5851-4EC8-B911-A16528754B4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E66EB2-789A-4C01-A589-BF759F508548}" type="pres">
      <dgm:prSet presAssocID="{D667678A-49BD-4BDD-AAE0-86E387E4C4A4}" presName="root1" presStyleCnt="0"/>
      <dgm:spPr/>
    </dgm:pt>
    <dgm:pt modelId="{3DDC3EBB-CEAF-4D91-8852-448678483DE5}" type="pres">
      <dgm:prSet presAssocID="{D667678A-49BD-4BDD-AAE0-86E387E4C4A4}" presName="LevelOneTextNode" presStyleLbl="node0" presStyleIdx="0" presStyleCnt="1">
        <dgm:presLayoutVars>
          <dgm:chPref val="3"/>
        </dgm:presLayoutVars>
      </dgm:prSet>
      <dgm:spPr/>
    </dgm:pt>
    <dgm:pt modelId="{7AEECCF9-9C6E-4732-9AE3-F010EF2D9232}" type="pres">
      <dgm:prSet presAssocID="{D667678A-49BD-4BDD-AAE0-86E387E4C4A4}" presName="level2hierChild" presStyleCnt="0"/>
      <dgm:spPr/>
    </dgm:pt>
    <dgm:pt modelId="{CB0207F3-5C0B-4C13-A25B-E93C0AEC9282}" type="pres">
      <dgm:prSet presAssocID="{47021BDC-7261-4F08-BE42-C0A8F3269D06}" presName="conn2-1" presStyleLbl="parChTrans1D2" presStyleIdx="0" presStyleCnt="4"/>
      <dgm:spPr/>
    </dgm:pt>
    <dgm:pt modelId="{42FFE15B-D973-4D3C-9346-4AABBA6ED8DD}" type="pres">
      <dgm:prSet presAssocID="{47021BDC-7261-4F08-BE42-C0A8F3269D06}" presName="connTx" presStyleLbl="parChTrans1D2" presStyleIdx="0" presStyleCnt="4"/>
      <dgm:spPr/>
    </dgm:pt>
    <dgm:pt modelId="{348C999F-47ED-43D8-AF44-BD9E465837CD}" type="pres">
      <dgm:prSet presAssocID="{F4353B13-96FA-46B1-ADDC-9EF09EC71680}" presName="root2" presStyleCnt="0"/>
      <dgm:spPr/>
    </dgm:pt>
    <dgm:pt modelId="{E19FAB8A-BFB0-44A9-A68A-E573439C5F3C}" type="pres">
      <dgm:prSet presAssocID="{F4353B13-96FA-46B1-ADDC-9EF09EC71680}" presName="LevelTwoTextNode" presStyleLbl="node2" presStyleIdx="0" presStyleCnt="4">
        <dgm:presLayoutVars>
          <dgm:chPref val="3"/>
        </dgm:presLayoutVars>
      </dgm:prSet>
      <dgm:spPr/>
    </dgm:pt>
    <dgm:pt modelId="{FFC54088-CE7D-4A4E-8EE4-16D259D198B4}" type="pres">
      <dgm:prSet presAssocID="{F4353B13-96FA-46B1-ADDC-9EF09EC71680}" presName="level3hierChild" presStyleCnt="0"/>
      <dgm:spPr/>
    </dgm:pt>
    <dgm:pt modelId="{96FA75DE-C849-4002-A291-8AA4816E3763}" type="pres">
      <dgm:prSet presAssocID="{F4FADA59-B015-44E7-BD63-CB9C4F907731}" presName="conn2-1" presStyleLbl="parChTrans1D3" presStyleIdx="0" presStyleCnt="7"/>
      <dgm:spPr/>
    </dgm:pt>
    <dgm:pt modelId="{51AE95EF-C022-419A-9983-772E0D7C759D}" type="pres">
      <dgm:prSet presAssocID="{F4FADA59-B015-44E7-BD63-CB9C4F907731}" presName="connTx" presStyleLbl="parChTrans1D3" presStyleIdx="0" presStyleCnt="7"/>
      <dgm:spPr/>
    </dgm:pt>
    <dgm:pt modelId="{63F5874E-E7E6-4A27-8859-5471E722EB1F}" type="pres">
      <dgm:prSet presAssocID="{E9CA1ED4-06DC-4119-A046-C8C43D0C3C09}" presName="root2" presStyleCnt="0"/>
      <dgm:spPr/>
    </dgm:pt>
    <dgm:pt modelId="{066B9C32-C55D-41E2-B35F-80C6914704B6}" type="pres">
      <dgm:prSet presAssocID="{E9CA1ED4-06DC-4119-A046-C8C43D0C3C09}" presName="LevelTwoTextNode" presStyleLbl="node3" presStyleIdx="0" presStyleCnt="7">
        <dgm:presLayoutVars>
          <dgm:chPref val="3"/>
        </dgm:presLayoutVars>
      </dgm:prSet>
      <dgm:spPr/>
    </dgm:pt>
    <dgm:pt modelId="{1502B3D0-11E6-4E0A-B8FF-56AF84457E32}" type="pres">
      <dgm:prSet presAssocID="{E9CA1ED4-06DC-4119-A046-C8C43D0C3C09}" presName="level3hierChild" presStyleCnt="0"/>
      <dgm:spPr/>
    </dgm:pt>
    <dgm:pt modelId="{D43478C8-2519-4CCA-B116-0B856D0BCE1D}" type="pres">
      <dgm:prSet presAssocID="{D20B5955-6A57-42B9-B360-3326A9528526}" presName="conn2-1" presStyleLbl="parChTrans1D4" presStyleIdx="0" presStyleCnt="6"/>
      <dgm:spPr/>
    </dgm:pt>
    <dgm:pt modelId="{6056AB60-0767-41E2-BB61-D1E752917C2B}" type="pres">
      <dgm:prSet presAssocID="{D20B5955-6A57-42B9-B360-3326A9528526}" presName="connTx" presStyleLbl="parChTrans1D4" presStyleIdx="0" presStyleCnt="6"/>
      <dgm:spPr/>
    </dgm:pt>
    <dgm:pt modelId="{692CDFE4-0813-4DB7-8E4F-0DA46855405F}" type="pres">
      <dgm:prSet presAssocID="{D56D412B-EAA2-476C-ADB5-8D536AA248A7}" presName="root2" presStyleCnt="0"/>
      <dgm:spPr/>
    </dgm:pt>
    <dgm:pt modelId="{EA8636E8-BB9C-4F97-BA05-4FAEB74FDA22}" type="pres">
      <dgm:prSet presAssocID="{D56D412B-EAA2-476C-ADB5-8D536AA248A7}" presName="LevelTwoTextNode" presStyleLbl="node4" presStyleIdx="0" presStyleCnt="6">
        <dgm:presLayoutVars>
          <dgm:chPref val="3"/>
        </dgm:presLayoutVars>
      </dgm:prSet>
      <dgm:spPr/>
    </dgm:pt>
    <dgm:pt modelId="{91FCCA04-F850-4478-B2B7-AE00D71A9F68}" type="pres">
      <dgm:prSet presAssocID="{D56D412B-EAA2-476C-ADB5-8D536AA248A7}" presName="level3hierChild" presStyleCnt="0"/>
      <dgm:spPr/>
    </dgm:pt>
    <dgm:pt modelId="{D1B0255C-090E-49C2-AA8B-50C981B81010}" type="pres">
      <dgm:prSet presAssocID="{533C1204-508A-4C02-BBDD-F2028AC584B9}" presName="conn2-1" presStyleLbl="parChTrans1D4" presStyleIdx="1" presStyleCnt="6"/>
      <dgm:spPr/>
    </dgm:pt>
    <dgm:pt modelId="{6155D323-0DEE-4EE5-A6DD-31A24231CEC2}" type="pres">
      <dgm:prSet presAssocID="{533C1204-508A-4C02-BBDD-F2028AC584B9}" presName="connTx" presStyleLbl="parChTrans1D4" presStyleIdx="1" presStyleCnt="6"/>
      <dgm:spPr/>
    </dgm:pt>
    <dgm:pt modelId="{24E16D07-DA8E-4AE0-97A0-6D11F9A2E4B3}" type="pres">
      <dgm:prSet presAssocID="{6EE7CF21-1946-4313-B3EB-6FDB3F75193E}" presName="root2" presStyleCnt="0"/>
      <dgm:spPr/>
    </dgm:pt>
    <dgm:pt modelId="{C36EABE4-36BC-4A6A-9CC6-A612D1E24BF7}" type="pres">
      <dgm:prSet presAssocID="{6EE7CF21-1946-4313-B3EB-6FDB3F75193E}" presName="LevelTwoTextNode" presStyleLbl="node4" presStyleIdx="1" presStyleCnt="6" custLinFactNeighborX="4165" custLinFactNeighborY="1254">
        <dgm:presLayoutVars>
          <dgm:chPref val="3"/>
        </dgm:presLayoutVars>
      </dgm:prSet>
      <dgm:spPr/>
    </dgm:pt>
    <dgm:pt modelId="{333F4CB4-AA0A-4471-845C-E0CAA7638A64}" type="pres">
      <dgm:prSet presAssocID="{6EE7CF21-1946-4313-B3EB-6FDB3F75193E}" presName="level3hierChild" presStyleCnt="0"/>
      <dgm:spPr/>
    </dgm:pt>
    <dgm:pt modelId="{4675DEE4-6087-420C-A228-43A30F56FF8C}" type="pres">
      <dgm:prSet presAssocID="{6404F220-0F2B-4A26-91E5-2AD1DFA8BCF0}" presName="conn2-1" presStyleLbl="parChTrans1D4" presStyleIdx="2" presStyleCnt="6"/>
      <dgm:spPr/>
    </dgm:pt>
    <dgm:pt modelId="{BB4015C6-BCE5-4410-81C4-5D36B4DB4A92}" type="pres">
      <dgm:prSet presAssocID="{6404F220-0F2B-4A26-91E5-2AD1DFA8BCF0}" presName="connTx" presStyleLbl="parChTrans1D4" presStyleIdx="2" presStyleCnt="6"/>
      <dgm:spPr/>
    </dgm:pt>
    <dgm:pt modelId="{F8F2E293-63F1-41FF-94B6-4DA3F5E21CE7}" type="pres">
      <dgm:prSet presAssocID="{0A436F08-ADF0-4B96-A4FC-CD61E2DF9174}" presName="root2" presStyleCnt="0"/>
      <dgm:spPr/>
    </dgm:pt>
    <dgm:pt modelId="{EE107F35-715D-4CC4-87CC-CF03DF3D9C06}" type="pres">
      <dgm:prSet presAssocID="{0A436F08-ADF0-4B96-A4FC-CD61E2DF9174}" presName="LevelTwoTextNode" presStyleLbl="node4" presStyleIdx="2" presStyleCnt="6">
        <dgm:presLayoutVars>
          <dgm:chPref val="3"/>
        </dgm:presLayoutVars>
      </dgm:prSet>
      <dgm:spPr/>
    </dgm:pt>
    <dgm:pt modelId="{7C2415EC-5DB3-4EAF-894E-59CE3F611554}" type="pres">
      <dgm:prSet presAssocID="{0A436F08-ADF0-4B96-A4FC-CD61E2DF9174}" presName="level3hierChild" presStyleCnt="0"/>
      <dgm:spPr/>
    </dgm:pt>
    <dgm:pt modelId="{E3B5C9D4-5935-46AC-8277-F3323A776023}" type="pres">
      <dgm:prSet presAssocID="{AC0BCF51-F858-4AAF-A692-20C429FAF526}" presName="conn2-1" presStyleLbl="parChTrans1D3" presStyleIdx="1" presStyleCnt="7"/>
      <dgm:spPr/>
    </dgm:pt>
    <dgm:pt modelId="{C4536F3E-FF4A-4344-8A73-22573CFBF7DD}" type="pres">
      <dgm:prSet presAssocID="{AC0BCF51-F858-4AAF-A692-20C429FAF526}" presName="connTx" presStyleLbl="parChTrans1D3" presStyleIdx="1" presStyleCnt="7"/>
      <dgm:spPr/>
    </dgm:pt>
    <dgm:pt modelId="{90308CBF-A01F-4FE6-AEF0-30C4925BC8C0}" type="pres">
      <dgm:prSet presAssocID="{2147D436-017C-41FC-BE94-7B6A66D84B5A}" presName="root2" presStyleCnt="0"/>
      <dgm:spPr/>
    </dgm:pt>
    <dgm:pt modelId="{A99C52A7-318A-4AB4-93CB-EA6EFA57F456}" type="pres">
      <dgm:prSet presAssocID="{2147D436-017C-41FC-BE94-7B6A66D84B5A}" presName="LevelTwoTextNode" presStyleLbl="node3" presStyleIdx="1" presStyleCnt="7">
        <dgm:presLayoutVars>
          <dgm:chPref val="3"/>
        </dgm:presLayoutVars>
      </dgm:prSet>
      <dgm:spPr/>
    </dgm:pt>
    <dgm:pt modelId="{C53E1914-788B-4960-B839-553F14211C5D}" type="pres">
      <dgm:prSet presAssocID="{2147D436-017C-41FC-BE94-7B6A66D84B5A}" presName="level3hierChild" presStyleCnt="0"/>
      <dgm:spPr/>
    </dgm:pt>
    <dgm:pt modelId="{2E0ADEAD-AF66-43F2-810C-C246E415A817}" type="pres">
      <dgm:prSet presAssocID="{466B4ABA-489C-49F7-A877-5F8DDC036601}" presName="conn2-1" presStyleLbl="parChTrans1D4" presStyleIdx="3" presStyleCnt="6"/>
      <dgm:spPr/>
    </dgm:pt>
    <dgm:pt modelId="{26CC91F1-9A5E-4EF0-9021-2B519A7CBEEE}" type="pres">
      <dgm:prSet presAssocID="{466B4ABA-489C-49F7-A877-5F8DDC036601}" presName="connTx" presStyleLbl="parChTrans1D4" presStyleIdx="3" presStyleCnt="6"/>
      <dgm:spPr/>
    </dgm:pt>
    <dgm:pt modelId="{8830F8F7-4C2C-4B1D-B096-4A8E68B9EE89}" type="pres">
      <dgm:prSet presAssocID="{F6EE9ED6-A9D1-4BE5-B9E8-312589BC1C93}" presName="root2" presStyleCnt="0"/>
      <dgm:spPr/>
    </dgm:pt>
    <dgm:pt modelId="{273CFB03-01A5-4C4A-9F6B-46D83BFA0DDF}" type="pres">
      <dgm:prSet presAssocID="{F6EE9ED6-A9D1-4BE5-B9E8-312589BC1C93}" presName="LevelTwoTextNode" presStyleLbl="node4" presStyleIdx="3" presStyleCnt="6">
        <dgm:presLayoutVars>
          <dgm:chPref val="3"/>
        </dgm:presLayoutVars>
      </dgm:prSet>
      <dgm:spPr/>
    </dgm:pt>
    <dgm:pt modelId="{CCF999EE-E16A-476F-B524-C8B1022483B4}" type="pres">
      <dgm:prSet presAssocID="{F6EE9ED6-A9D1-4BE5-B9E8-312589BC1C93}" presName="level3hierChild" presStyleCnt="0"/>
      <dgm:spPr/>
    </dgm:pt>
    <dgm:pt modelId="{5564B480-420F-48E6-9122-E8F7D89ABB65}" type="pres">
      <dgm:prSet presAssocID="{3320B7A3-4D09-47C0-9DBF-258DEEF6AC21}" presName="conn2-1" presStyleLbl="parChTrans1D4" presStyleIdx="4" presStyleCnt="6"/>
      <dgm:spPr/>
    </dgm:pt>
    <dgm:pt modelId="{635CD823-3F52-49B5-BE2A-243DB520B89C}" type="pres">
      <dgm:prSet presAssocID="{3320B7A3-4D09-47C0-9DBF-258DEEF6AC21}" presName="connTx" presStyleLbl="parChTrans1D4" presStyleIdx="4" presStyleCnt="6"/>
      <dgm:spPr/>
    </dgm:pt>
    <dgm:pt modelId="{8197A6F1-34BE-43DD-BE84-3DAC0A507ECD}" type="pres">
      <dgm:prSet presAssocID="{003B8E78-E017-4224-8C38-FE8C4E0C6370}" presName="root2" presStyleCnt="0"/>
      <dgm:spPr/>
    </dgm:pt>
    <dgm:pt modelId="{AB568BD1-B0AA-4E6A-AEAE-4AA418AB6F14}" type="pres">
      <dgm:prSet presAssocID="{003B8E78-E017-4224-8C38-FE8C4E0C6370}" presName="LevelTwoTextNode" presStyleLbl="node4" presStyleIdx="4" presStyleCnt="6">
        <dgm:presLayoutVars>
          <dgm:chPref val="3"/>
        </dgm:presLayoutVars>
      </dgm:prSet>
      <dgm:spPr/>
    </dgm:pt>
    <dgm:pt modelId="{18306C37-587E-463F-BC9C-CB1E8038FEC2}" type="pres">
      <dgm:prSet presAssocID="{003B8E78-E017-4224-8C38-FE8C4E0C6370}" presName="level3hierChild" presStyleCnt="0"/>
      <dgm:spPr/>
    </dgm:pt>
    <dgm:pt modelId="{77B0B844-991C-4FF0-A588-C373568B4A75}" type="pres">
      <dgm:prSet presAssocID="{EDCB429A-DC8B-4331-9DA7-EFC35CF2865D}" presName="conn2-1" presStyleLbl="parChTrans1D4" presStyleIdx="5" presStyleCnt="6"/>
      <dgm:spPr/>
    </dgm:pt>
    <dgm:pt modelId="{DD6A06F4-07F9-4A16-92DB-98340A953463}" type="pres">
      <dgm:prSet presAssocID="{EDCB429A-DC8B-4331-9DA7-EFC35CF2865D}" presName="connTx" presStyleLbl="parChTrans1D4" presStyleIdx="5" presStyleCnt="6"/>
      <dgm:spPr/>
    </dgm:pt>
    <dgm:pt modelId="{6EFEAECB-CB24-42A3-9563-44F25E6A8DE4}" type="pres">
      <dgm:prSet presAssocID="{8CCB31F8-1DA0-4A5B-9E9A-A5080A695482}" presName="root2" presStyleCnt="0"/>
      <dgm:spPr/>
    </dgm:pt>
    <dgm:pt modelId="{C13809D0-9E2F-4C26-A4C9-7843A423E689}" type="pres">
      <dgm:prSet presAssocID="{8CCB31F8-1DA0-4A5B-9E9A-A5080A695482}" presName="LevelTwoTextNode" presStyleLbl="node4" presStyleIdx="5" presStyleCnt="6">
        <dgm:presLayoutVars>
          <dgm:chPref val="3"/>
        </dgm:presLayoutVars>
      </dgm:prSet>
      <dgm:spPr/>
    </dgm:pt>
    <dgm:pt modelId="{0461A7C1-9480-4949-983B-D10FAA9DA637}" type="pres">
      <dgm:prSet presAssocID="{8CCB31F8-1DA0-4A5B-9E9A-A5080A695482}" presName="level3hierChild" presStyleCnt="0"/>
      <dgm:spPr/>
    </dgm:pt>
    <dgm:pt modelId="{03B4325D-FCD0-4043-B2FE-1D536FFCE54A}" type="pres">
      <dgm:prSet presAssocID="{EA9DE3DA-B0A5-4C6D-8AFE-107A2F4CB20F}" presName="conn2-1" presStyleLbl="parChTrans1D2" presStyleIdx="1" presStyleCnt="4"/>
      <dgm:spPr/>
    </dgm:pt>
    <dgm:pt modelId="{38AA4B98-777F-4EB1-8618-8E8D73F14C05}" type="pres">
      <dgm:prSet presAssocID="{EA9DE3DA-B0A5-4C6D-8AFE-107A2F4CB20F}" presName="connTx" presStyleLbl="parChTrans1D2" presStyleIdx="1" presStyleCnt="4"/>
      <dgm:spPr/>
    </dgm:pt>
    <dgm:pt modelId="{A54C61C0-6661-4599-A0C2-76E7EC2E02EA}" type="pres">
      <dgm:prSet presAssocID="{0B8E7FC5-395C-4557-94C1-7635FC6E28C4}" presName="root2" presStyleCnt="0"/>
      <dgm:spPr/>
    </dgm:pt>
    <dgm:pt modelId="{43259057-DD47-48E0-8052-403D9868B261}" type="pres">
      <dgm:prSet presAssocID="{0B8E7FC5-395C-4557-94C1-7635FC6E28C4}" presName="LevelTwoTextNode" presStyleLbl="node2" presStyleIdx="1" presStyleCnt="4">
        <dgm:presLayoutVars>
          <dgm:chPref val="3"/>
        </dgm:presLayoutVars>
      </dgm:prSet>
      <dgm:spPr/>
    </dgm:pt>
    <dgm:pt modelId="{4DA084A3-8A93-4CC7-B43A-BF52C933601B}" type="pres">
      <dgm:prSet presAssocID="{0B8E7FC5-395C-4557-94C1-7635FC6E28C4}" presName="level3hierChild" presStyleCnt="0"/>
      <dgm:spPr/>
    </dgm:pt>
    <dgm:pt modelId="{7E9A079A-745B-4652-9431-A2D702B5561A}" type="pres">
      <dgm:prSet presAssocID="{9C65BFB7-88BD-485A-B331-06EE0224B579}" presName="conn2-1" presStyleLbl="parChTrans1D3" presStyleIdx="2" presStyleCnt="7"/>
      <dgm:spPr/>
    </dgm:pt>
    <dgm:pt modelId="{0E1C9F56-ADC2-4E04-945F-9F13BB0EA173}" type="pres">
      <dgm:prSet presAssocID="{9C65BFB7-88BD-485A-B331-06EE0224B579}" presName="connTx" presStyleLbl="parChTrans1D3" presStyleIdx="2" presStyleCnt="7"/>
      <dgm:spPr/>
    </dgm:pt>
    <dgm:pt modelId="{AB735E4B-214A-4BFD-81C3-715710A18E22}" type="pres">
      <dgm:prSet presAssocID="{27155BEB-76A0-4FBF-8465-9A5E60F853E9}" presName="root2" presStyleCnt="0"/>
      <dgm:spPr/>
    </dgm:pt>
    <dgm:pt modelId="{DB7D8290-B8F4-4EAB-811E-289BCF8C4E46}" type="pres">
      <dgm:prSet presAssocID="{27155BEB-76A0-4FBF-8465-9A5E60F853E9}" presName="LevelTwoTextNode" presStyleLbl="node3" presStyleIdx="2" presStyleCnt="7">
        <dgm:presLayoutVars>
          <dgm:chPref val="3"/>
        </dgm:presLayoutVars>
      </dgm:prSet>
      <dgm:spPr/>
    </dgm:pt>
    <dgm:pt modelId="{C90D1AEF-9C73-4BBA-846A-23EE2FA70E13}" type="pres">
      <dgm:prSet presAssocID="{27155BEB-76A0-4FBF-8465-9A5E60F853E9}" presName="level3hierChild" presStyleCnt="0"/>
      <dgm:spPr/>
    </dgm:pt>
    <dgm:pt modelId="{C090265F-F452-4427-B4D7-0C4F30E9DD87}" type="pres">
      <dgm:prSet presAssocID="{D8B22D9B-3751-4A91-9DDE-C6E2FC758825}" presName="conn2-1" presStyleLbl="parChTrans1D3" presStyleIdx="3" presStyleCnt="7"/>
      <dgm:spPr/>
    </dgm:pt>
    <dgm:pt modelId="{977A342C-DB91-44DC-BEA0-A1A952B54C22}" type="pres">
      <dgm:prSet presAssocID="{D8B22D9B-3751-4A91-9DDE-C6E2FC758825}" presName="connTx" presStyleLbl="parChTrans1D3" presStyleIdx="3" presStyleCnt="7"/>
      <dgm:spPr/>
    </dgm:pt>
    <dgm:pt modelId="{EA3E9A1A-4CAF-4D88-84C8-FCE1A28248FF}" type="pres">
      <dgm:prSet presAssocID="{D0343E2B-F7FB-4952-AB91-4ECCB6184B6D}" presName="root2" presStyleCnt="0"/>
      <dgm:spPr/>
    </dgm:pt>
    <dgm:pt modelId="{CBEDC489-6940-4746-9D8D-47CEDBD1B50A}" type="pres">
      <dgm:prSet presAssocID="{D0343E2B-F7FB-4952-AB91-4ECCB6184B6D}" presName="LevelTwoTextNode" presStyleLbl="node3" presStyleIdx="3" presStyleCnt="7">
        <dgm:presLayoutVars>
          <dgm:chPref val="3"/>
        </dgm:presLayoutVars>
      </dgm:prSet>
      <dgm:spPr/>
    </dgm:pt>
    <dgm:pt modelId="{64EAB71D-AC94-40F3-8DFB-BAFE97F080CD}" type="pres">
      <dgm:prSet presAssocID="{D0343E2B-F7FB-4952-AB91-4ECCB6184B6D}" presName="level3hierChild" presStyleCnt="0"/>
      <dgm:spPr/>
    </dgm:pt>
    <dgm:pt modelId="{6F8111EB-371A-4E08-85D3-3780D8898BF0}" type="pres">
      <dgm:prSet presAssocID="{7346DB5A-9ADE-4B46-BC50-D89EE17AEBF2}" presName="conn2-1" presStyleLbl="parChTrans1D2" presStyleIdx="2" presStyleCnt="4"/>
      <dgm:spPr/>
    </dgm:pt>
    <dgm:pt modelId="{9396AB01-11F9-4134-9B7A-1332BF2F13A5}" type="pres">
      <dgm:prSet presAssocID="{7346DB5A-9ADE-4B46-BC50-D89EE17AEBF2}" presName="connTx" presStyleLbl="parChTrans1D2" presStyleIdx="2" presStyleCnt="4"/>
      <dgm:spPr/>
    </dgm:pt>
    <dgm:pt modelId="{2C7AAA1B-B083-43B9-A15F-30158670E819}" type="pres">
      <dgm:prSet presAssocID="{D11E7039-5AB6-4BB2-8AA6-EB32438A806E}" presName="root2" presStyleCnt="0"/>
      <dgm:spPr/>
    </dgm:pt>
    <dgm:pt modelId="{5FC3FCB3-4E0B-4E15-A842-D0DCE5003769}" type="pres">
      <dgm:prSet presAssocID="{D11E7039-5AB6-4BB2-8AA6-EB32438A806E}" presName="LevelTwoTextNode" presStyleLbl="node2" presStyleIdx="2" presStyleCnt="4">
        <dgm:presLayoutVars>
          <dgm:chPref val="3"/>
        </dgm:presLayoutVars>
      </dgm:prSet>
      <dgm:spPr/>
    </dgm:pt>
    <dgm:pt modelId="{82AEEF2A-E6F3-4460-9D9D-9B2254F3FE06}" type="pres">
      <dgm:prSet presAssocID="{D11E7039-5AB6-4BB2-8AA6-EB32438A806E}" presName="level3hierChild" presStyleCnt="0"/>
      <dgm:spPr/>
    </dgm:pt>
    <dgm:pt modelId="{1EC6CB8F-EA9D-4378-96D7-8DF038B9E26B}" type="pres">
      <dgm:prSet presAssocID="{C86BC5A8-2BD1-4669-9F68-E3767C45ADEE}" presName="conn2-1" presStyleLbl="parChTrans1D3" presStyleIdx="4" presStyleCnt="7"/>
      <dgm:spPr/>
    </dgm:pt>
    <dgm:pt modelId="{91B0314D-A495-4301-9F9B-03E88D692914}" type="pres">
      <dgm:prSet presAssocID="{C86BC5A8-2BD1-4669-9F68-E3767C45ADEE}" presName="connTx" presStyleLbl="parChTrans1D3" presStyleIdx="4" presStyleCnt="7"/>
      <dgm:spPr/>
    </dgm:pt>
    <dgm:pt modelId="{CDD7CD6A-2CE1-445A-A38B-A8EDA58904A5}" type="pres">
      <dgm:prSet presAssocID="{A505F93D-30DB-44A9-9839-A5B284D97890}" presName="root2" presStyleCnt="0"/>
      <dgm:spPr/>
    </dgm:pt>
    <dgm:pt modelId="{7A853EC0-DD1A-42DD-A23F-FE2EB64158F8}" type="pres">
      <dgm:prSet presAssocID="{A505F93D-30DB-44A9-9839-A5B284D97890}" presName="LevelTwoTextNode" presStyleLbl="node3" presStyleIdx="4" presStyleCnt="7">
        <dgm:presLayoutVars>
          <dgm:chPref val="3"/>
        </dgm:presLayoutVars>
      </dgm:prSet>
      <dgm:spPr/>
    </dgm:pt>
    <dgm:pt modelId="{E117B520-8645-4DF3-86B5-D660BF8A57BE}" type="pres">
      <dgm:prSet presAssocID="{A505F93D-30DB-44A9-9839-A5B284D97890}" presName="level3hierChild" presStyleCnt="0"/>
      <dgm:spPr/>
    </dgm:pt>
    <dgm:pt modelId="{20262F13-1F54-4E16-B86C-7E99B3DFB9D3}" type="pres">
      <dgm:prSet presAssocID="{8C7871E4-02B0-46D0-89E6-FC0AAE5C882F}" presName="conn2-1" presStyleLbl="parChTrans1D3" presStyleIdx="5" presStyleCnt="7"/>
      <dgm:spPr/>
    </dgm:pt>
    <dgm:pt modelId="{14DD8B27-7C61-406F-9B0C-BB36E8D666A4}" type="pres">
      <dgm:prSet presAssocID="{8C7871E4-02B0-46D0-89E6-FC0AAE5C882F}" presName="connTx" presStyleLbl="parChTrans1D3" presStyleIdx="5" presStyleCnt="7"/>
      <dgm:spPr/>
    </dgm:pt>
    <dgm:pt modelId="{3D7164B9-AA43-4109-9016-75AF37BD9570}" type="pres">
      <dgm:prSet presAssocID="{90CD02F7-437E-48C4-96FD-95472EBBC0D8}" presName="root2" presStyleCnt="0"/>
      <dgm:spPr/>
    </dgm:pt>
    <dgm:pt modelId="{DC79B0A9-A9D8-41A8-99E3-0608DE127AB6}" type="pres">
      <dgm:prSet presAssocID="{90CD02F7-437E-48C4-96FD-95472EBBC0D8}" presName="LevelTwoTextNode" presStyleLbl="node3" presStyleIdx="5" presStyleCnt="7">
        <dgm:presLayoutVars>
          <dgm:chPref val="3"/>
        </dgm:presLayoutVars>
      </dgm:prSet>
      <dgm:spPr/>
    </dgm:pt>
    <dgm:pt modelId="{027E5E54-9004-4B10-8CA2-C6E792D7CB7E}" type="pres">
      <dgm:prSet presAssocID="{90CD02F7-437E-48C4-96FD-95472EBBC0D8}" presName="level3hierChild" presStyleCnt="0"/>
      <dgm:spPr/>
    </dgm:pt>
    <dgm:pt modelId="{9F8F782D-A852-431B-B558-FE26302CF92E}" type="pres">
      <dgm:prSet presAssocID="{92AC4099-859A-4485-B00D-7C29412AEE29}" presName="conn2-1" presStyleLbl="parChTrans1D3" presStyleIdx="6" presStyleCnt="7"/>
      <dgm:spPr/>
    </dgm:pt>
    <dgm:pt modelId="{0466E8E9-98C6-4A12-8660-BD1D88AE8C1E}" type="pres">
      <dgm:prSet presAssocID="{92AC4099-859A-4485-B00D-7C29412AEE29}" presName="connTx" presStyleLbl="parChTrans1D3" presStyleIdx="6" presStyleCnt="7"/>
      <dgm:spPr/>
    </dgm:pt>
    <dgm:pt modelId="{957EEE38-3A08-48BA-B348-36AD6C6CAB66}" type="pres">
      <dgm:prSet presAssocID="{47C41C96-365B-4EF1-8E7D-2C0288BD3A56}" presName="root2" presStyleCnt="0"/>
      <dgm:spPr/>
    </dgm:pt>
    <dgm:pt modelId="{887ACBC2-0DEF-484B-90E6-798D65DD2359}" type="pres">
      <dgm:prSet presAssocID="{47C41C96-365B-4EF1-8E7D-2C0288BD3A56}" presName="LevelTwoTextNode" presStyleLbl="node3" presStyleIdx="6" presStyleCnt="7">
        <dgm:presLayoutVars>
          <dgm:chPref val="3"/>
        </dgm:presLayoutVars>
      </dgm:prSet>
      <dgm:spPr/>
    </dgm:pt>
    <dgm:pt modelId="{0C041D30-290A-4C5D-A1CE-341AB30E9FFB}" type="pres">
      <dgm:prSet presAssocID="{47C41C96-365B-4EF1-8E7D-2C0288BD3A56}" presName="level3hierChild" presStyleCnt="0"/>
      <dgm:spPr/>
    </dgm:pt>
    <dgm:pt modelId="{D88ADDE9-AD82-4FFB-982F-8D17F6D9682B}" type="pres">
      <dgm:prSet presAssocID="{5DBF04E0-3D45-43C0-972D-9EF7FC8D7158}" presName="conn2-1" presStyleLbl="parChTrans1D2" presStyleIdx="3" presStyleCnt="4"/>
      <dgm:spPr/>
    </dgm:pt>
    <dgm:pt modelId="{BF2968A1-A13F-4EA2-872C-570A852EC1C7}" type="pres">
      <dgm:prSet presAssocID="{5DBF04E0-3D45-43C0-972D-9EF7FC8D7158}" presName="connTx" presStyleLbl="parChTrans1D2" presStyleIdx="3" presStyleCnt="4"/>
      <dgm:spPr/>
    </dgm:pt>
    <dgm:pt modelId="{AED45DCD-79C1-4528-B364-1F5B4AD8E4DC}" type="pres">
      <dgm:prSet presAssocID="{031659A3-A37D-4F14-B696-F7477384FDAB}" presName="root2" presStyleCnt="0"/>
      <dgm:spPr/>
    </dgm:pt>
    <dgm:pt modelId="{5826ADF8-4DC5-4551-AFF6-9F89B723612A}" type="pres">
      <dgm:prSet presAssocID="{031659A3-A37D-4F14-B696-F7477384FDAB}" presName="LevelTwoTextNode" presStyleLbl="node2" presStyleIdx="3" presStyleCnt="4">
        <dgm:presLayoutVars>
          <dgm:chPref val="3"/>
        </dgm:presLayoutVars>
      </dgm:prSet>
      <dgm:spPr/>
    </dgm:pt>
    <dgm:pt modelId="{E5AE05E1-C9EF-486E-A800-51BA1F3E939C}" type="pres">
      <dgm:prSet presAssocID="{031659A3-A37D-4F14-B696-F7477384FDAB}" presName="level3hierChild" presStyleCnt="0"/>
      <dgm:spPr/>
    </dgm:pt>
  </dgm:ptLst>
  <dgm:cxnLst>
    <dgm:cxn modelId="{9CE49B03-6DFD-4BAF-B72A-E4A0F1ED9B69}" type="presOf" srcId="{D8B22D9B-3751-4A91-9DDE-C6E2FC758825}" destId="{C090265F-F452-4427-B4D7-0C4F30E9DD87}" srcOrd="0" destOrd="0" presId="urn:microsoft.com/office/officeart/2008/layout/HorizontalMultiLevelHierarchy"/>
    <dgm:cxn modelId="{10E09D08-3FE2-4355-9A44-A3E2FBF2BBC1}" srcId="{D11E7039-5AB6-4BB2-8AA6-EB32438A806E}" destId="{90CD02F7-437E-48C4-96FD-95472EBBC0D8}" srcOrd="1" destOrd="0" parTransId="{8C7871E4-02B0-46D0-89E6-FC0AAE5C882F}" sibTransId="{D4E5A479-4EBC-4E15-A51E-0A99D10AB92D}"/>
    <dgm:cxn modelId="{EF1BAB08-EE3C-42BF-9404-12086DF888CE}" type="presOf" srcId="{A505F93D-30DB-44A9-9839-A5B284D97890}" destId="{7A853EC0-DD1A-42DD-A23F-FE2EB64158F8}" srcOrd="0" destOrd="0" presId="urn:microsoft.com/office/officeart/2008/layout/HorizontalMultiLevelHierarchy"/>
    <dgm:cxn modelId="{F4454D09-9F4B-4A91-945C-23D99DABD73B}" type="presOf" srcId="{8CCB31F8-1DA0-4A5B-9E9A-A5080A695482}" destId="{C13809D0-9E2F-4C26-A4C9-7843A423E689}" srcOrd="0" destOrd="0" presId="urn:microsoft.com/office/officeart/2008/layout/HorizontalMultiLevelHierarchy"/>
    <dgm:cxn modelId="{97B9ED0D-C0BC-4963-9D9E-C7366F319AFD}" type="presOf" srcId="{27155BEB-76A0-4FBF-8465-9A5E60F853E9}" destId="{DB7D8290-B8F4-4EAB-811E-289BCF8C4E46}" srcOrd="0" destOrd="0" presId="urn:microsoft.com/office/officeart/2008/layout/HorizontalMultiLevelHierarchy"/>
    <dgm:cxn modelId="{1CDA4218-C3BE-4D8A-9A6A-7048CBF802FF}" type="presOf" srcId="{D0343E2B-F7FB-4952-AB91-4ECCB6184B6D}" destId="{CBEDC489-6940-4746-9D8D-47CEDBD1B50A}" srcOrd="0" destOrd="0" presId="urn:microsoft.com/office/officeart/2008/layout/HorizontalMultiLevelHierarchy"/>
    <dgm:cxn modelId="{83506819-01B0-4161-86DE-8A443E7E4191}" type="presOf" srcId="{0A436F08-ADF0-4B96-A4FC-CD61E2DF9174}" destId="{EE107F35-715D-4CC4-87CC-CF03DF3D9C06}" srcOrd="0" destOrd="0" presId="urn:microsoft.com/office/officeart/2008/layout/HorizontalMultiLevelHierarchy"/>
    <dgm:cxn modelId="{1435C51F-1BB7-4333-AB89-638020DA97F8}" type="presOf" srcId="{533C1204-508A-4C02-BBDD-F2028AC584B9}" destId="{D1B0255C-090E-49C2-AA8B-50C981B81010}" srcOrd="0" destOrd="0" presId="urn:microsoft.com/office/officeart/2008/layout/HorizontalMultiLevelHierarchy"/>
    <dgm:cxn modelId="{13E95D23-590B-4A04-A3D0-BCE9939B2BC4}" type="presOf" srcId="{533C1204-508A-4C02-BBDD-F2028AC584B9}" destId="{6155D323-0DEE-4EE5-A6DD-31A24231CEC2}" srcOrd="1" destOrd="0" presId="urn:microsoft.com/office/officeart/2008/layout/HorizontalMultiLevelHierarchy"/>
    <dgm:cxn modelId="{11CF5B29-154D-40C3-8005-DAFAFCF08F16}" type="presOf" srcId="{47021BDC-7261-4F08-BE42-C0A8F3269D06}" destId="{42FFE15B-D973-4D3C-9346-4AABBA6ED8DD}" srcOrd="1" destOrd="0" presId="urn:microsoft.com/office/officeart/2008/layout/HorizontalMultiLevelHierarchy"/>
    <dgm:cxn modelId="{2819002F-BA1A-4949-8878-A752BE4FD7B6}" srcId="{D667678A-49BD-4BDD-AAE0-86E387E4C4A4}" destId="{F4353B13-96FA-46B1-ADDC-9EF09EC71680}" srcOrd="0" destOrd="0" parTransId="{47021BDC-7261-4F08-BE42-C0A8F3269D06}" sibTransId="{309B5D56-E409-4FE4-BCA8-C13D8AC72C33}"/>
    <dgm:cxn modelId="{28479832-EE0B-4B2B-BE31-5B00247CCFC9}" type="presOf" srcId="{C86BC5A8-2BD1-4669-9F68-E3767C45ADEE}" destId="{91B0314D-A495-4301-9F9B-03E88D692914}" srcOrd="1" destOrd="0" presId="urn:microsoft.com/office/officeart/2008/layout/HorizontalMultiLevelHierarchy"/>
    <dgm:cxn modelId="{45A6FC34-5F90-438F-8262-DBBBB3ECA8B5}" type="presOf" srcId="{EA9DE3DA-B0A5-4C6D-8AFE-107A2F4CB20F}" destId="{03B4325D-FCD0-4043-B2FE-1D536FFCE54A}" srcOrd="0" destOrd="0" presId="urn:microsoft.com/office/officeart/2008/layout/HorizontalMultiLevelHierarchy"/>
    <dgm:cxn modelId="{0B535838-01CB-43F6-86EA-84B3C913F929}" type="presOf" srcId="{47C41C96-365B-4EF1-8E7D-2C0288BD3A56}" destId="{887ACBC2-0DEF-484B-90E6-798D65DD2359}" srcOrd="0" destOrd="0" presId="urn:microsoft.com/office/officeart/2008/layout/HorizontalMultiLevelHierarchy"/>
    <dgm:cxn modelId="{BDCF6E5B-C51C-4CAA-A6D6-5928320BB190}" type="presOf" srcId="{AC0BCF51-F858-4AAF-A692-20C429FAF526}" destId="{E3B5C9D4-5935-46AC-8277-F3323A776023}" srcOrd="0" destOrd="0" presId="urn:microsoft.com/office/officeart/2008/layout/HorizontalMultiLevelHierarchy"/>
    <dgm:cxn modelId="{04E3FC5B-A8BB-4151-A442-B902684AFFA9}" type="presOf" srcId="{0B8E7FC5-395C-4557-94C1-7635FC6E28C4}" destId="{43259057-DD47-48E0-8052-403D9868B261}" srcOrd="0" destOrd="0" presId="urn:microsoft.com/office/officeart/2008/layout/HorizontalMultiLevelHierarchy"/>
    <dgm:cxn modelId="{748D2C5E-C384-4D75-8E02-22EE9A0C3116}" srcId="{0B8E7FC5-395C-4557-94C1-7635FC6E28C4}" destId="{D0343E2B-F7FB-4952-AB91-4ECCB6184B6D}" srcOrd="1" destOrd="0" parTransId="{D8B22D9B-3751-4A91-9DDE-C6E2FC758825}" sibTransId="{FD747D0B-0910-473C-AE9D-F679D6C66EDA}"/>
    <dgm:cxn modelId="{FF24875F-4DB6-48FD-B23C-59245DFDEBF8}" srcId="{D11E7039-5AB6-4BB2-8AA6-EB32438A806E}" destId="{A505F93D-30DB-44A9-9839-A5B284D97890}" srcOrd="0" destOrd="0" parTransId="{C86BC5A8-2BD1-4669-9F68-E3767C45ADEE}" sibTransId="{C67300FC-1992-49A7-857E-036BDBF04A58}"/>
    <dgm:cxn modelId="{9E9F6D60-79B3-43BA-8854-3FB4754E52F1}" type="presOf" srcId="{F4353B13-96FA-46B1-ADDC-9EF09EC71680}" destId="{E19FAB8A-BFB0-44A9-A68A-E573439C5F3C}" srcOrd="0" destOrd="0" presId="urn:microsoft.com/office/officeart/2008/layout/HorizontalMultiLevelHierarchy"/>
    <dgm:cxn modelId="{23D25660-DBBE-4060-806A-A8501EDA2339}" type="presOf" srcId="{EDCB429A-DC8B-4331-9DA7-EFC35CF2865D}" destId="{77B0B844-991C-4FF0-A588-C373568B4A75}" srcOrd="0" destOrd="0" presId="urn:microsoft.com/office/officeart/2008/layout/HorizontalMultiLevelHierarchy"/>
    <dgm:cxn modelId="{D6EED260-9709-4B3D-8964-898CAE2D39B9}" srcId="{F4353B13-96FA-46B1-ADDC-9EF09EC71680}" destId="{E9CA1ED4-06DC-4119-A046-C8C43D0C3C09}" srcOrd="0" destOrd="0" parTransId="{F4FADA59-B015-44E7-BD63-CB9C4F907731}" sibTransId="{A0FC8D83-8B18-48D5-BE9F-22B4D83260D0}"/>
    <dgm:cxn modelId="{C3ECDA60-4B84-47FC-ABBE-CA9CEE8E00F4}" srcId="{D667678A-49BD-4BDD-AAE0-86E387E4C4A4}" destId="{031659A3-A37D-4F14-B696-F7477384FDAB}" srcOrd="3" destOrd="0" parTransId="{5DBF04E0-3D45-43C0-972D-9EF7FC8D7158}" sibTransId="{55887263-A81C-4E55-9281-C265DC28FEB8}"/>
    <dgm:cxn modelId="{6DF06343-6739-4D9D-9DD4-D7F8DB1A60B1}" type="presOf" srcId="{6404F220-0F2B-4A26-91E5-2AD1DFA8BCF0}" destId="{BB4015C6-BCE5-4410-81C4-5D36B4DB4A92}" srcOrd="1" destOrd="0" presId="urn:microsoft.com/office/officeart/2008/layout/HorizontalMultiLevelHierarchy"/>
    <dgm:cxn modelId="{C53E8145-82FF-42EB-84AF-72D29977883D}" srcId="{8643163E-5851-4EC8-B911-A16528754B48}" destId="{D667678A-49BD-4BDD-AAE0-86E387E4C4A4}" srcOrd="0" destOrd="0" parTransId="{AAF0E2F0-D104-4853-AA4C-EC24F0AD1248}" sibTransId="{897544CF-DD84-40E1-8A41-50DB583EC94C}"/>
    <dgm:cxn modelId="{70C98F46-1613-45B5-B7C6-7EB3C21C53CB}" srcId="{E9CA1ED4-06DC-4119-A046-C8C43D0C3C09}" destId="{6EE7CF21-1946-4313-B3EB-6FDB3F75193E}" srcOrd="1" destOrd="0" parTransId="{533C1204-508A-4C02-BBDD-F2028AC584B9}" sibTransId="{436A94BE-B906-4EAD-B2B5-0409BDB8FBFA}"/>
    <dgm:cxn modelId="{956B4147-9862-4E0F-A1E0-A55C7E2A0A15}" srcId="{0B8E7FC5-395C-4557-94C1-7635FC6E28C4}" destId="{27155BEB-76A0-4FBF-8465-9A5E60F853E9}" srcOrd="0" destOrd="0" parTransId="{9C65BFB7-88BD-485A-B331-06EE0224B579}" sibTransId="{EFBC319F-708F-4039-A065-078F4CAAA582}"/>
    <dgm:cxn modelId="{189F3E4B-ACFE-4A12-9F78-5243DE254C34}" type="presOf" srcId="{90CD02F7-437E-48C4-96FD-95472EBBC0D8}" destId="{DC79B0A9-A9D8-41A8-99E3-0608DE127AB6}" srcOrd="0" destOrd="0" presId="urn:microsoft.com/office/officeart/2008/layout/HorizontalMultiLevelHierarchy"/>
    <dgm:cxn modelId="{371FAE6C-90C5-47FB-AD97-23D60152C447}" type="presOf" srcId="{3320B7A3-4D09-47C0-9DBF-258DEEF6AC21}" destId="{5564B480-420F-48E6-9122-E8F7D89ABB65}" srcOrd="0" destOrd="0" presId="urn:microsoft.com/office/officeart/2008/layout/HorizontalMultiLevelHierarchy"/>
    <dgm:cxn modelId="{6FE29C4F-7D86-4817-82A0-4095FECCBD23}" type="presOf" srcId="{D20B5955-6A57-42B9-B360-3326A9528526}" destId="{D43478C8-2519-4CCA-B116-0B856D0BCE1D}" srcOrd="0" destOrd="0" presId="urn:microsoft.com/office/officeart/2008/layout/HorizontalMultiLevelHierarchy"/>
    <dgm:cxn modelId="{DF25BF70-C98A-411F-96C0-995208E5FAB5}" type="presOf" srcId="{6404F220-0F2B-4A26-91E5-2AD1DFA8BCF0}" destId="{4675DEE4-6087-420C-A228-43A30F56FF8C}" srcOrd="0" destOrd="0" presId="urn:microsoft.com/office/officeart/2008/layout/HorizontalMultiLevelHierarchy"/>
    <dgm:cxn modelId="{1991E370-057D-45F8-A3A2-58E13EC02D2F}" type="presOf" srcId="{7346DB5A-9ADE-4B46-BC50-D89EE17AEBF2}" destId="{9396AB01-11F9-4134-9B7A-1332BF2F13A5}" srcOrd="1" destOrd="0" presId="urn:microsoft.com/office/officeart/2008/layout/HorizontalMultiLevelHierarchy"/>
    <dgm:cxn modelId="{A4668671-A898-4C4B-B7CD-B77792DAE58D}" type="presOf" srcId="{466B4ABA-489C-49F7-A877-5F8DDC036601}" destId="{26CC91F1-9A5E-4EF0-9021-2B519A7CBEEE}" srcOrd="1" destOrd="0" presId="urn:microsoft.com/office/officeart/2008/layout/HorizontalMultiLevelHierarchy"/>
    <dgm:cxn modelId="{5B31E471-7901-461B-B648-5AEEBF1B3A05}" type="presOf" srcId="{AC0BCF51-F858-4AAF-A692-20C429FAF526}" destId="{C4536F3E-FF4A-4344-8A73-22573CFBF7DD}" srcOrd="1" destOrd="0" presId="urn:microsoft.com/office/officeart/2008/layout/HorizontalMultiLevelHierarchy"/>
    <dgm:cxn modelId="{0DA4A277-CBCD-44FD-BAD5-A8DC137626B2}" type="presOf" srcId="{F4FADA59-B015-44E7-BD63-CB9C4F907731}" destId="{96FA75DE-C849-4002-A291-8AA4816E3763}" srcOrd="0" destOrd="0" presId="urn:microsoft.com/office/officeart/2008/layout/HorizontalMultiLevelHierarchy"/>
    <dgm:cxn modelId="{68628078-89F2-49FC-B4EF-EF4048FBBB92}" type="presOf" srcId="{D8B22D9B-3751-4A91-9DDE-C6E2FC758825}" destId="{977A342C-DB91-44DC-BEA0-A1A952B54C22}" srcOrd="1" destOrd="0" presId="urn:microsoft.com/office/officeart/2008/layout/HorizontalMultiLevelHierarchy"/>
    <dgm:cxn modelId="{7F8C8F7B-BD72-433A-9674-B69DD93EB7B4}" type="presOf" srcId="{9C65BFB7-88BD-485A-B331-06EE0224B579}" destId="{7E9A079A-745B-4652-9431-A2D702B5561A}" srcOrd="0" destOrd="0" presId="urn:microsoft.com/office/officeart/2008/layout/HorizontalMultiLevelHierarchy"/>
    <dgm:cxn modelId="{FC444E7C-ABD0-4A69-91F6-EFAEDCC8B173}" type="presOf" srcId="{6EE7CF21-1946-4313-B3EB-6FDB3F75193E}" destId="{C36EABE4-36BC-4A6A-9CC6-A612D1E24BF7}" srcOrd="0" destOrd="0" presId="urn:microsoft.com/office/officeart/2008/layout/HorizontalMultiLevelHierarchy"/>
    <dgm:cxn modelId="{1711B482-0EF9-4966-BFB0-9679993C4D28}" type="presOf" srcId="{D667678A-49BD-4BDD-AAE0-86E387E4C4A4}" destId="{3DDC3EBB-CEAF-4D91-8852-448678483DE5}" srcOrd="0" destOrd="0" presId="urn:microsoft.com/office/officeart/2008/layout/HorizontalMultiLevelHierarchy"/>
    <dgm:cxn modelId="{E2BF608C-6963-4A40-A6C0-922D055D2320}" type="presOf" srcId="{8C7871E4-02B0-46D0-89E6-FC0AAE5C882F}" destId="{14DD8B27-7C61-406F-9B0C-BB36E8D666A4}" srcOrd="1" destOrd="0" presId="urn:microsoft.com/office/officeart/2008/layout/HorizontalMultiLevelHierarchy"/>
    <dgm:cxn modelId="{609B858D-2ACB-448B-9E0D-18CA4AAD6B7F}" type="presOf" srcId="{F6EE9ED6-A9D1-4BE5-B9E8-312589BC1C93}" destId="{273CFB03-01A5-4C4A-9F6B-46D83BFA0DDF}" srcOrd="0" destOrd="0" presId="urn:microsoft.com/office/officeart/2008/layout/HorizontalMultiLevelHierarchy"/>
    <dgm:cxn modelId="{C2588E8E-A6B6-4651-8CED-2CA99A3E393F}" srcId="{D11E7039-5AB6-4BB2-8AA6-EB32438A806E}" destId="{47C41C96-365B-4EF1-8E7D-2C0288BD3A56}" srcOrd="2" destOrd="0" parTransId="{92AC4099-859A-4485-B00D-7C29412AEE29}" sibTransId="{57584568-499D-44EE-9185-F1FF185B52D7}"/>
    <dgm:cxn modelId="{6AC9938E-B356-4449-A11A-D2AC6519C07A}" srcId="{F4353B13-96FA-46B1-ADDC-9EF09EC71680}" destId="{2147D436-017C-41FC-BE94-7B6A66D84B5A}" srcOrd="1" destOrd="0" parTransId="{AC0BCF51-F858-4AAF-A692-20C429FAF526}" sibTransId="{BD14E105-0889-4573-B3AD-64C30EE1417F}"/>
    <dgm:cxn modelId="{17BBFB8F-5D45-47A6-9DA6-E901857018A3}" type="presOf" srcId="{D56D412B-EAA2-476C-ADB5-8D536AA248A7}" destId="{EA8636E8-BB9C-4F97-BA05-4FAEB74FDA22}" srcOrd="0" destOrd="0" presId="urn:microsoft.com/office/officeart/2008/layout/HorizontalMultiLevelHierarchy"/>
    <dgm:cxn modelId="{50473E9F-D339-4660-B40C-C4D15D08EF5D}" type="presOf" srcId="{003B8E78-E017-4224-8C38-FE8C4E0C6370}" destId="{AB568BD1-B0AA-4E6A-AEAE-4AA418AB6F14}" srcOrd="0" destOrd="0" presId="urn:microsoft.com/office/officeart/2008/layout/HorizontalMultiLevelHierarchy"/>
    <dgm:cxn modelId="{FB1BDD9F-E50A-4E59-812D-6EC5D5C29A24}" srcId="{2147D436-017C-41FC-BE94-7B6A66D84B5A}" destId="{F6EE9ED6-A9D1-4BE5-B9E8-312589BC1C93}" srcOrd="0" destOrd="0" parTransId="{466B4ABA-489C-49F7-A877-5F8DDC036601}" sibTransId="{4018694B-B0D7-4ACB-8324-BD1DC5A3E862}"/>
    <dgm:cxn modelId="{CD9878A5-4A59-42A1-AB5E-3BBB43624A21}" type="presOf" srcId="{E9CA1ED4-06DC-4119-A046-C8C43D0C3C09}" destId="{066B9C32-C55D-41E2-B35F-80C6914704B6}" srcOrd="0" destOrd="0" presId="urn:microsoft.com/office/officeart/2008/layout/HorizontalMultiLevelHierarchy"/>
    <dgm:cxn modelId="{89EA45A7-A03B-455B-A4C5-AE1004C6373C}" type="presOf" srcId="{92AC4099-859A-4485-B00D-7C29412AEE29}" destId="{0466E8E9-98C6-4A12-8660-BD1D88AE8C1E}" srcOrd="1" destOrd="0" presId="urn:microsoft.com/office/officeart/2008/layout/HorizontalMultiLevelHierarchy"/>
    <dgm:cxn modelId="{BEC473AA-347D-4AF1-B6F7-79B9C5AC70F8}" type="presOf" srcId="{C86BC5A8-2BD1-4669-9F68-E3767C45ADEE}" destId="{1EC6CB8F-EA9D-4378-96D7-8DF038B9E26B}" srcOrd="0" destOrd="0" presId="urn:microsoft.com/office/officeart/2008/layout/HorizontalMultiLevelHierarchy"/>
    <dgm:cxn modelId="{820971AC-BC46-45CE-95F0-0F5FB9FB0088}" type="presOf" srcId="{3320B7A3-4D09-47C0-9DBF-258DEEF6AC21}" destId="{635CD823-3F52-49B5-BE2A-243DB520B89C}" srcOrd="1" destOrd="0" presId="urn:microsoft.com/office/officeart/2008/layout/HorizontalMultiLevelHierarchy"/>
    <dgm:cxn modelId="{29DB49AD-3884-49FF-BED3-3AD125D21C5E}" type="presOf" srcId="{5DBF04E0-3D45-43C0-972D-9EF7FC8D7158}" destId="{D88ADDE9-AD82-4FFB-982F-8D17F6D9682B}" srcOrd="0" destOrd="0" presId="urn:microsoft.com/office/officeart/2008/layout/HorizontalMultiLevelHierarchy"/>
    <dgm:cxn modelId="{600ECCBA-D64D-4D04-913E-CFBFCD97339D}" type="presOf" srcId="{8643163E-5851-4EC8-B911-A16528754B48}" destId="{2570EFC9-966C-4358-B641-9A6B12614150}" srcOrd="0" destOrd="0" presId="urn:microsoft.com/office/officeart/2008/layout/HorizontalMultiLevelHierarchy"/>
    <dgm:cxn modelId="{CB2C38BE-F7F3-401F-A346-C5338196DFAE}" type="presOf" srcId="{F4FADA59-B015-44E7-BD63-CB9C4F907731}" destId="{51AE95EF-C022-419A-9983-772E0D7C759D}" srcOrd="1" destOrd="0" presId="urn:microsoft.com/office/officeart/2008/layout/HorizontalMultiLevelHierarchy"/>
    <dgm:cxn modelId="{1967CABE-9030-462E-BD02-FF6A5D22BB8F}" srcId="{E9CA1ED4-06DC-4119-A046-C8C43D0C3C09}" destId="{0A436F08-ADF0-4B96-A4FC-CD61E2DF9174}" srcOrd="2" destOrd="0" parTransId="{6404F220-0F2B-4A26-91E5-2AD1DFA8BCF0}" sibTransId="{E89C81E0-1129-4D9F-B1EA-6A93FBE3A92D}"/>
    <dgm:cxn modelId="{5A4F2CC0-7C97-4B67-A2C8-663BA489FA91}" type="presOf" srcId="{5DBF04E0-3D45-43C0-972D-9EF7FC8D7158}" destId="{BF2968A1-A13F-4EA2-872C-570A852EC1C7}" srcOrd="1" destOrd="0" presId="urn:microsoft.com/office/officeart/2008/layout/HorizontalMultiLevelHierarchy"/>
    <dgm:cxn modelId="{35A36DC2-760F-464E-A695-0D2C9D3A59BD}" type="presOf" srcId="{92AC4099-859A-4485-B00D-7C29412AEE29}" destId="{9F8F782D-A852-431B-B558-FE26302CF92E}" srcOrd="0" destOrd="0" presId="urn:microsoft.com/office/officeart/2008/layout/HorizontalMultiLevelHierarchy"/>
    <dgm:cxn modelId="{54FD22C9-D76C-4C98-B47F-FF502C561CFD}" type="presOf" srcId="{466B4ABA-489C-49F7-A877-5F8DDC036601}" destId="{2E0ADEAD-AF66-43F2-810C-C246E415A817}" srcOrd="0" destOrd="0" presId="urn:microsoft.com/office/officeart/2008/layout/HorizontalMultiLevelHierarchy"/>
    <dgm:cxn modelId="{084284CC-BFD6-40D5-8799-0279DD1CD6CA}" srcId="{E9CA1ED4-06DC-4119-A046-C8C43D0C3C09}" destId="{D56D412B-EAA2-476C-ADB5-8D536AA248A7}" srcOrd="0" destOrd="0" parTransId="{D20B5955-6A57-42B9-B360-3326A9528526}" sibTransId="{6E557F2F-1E99-4674-8F94-8FA56B250A8E}"/>
    <dgm:cxn modelId="{70582ED4-21A3-478C-A3BB-E8A395E6E591}" srcId="{D667678A-49BD-4BDD-AAE0-86E387E4C4A4}" destId="{0B8E7FC5-395C-4557-94C1-7635FC6E28C4}" srcOrd="1" destOrd="0" parTransId="{EA9DE3DA-B0A5-4C6D-8AFE-107A2F4CB20F}" sibTransId="{8B6F04CD-0B4D-4D60-9088-9F85C4F38630}"/>
    <dgm:cxn modelId="{8E2EAFDA-4765-4849-B572-69889E3613D7}" type="presOf" srcId="{9C65BFB7-88BD-485A-B331-06EE0224B579}" destId="{0E1C9F56-ADC2-4E04-945F-9F13BB0EA173}" srcOrd="1" destOrd="0" presId="urn:microsoft.com/office/officeart/2008/layout/HorizontalMultiLevelHierarchy"/>
    <dgm:cxn modelId="{446229E1-31F6-4062-9906-ADA17BFD5880}" type="presOf" srcId="{7346DB5A-9ADE-4B46-BC50-D89EE17AEBF2}" destId="{6F8111EB-371A-4E08-85D3-3780D8898BF0}" srcOrd="0" destOrd="0" presId="urn:microsoft.com/office/officeart/2008/layout/HorizontalMultiLevelHierarchy"/>
    <dgm:cxn modelId="{546FDCE1-3545-40CE-8B16-B433EE9C0C65}" type="presOf" srcId="{2147D436-017C-41FC-BE94-7B6A66D84B5A}" destId="{A99C52A7-318A-4AB4-93CB-EA6EFA57F456}" srcOrd="0" destOrd="0" presId="urn:microsoft.com/office/officeart/2008/layout/HorizontalMultiLevelHierarchy"/>
    <dgm:cxn modelId="{2E986EE2-131C-4686-8A31-CB43348A5DDF}" type="presOf" srcId="{031659A3-A37D-4F14-B696-F7477384FDAB}" destId="{5826ADF8-4DC5-4551-AFF6-9F89B723612A}" srcOrd="0" destOrd="0" presId="urn:microsoft.com/office/officeart/2008/layout/HorizontalMultiLevelHierarchy"/>
    <dgm:cxn modelId="{1E4541E6-08D9-4BFA-B370-7E7537F8C5BD}" type="presOf" srcId="{8C7871E4-02B0-46D0-89E6-FC0AAE5C882F}" destId="{20262F13-1F54-4E16-B86C-7E99B3DFB9D3}" srcOrd="0" destOrd="0" presId="urn:microsoft.com/office/officeart/2008/layout/HorizontalMultiLevelHierarchy"/>
    <dgm:cxn modelId="{23A15DEA-EE72-4813-9619-63F36C25F752}" srcId="{D667678A-49BD-4BDD-AAE0-86E387E4C4A4}" destId="{D11E7039-5AB6-4BB2-8AA6-EB32438A806E}" srcOrd="2" destOrd="0" parTransId="{7346DB5A-9ADE-4B46-BC50-D89EE17AEBF2}" sibTransId="{A594DB5A-B595-4302-A417-4BADB3771B48}"/>
    <dgm:cxn modelId="{270D74F0-07A6-4458-A725-8BE3010AFD5B}" type="presOf" srcId="{EA9DE3DA-B0A5-4C6D-8AFE-107A2F4CB20F}" destId="{38AA4B98-777F-4EB1-8618-8E8D73F14C05}" srcOrd="1" destOrd="0" presId="urn:microsoft.com/office/officeart/2008/layout/HorizontalMultiLevelHierarchy"/>
    <dgm:cxn modelId="{32B182F2-0CB8-4D1A-ADA5-45010BF15755}" srcId="{2147D436-017C-41FC-BE94-7B6A66D84B5A}" destId="{003B8E78-E017-4224-8C38-FE8C4E0C6370}" srcOrd="1" destOrd="0" parTransId="{3320B7A3-4D09-47C0-9DBF-258DEEF6AC21}" sibTransId="{AA196359-F3B9-4F5F-B9EF-2DF8CEEF429B}"/>
    <dgm:cxn modelId="{A8986CF3-6CB8-49E7-A223-FFCC7F01B9DB}" srcId="{2147D436-017C-41FC-BE94-7B6A66D84B5A}" destId="{8CCB31F8-1DA0-4A5B-9E9A-A5080A695482}" srcOrd="2" destOrd="0" parTransId="{EDCB429A-DC8B-4331-9DA7-EFC35CF2865D}" sibTransId="{AC3759C5-030D-40C4-BB98-B15B0E13B521}"/>
    <dgm:cxn modelId="{E73F39F5-23DC-4773-8357-80AAA4074916}" type="presOf" srcId="{D20B5955-6A57-42B9-B360-3326A9528526}" destId="{6056AB60-0767-41E2-BB61-D1E752917C2B}" srcOrd="1" destOrd="0" presId="urn:microsoft.com/office/officeart/2008/layout/HorizontalMultiLevelHierarchy"/>
    <dgm:cxn modelId="{E1B25DF5-96DC-47CD-9E08-5F7BC42015FE}" type="presOf" srcId="{D11E7039-5AB6-4BB2-8AA6-EB32438A806E}" destId="{5FC3FCB3-4E0B-4E15-A842-D0DCE5003769}" srcOrd="0" destOrd="0" presId="urn:microsoft.com/office/officeart/2008/layout/HorizontalMultiLevelHierarchy"/>
    <dgm:cxn modelId="{39E591F8-CA1D-47D1-87AE-D798EC1B7B43}" type="presOf" srcId="{47021BDC-7261-4F08-BE42-C0A8F3269D06}" destId="{CB0207F3-5C0B-4C13-A25B-E93C0AEC9282}" srcOrd="0" destOrd="0" presId="urn:microsoft.com/office/officeart/2008/layout/HorizontalMultiLevelHierarchy"/>
    <dgm:cxn modelId="{3AC30FFB-5E87-4E1C-A028-DE11FD5C780F}" type="presOf" srcId="{EDCB429A-DC8B-4331-9DA7-EFC35CF2865D}" destId="{DD6A06F4-07F9-4A16-92DB-98340A953463}" srcOrd="1" destOrd="0" presId="urn:microsoft.com/office/officeart/2008/layout/HorizontalMultiLevelHierarchy"/>
    <dgm:cxn modelId="{82903940-3A1C-4867-9C23-F894B39E35DD}" type="presParOf" srcId="{2570EFC9-966C-4358-B641-9A6B12614150}" destId="{5DE66EB2-789A-4C01-A589-BF759F508548}" srcOrd="0" destOrd="0" presId="urn:microsoft.com/office/officeart/2008/layout/HorizontalMultiLevelHierarchy"/>
    <dgm:cxn modelId="{50B521C6-4DDE-43C7-9A50-53F23D0D0AF1}" type="presParOf" srcId="{5DE66EB2-789A-4C01-A589-BF759F508548}" destId="{3DDC3EBB-CEAF-4D91-8852-448678483DE5}" srcOrd="0" destOrd="0" presId="urn:microsoft.com/office/officeart/2008/layout/HorizontalMultiLevelHierarchy"/>
    <dgm:cxn modelId="{76DA23B2-CBFA-493F-B660-95D0E3B403CA}" type="presParOf" srcId="{5DE66EB2-789A-4C01-A589-BF759F508548}" destId="{7AEECCF9-9C6E-4732-9AE3-F010EF2D9232}" srcOrd="1" destOrd="0" presId="urn:microsoft.com/office/officeart/2008/layout/HorizontalMultiLevelHierarchy"/>
    <dgm:cxn modelId="{53C6E5E3-6A27-4DC8-BA0B-EF7F85EC6BB5}" type="presParOf" srcId="{7AEECCF9-9C6E-4732-9AE3-F010EF2D9232}" destId="{CB0207F3-5C0B-4C13-A25B-E93C0AEC9282}" srcOrd="0" destOrd="0" presId="urn:microsoft.com/office/officeart/2008/layout/HorizontalMultiLevelHierarchy"/>
    <dgm:cxn modelId="{D11F2F0A-6500-4D42-97F7-70EEF58E45D5}" type="presParOf" srcId="{CB0207F3-5C0B-4C13-A25B-E93C0AEC9282}" destId="{42FFE15B-D973-4D3C-9346-4AABBA6ED8DD}" srcOrd="0" destOrd="0" presId="urn:microsoft.com/office/officeart/2008/layout/HorizontalMultiLevelHierarchy"/>
    <dgm:cxn modelId="{5E488CF3-8AD0-4112-B391-4E35B0DFE9DC}" type="presParOf" srcId="{7AEECCF9-9C6E-4732-9AE3-F010EF2D9232}" destId="{348C999F-47ED-43D8-AF44-BD9E465837CD}" srcOrd="1" destOrd="0" presId="urn:microsoft.com/office/officeart/2008/layout/HorizontalMultiLevelHierarchy"/>
    <dgm:cxn modelId="{97EC9128-2680-4E5C-8873-9631B4388544}" type="presParOf" srcId="{348C999F-47ED-43D8-AF44-BD9E465837CD}" destId="{E19FAB8A-BFB0-44A9-A68A-E573439C5F3C}" srcOrd="0" destOrd="0" presId="urn:microsoft.com/office/officeart/2008/layout/HorizontalMultiLevelHierarchy"/>
    <dgm:cxn modelId="{C6931C92-F786-4C77-B724-72955FDCE034}" type="presParOf" srcId="{348C999F-47ED-43D8-AF44-BD9E465837CD}" destId="{FFC54088-CE7D-4A4E-8EE4-16D259D198B4}" srcOrd="1" destOrd="0" presId="urn:microsoft.com/office/officeart/2008/layout/HorizontalMultiLevelHierarchy"/>
    <dgm:cxn modelId="{0E1B246F-EAD4-4BAC-8D1B-EB5229F130A5}" type="presParOf" srcId="{FFC54088-CE7D-4A4E-8EE4-16D259D198B4}" destId="{96FA75DE-C849-4002-A291-8AA4816E3763}" srcOrd="0" destOrd="0" presId="urn:microsoft.com/office/officeart/2008/layout/HorizontalMultiLevelHierarchy"/>
    <dgm:cxn modelId="{21C01138-1A5D-4C15-A01F-116D6EE4BB97}" type="presParOf" srcId="{96FA75DE-C849-4002-A291-8AA4816E3763}" destId="{51AE95EF-C022-419A-9983-772E0D7C759D}" srcOrd="0" destOrd="0" presId="urn:microsoft.com/office/officeart/2008/layout/HorizontalMultiLevelHierarchy"/>
    <dgm:cxn modelId="{88177FE8-898F-4740-8AC8-137C14F2CAD9}" type="presParOf" srcId="{FFC54088-CE7D-4A4E-8EE4-16D259D198B4}" destId="{63F5874E-E7E6-4A27-8859-5471E722EB1F}" srcOrd="1" destOrd="0" presId="urn:microsoft.com/office/officeart/2008/layout/HorizontalMultiLevelHierarchy"/>
    <dgm:cxn modelId="{5B92689E-0CE0-4B04-945D-BC2137868D63}" type="presParOf" srcId="{63F5874E-E7E6-4A27-8859-5471E722EB1F}" destId="{066B9C32-C55D-41E2-B35F-80C6914704B6}" srcOrd="0" destOrd="0" presId="urn:microsoft.com/office/officeart/2008/layout/HorizontalMultiLevelHierarchy"/>
    <dgm:cxn modelId="{0B8EF6DB-F933-4B35-A404-374393CA11A3}" type="presParOf" srcId="{63F5874E-E7E6-4A27-8859-5471E722EB1F}" destId="{1502B3D0-11E6-4E0A-B8FF-56AF84457E32}" srcOrd="1" destOrd="0" presId="urn:microsoft.com/office/officeart/2008/layout/HorizontalMultiLevelHierarchy"/>
    <dgm:cxn modelId="{D15A0E2C-574D-40C7-8CCE-F06EE82D4652}" type="presParOf" srcId="{1502B3D0-11E6-4E0A-B8FF-56AF84457E32}" destId="{D43478C8-2519-4CCA-B116-0B856D0BCE1D}" srcOrd="0" destOrd="0" presId="urn:microsoft.com/office/officeart/2008/layout/HorizontalMultiLevelHierarchy"/>
    <dgm:cxn modelId="{A282EFF7-889B-47A2-848C-55F1D8CD1530}" type="presParOf" srcId="{D43478C8-2519-4CCA-B116-0B856D0BCE1D}" destId="{6056AB60-0767-41E2-BB61-D1E752917C2B}" srcOrd="0" destOrd="0" presId="urn:microsoft.com/office/officeart/2008/layout/HorizontalMultiLevelHierarchy"/>
    <dgm:cxn modelId="{15096E60-8489-4A85-968B-6547B68E2C65}" type="presParOf" srcId="{1502B3D0-11E6-4E0A-B8FF-56AF84457E32}" destId="{692CDFE4-0813-4DB7-8E4F-0DA46855405F}" srcOrd="1" destOrd="0" presId="urn:microsoft.com/office/officeart/2008/layout/HorizontalMultiLevelHierarchy"/>
    <dgm:cxn modelId="{0C42013D-146F-467C-A78D-89DCCAC96770}" type="presParOf" srcId="{692CDFE4-0813-4DB7-8E4F-0DA46855405F}" destId="{EA8636E8-BB9C-4F97-BA05-4FAEB74FDA22}" srcOrd="0" destOrd="0" presId="urn:microsoft.com/office/officeart/2008/layout/HorizontalMultiLevelHierarchy"/>
    <dgm:cxn modelId="{1265B498-B3C5-4082-9BBD-7E63A3CB9CB5}" type="presParOf" srcId="{692CDFE4-0813-4DB7-8E4F-0DA46855405F}" destId="{91FCCA04-F850-4478-B2B7-AE00D71A9F68}" srcOrd="1" destOrd="0" presId="urn:microsoft.com/office/officeart/2008/layout/HorizontalMultiLevelHierarchy"/>
    <dgm:cxn modelId="{7D1150F5-33A1-41DC-B4EB-2B318E5ED1DF}" type="presParOf" srcId="{1502B3D0-11E6-4E0A-B8FF-56AF84457E32}" destId="{D1B0255C-090E-49C2-AA8B-50C981B81010}" srcOrd="2" destOrd="0" presId="urn:microsoft.com/office/officeart/2008/layout/HorizontalMultiLevelHierarchy"/>
    <dgm:cxn modelId="{E9ADE3B0-8AA7-41B2-9ED9-58E42C352E7C}" type="presParOf" srcId="{D1B0255C-090E-49C2-AA8B-50C981B81010}" destId="{6155D323-0DEE-4EE5-A6DD-31A24231CEC2}" srcOrd="0" destOrd="0" presId="urn:microsoft.com/office/officeart/2008/layout/HorizontalMultiLevelHierarchy"/>
    <dgm:cxn modelId="{E0E42FC9-451C-48DE-B5F9-9968A609B891}" type="presParOf" srcId="{1502B3D0-11E6-4E0A-B8FF-56AF84457E32}" destId="{24E16D07-DA8E-4AE0-97A0-6D11F9A2E4B3}" srcOrd="3" destOrd="0" presId="urn:microsoft.com/office/officeart/2008/layout/HorizontalMultiLevelHierarchy"/>
    <dgm:cxn modelId="{B3FF0791-279C-4022-AE23-4786D2189AD6}" type="presParOf" srcId="{24E16D07-DA8E-4AE0-97A0-6D11F9A2E4B3}" destId="{C36EABE4-36BC-4A6A-9CC6-A612D1E24BF7}" srcOrd="0" destOrd="0" presId="urn:microsoft.com/office/officeart/2008/layout/HorizontalMultiLevelHierarchy"/>
    <dgm:cxn modelId="{E5903260-C9EC-47F3-9331-C10AAF482396}" type="presParOf" srcId="{24E16D07-DA8E-4AE0-97A0-6D11F9A2E4B3}" destId="{333F4CB4-AA0A-4471-845C-E0CAA7638A64}" srcOrd="1" destOrd="0" presId="urn:microsoft.com/office/officeart/2008/layout/HorizontalMultiLevelHierarchy"/>
    <dgm:cxn modelId="{A9E46728-2BA8-4823-8601-2789B6C14DD1}" type="presParOf" srcId="{1502B3D0-11E6-4E0A-B8FF-56AF84457E32}" destId="{4675DEE4-6087-420C-A228-43A30F56FF8C}" srcOrd="4" destOrd="0" presId="urn:microsoft.com/office/officeart/2008/layout/HorizontalMultiLevelHierarchy"/>
    <dgm:cxn modelId="{FD1D51B2-997A-46D8-BF6C-50A14BFFDBDD}" type="presParOf" srcId="{4675DEE4-6087-420C-A228-43A30F56FF8C}" destId="{BB4015C6-BCE5-4410-81C4-5D36B4DB4A92}" srcOrd="0" destOrd="0" presId="urn:microsoft.com/office/officeart/2008/layout/HorizontalMultiLevelHierarchy"/>
    <dgm:cxn modelId="{BFB4C3C8-8B79-41F2-AB8F-ED86F848487B}" type="presParOf" srcId="{1502B3D0-11E6-4E0A-B8FF-56AF84457E32}" destId="{F8F2E293-63F1-41FF-94B6-4DA3F5E21CE7}" srcOrd="5" destOrd="0" presId="urn:microsoft.com/office/officeart/2008/layout/HorizontalMultiLevelHierarchy"/>
    <dgm:cxn modelId="{9E32DC0F-0D78-42BD-A920-E94B1CE565E0}" type="presParOf" srcId="{F8F2E293-63F1-41FF-94B6-4DA3F5E21CE7}" destId="{EE107F35-715D-4CC4-87CC-CF03DF3D9C06}" srcOrd="0" destOrd="0" presId="urn:microsoft.com/office/officeart/2008/layout/HorizontalMultiLevelHierarchy"/>
    <dgm:cxn modelId="{79FC2C10-73BC-420D-AE71-116DC2A8C380}" type="presParOf" srcId="{F8F2E293-63F1-41FF-94B6-4DA3F5E21CE7}" destId="{7C2415EC-5DB3-4EAF-894E-59CE3F611554}" srcOrd="1" destOrd="0" presId="urn:microsoft.com/office/officeart/2008/layout/HorizontalMultiLevelHierarchy"/>
    <dgm:cxn modelId="{08A74B3D-6583-453C-A48C-0639C7E2AA61}" type="presParOf" srcId="{FFC54088-CE7D-4A4E-8EE4-16D259D198B4}" destId="{E3B5C9D4-5935-46AC-8277-F3323A776023}" srcOrd="2" destOrd="0" presId="urn:microsoft.com/office/officeart/2008/layout/HorizontalMultiLevelHierarchy"/>
    <dgm:cxn modelId="{5A9FBA73-AFE5-4C89-9F28-A146191B086B}" type="presParOf" srcId="{E3B5C9D4-5935-46AC-8277-F3323A776023}" destId="{C4536F3E-FF4A-4344-8A73-22573CFBF7DD}" srcOrd="0" destOrd="0" presId="urn:microsoft.com/office/officeart/2008/layout/HorizontalMultiLevelHierarchy"/>
    <dgm:cxn modelId="{9DD487EF-5444-4651-BC37-D714A9DAE058}" type="presParOf" srcId="{FFC54088-CE7D-4A4E-8EE4-16D259D198B4}" destId="{90308CBF-A01F-4FE6-AEF0-30C4925BC8C0}" srcOrd="3" destOrd="0" presId="urn:microsoft.com/office/officeart/2008/layout/HorizontalMultiLevelHierarchy"/>
    <dgm:cxn modelId="{E6B018F5-EA48-4172-920B-0D63DD650274}" type="presParOf" srcId="{90308CBF-A01F-4FE6-AEF0-30C4925BC8C0}" destId="{A99C52A7-318A-4AB4-93CB-EA6EFA57F456}" srcOrd="0" destOrd="0" presId="urn:microsoft.com/office/officeart/2008/layout/HorizontalMultiLevelHierarchy"/>
    <dgm:cxn modelId="{22165CF1-648E-4A2A-B9B2-D60656F6C392}" type="presParOf" srcId="{90308CBF-A01F-4FE6-AEF0-30C4925BC8C0}" destId="{C53E1914-788B-4960-B839-553F14211C5D}" srcOrd="1" destOrd="0" presId="urn:microsoft.com/office/officeart/2008/layout/HorizontalMultiLevelHierarchy"/>
    <dgm:cxn modelId="{BF401728-EE85-45DA-8BBD-8BFC9DBF8526}" type="presParOf" srcId="{C53E1914-788B-4960-B839-553F14211C5D}" destId="{2E0ADEAD-AF66-43F2-810C-C246E415A817}" srcOrd="0" destOrd="0" presId="urn:microsoft.com/office/officeart/2008/layout/HorizontalMultiLevelHierarchy"/>
    <dgm:cxn modelId="{220064E0-BB2F-45A7-9E2D-8CF2D980EA90}" type="presParOf" srcId="{2E0ADEAD-AF66-43F2-810C-C246E415A817}" destId="{26CC91F1-9A5E-4EF0-9021-2B519A7CBEEE}" srcOrd="0" destOrd="0" presId="urn:microsoft.com/office/officeart/2008/layout/HorizontalMultiLevelHierarchy"/>
    <dgm:cxn modelId="{5D955197-AE14-4DE3-89F7-F8D027649D1C}" type="presParOf" srcId="{C53E1914-788B-4960-B839-553F14211C5D}" destId="{8830F8F7-4C2C-4B1D-B096-4A8E68B9EE89}" srcOrd="1" destOrd="0" presId="urn:microsoft.com/office/officeart/2008/layout/HorizontalMultiLevelHierarchy"/>
    <dgm:cxn modelId="{A2D4DD5F-F7A8-46A2-9EE0-852664DBC778}" type="presParOf" srcId="{8830F8F7-4C2C-4B1D-B096-4A8E68B9EE89}" destId="{273CFB03-01A5-4C4A-9F6B-46D83BFA0DDF}" srcOrd="0" destOrd="0" presId="urn:microsoft.com/office/officeart/2008/layout/HorizontalMultiLevelHierarchy"/>
    <dgm:cxn modelId="{241B1A19-BF88-4338-9002-B6352A18EB85}" type="presParOf" srcId="{8830F8F7-4C2C-4B1D-B096-4A8E68B9EE89}" destId="{CCF999EE-E16A-476F-B524-C8B1022483B4}" srcOrd="1" destOrd="0" presId="urn:microsoft.com/office/officeart/2008/layout/HorizontalMultiLevelHierarchy"/>
    <dgm:cxn modelId="{99AB751D-3C8E-4117-BA1A-A1D1D9B33881}" type="presParOf" srcId="{C53E1914-788B-4960-B839-553F14211C5D}" destId="{5564B480-420F-48E6-9122-E8F7D89ABB65}" srcOrd="2" destOrd="0" presId="urn:microsoft.com/office/officeart/2008/layout/HorizontalMultiLevelHierarchy"/>
    <dgm:cxn modelId="{61297587-D7EB-422D-B0F4-CB10E10DFB75}" type="presParOf" srcId="{5564B480-420F-48E6-9122-E8F7D89ABB65}" destId="{635CD823-3F52-49B5-BE2A-243DB520B89C}" srcOrd="0" destOrd="0" presId="urn:microsoft.com/office/officeart/2008/layout/HorizontalMultiLevelHierarchy"/>
    <dgm:cxn modelId="{310D4F02-D352-4E52-B736-3F132166D024}" type="presParOf" srcId="{C53E1914-788B-4960-B839-553F14211C5D}" destId="{8197A6F1-34BE-43DD-BE84-3DAC0A507ECD}" srcOrd="3" destOrd="0" presId="urn:microsoft.com/office/officeart/2008/layout/HorizontalMultiLevelHierarchy"/>
    <dgm:cxn modelId="{A4FE9AF2-EB08-4E6D-A7E7-7A97CF948210}" type="presParOf" srcId="{8197A6F1-34BE-43DD-BE84-3DAC0A507ECD}" destId="{AB568BD1-B0AA-4E6A-AEAE-4AA418AB6F14}" srcOrd="0" destOrd="0" presId="urn:microsoft.com/office/officeart/2008/layout/HorizontalMultiLevelHierarchy"/>
    <dgm:cxn modelId="{5FB62173-E1BB-44EC-A1AD-10ED867F829E}" type="presParOf" srcId="{8197A6F1-34BE-43DD-BE84-3DAC0A507ECD}" destId="{18306C37-587E-463F-BC9C-CB1E8038FEC2}" srcOrd="1" destOrd="0" presId="urn:microsoft.com/office/officeart/2008/layout/HorizontalMultiLevelHierarchy"/>
    <dgm:cxn modelId="{C6D91D16-CA7A-4C62-8076-092738CB2F6D}" type="presParOf" srcId="{C53E1914-788B-4960-B839-553F14211C5D}" destId="{77B0B844-991C-4FF0-A588-C373568B4A75}" srcOrd="4" destOrd="0" presId="urn:microsoft.com/office/officeart/2008/layout/HorizontalMultiLevelHierarchy"/>
    <dgm:cxn modelId="{568CD525-CF7B-4F5D-B1FE-BE6657182C21}" type="presParOf" srcId="{77B0B844-991C-4FF0-A588-C373568B4A75}" destId="{DD6A06F4-07F9-4A16-92DB-98340A953463}" srcOrd="0" destOrd="0" presId="urn:microsoft.com/office/officeart/2008/layout/HorizontalMultiLevelHierarchy"/>
    <dgm:cxn modelId="{C27D7169-B705-4890-A973-7104FE72D0D0}" type="presParOf" srcId="{C53E1914-788B-4960-B839-553F14211C5D}" destId="{6EFEAECB-CB24-42A3-9563-44F25E6A8DE4}" srcOrd="5" destOrd="0" presId="urn:microsoft.com/office/officeart/2008/layout/HorizontalMultiLevelHierarchy"/>
    <dgm:cxn modelId="{AC1F75C1-F17B-4CBC-9BAA-6155F0FCE529}" type="presParOf" srcId="{6EFEAECB-CB24-42A3-9563-44F25E6A8DE4}" destId="{C13809D0-9E2F-4C26-A4C9-7843A423E689}" srcOrd="0" destOrd="0" presId="urn:microsoft.com/office/officeart/2008/layout/HorizontalMultiLevelHierarchy"/>
    <dgm:cxn modelId="{3BCDB50E-3BC8-47D1-AF2B-84619B23B963}" type="presParOf" srcId="{6EFEAECB-CB24-42A3-9563-44F25E6A8DE4}" destId="{0461A7C1-9480-4949-983B-D10FAA9DA637}" srcOrd="1" destOrd="0" presId="urn:microsoft.com/office/officeart/2008/layout/HorizontalMultiLevelHierarchy"/>
    <dgm:cxn modelId="{73AAA250-ABC5-451A-BFC7-818527400DFE}" type="presParOf" srcId="{7AEECCF9-9C6E-4732-9AE3-F010EF2D9232}" destId="{03B4325D-FCD0-4043-B2FE-1D536FFCE54A}" srcOrd="2" destOrd="0" presId="urn:microsoft.com/office/officeart/2008/layout/HorizontalMultiLevelHierarchy"/>
    <dgm:cxn modelId="{A288D2BC-0297-4B4D-8AE9-B862507A0CEB}" type="presParOf" srcId="{03B4325D-FCD0-4043-B2FE-1D536FFCE54A}" destId="{38AA4B98-777F-4EB1-8618-8E8D73F14C05}" srcOrd="0" destOrd="0" presId="urn:microsoft.com/office/officeart/2008/layout/HorizontalMultiLevelHierarchy"/>
    <dgm:cxn modelId="{98E064A4-D41A-46CA-BFC9-896655117E70}" type="presParOf" srcId="{7AEECCF9-9C6E-4732-9AE3-F010EF2D9232}" destId="{A54C61C0-6661-4599-A0C2-76E7EC2E02EA}" srcOrd="3" destOrd="0" presId="urn:microsoft.com/office/officeart/2008/layout/HorizontalMultiLevelHierarchy"/>
    <dgm:cxn modelId="{23585AC8-4248-48F7-9B73-D4CCA64C1D48}" type="presParOf" srcId="{A54C61C0-6661-4599-A0C2-76E7EC2E02EA}" destId="{43259057-DD47-48E0-8052-403D9868B261}" srcOrd="0" destOrd="0" presId="urn:microsoft.com/office/officeart/2008/layout/HorizontalMultiLevelHierarchy"/>
    <dgm:cxn modelId="{EE021A16-4E1E-4E18-964C-3A30CFD73748}" type="presParOf" srcId="{A54C61C0-6661-4599-A0C2-76E7EC2E02EA}" destId="{4DA084A3-8A93-4CC7-B43A-BF52C933601B}" srcOrd="1" destOrd="0" presId="urn:microsoft.com/office/officeart/2008/layout/HorizontalMultiLevelHierarchy"/>
    <dgm:cxn modelId="{A7B3421C-E0A1-4DC9-9BF8-A47A2F0D7F40}" type="presParOf" srcId="{4DA084A3-8A93-4CC7-B43A-BF52C933601B}" destId="{7E9A079A-745B-4652-9431-A2D702B5561A}" srcOrd="0" destOrd="0" presId="urn:microsoft.com/office/officeart/2008/layout/HorizontalMultiLevelHierarchy"/>
    <dgm:cxn modelId="{9E61E1BE-1E3D-494A-AFFE-BA126DF88B97}" type="presParOf" srcId="{7E9A079A-745B-4652-9431-A2D702B5561A}" destId="{0E1C9F56-ADC2-4E04-945F-9F13BB0EA173}" srcOrd="0" destOrd="0" presId="urn:microsoft.com/office/officeart/2008/layout/HorizontalMultiLevelHierarchy"/>
    <dgm:cxn modelId="{A239195F-5D87-46C4-AB17-1FEEC9A3CB52}" type="presParOf" srcId="{4DA084A3-8A93-4CC7-B43A-BF52C933601B}" destId="{AB735E4B-214A-4BFD-81C3-715710A18E22}" srcOrd="1" destOrd="0" presId="urn:microsoft.com/office/officeart/2008/layout/HorizontalMultiLevelHierarchy"/>
    <dgm:cxn modelId="{B7802ED8-6903-4F64-9887-E19C07019439}" type="presParOf" srcId="{AB735E4B-214A-4BFD-81C3-715710A18E22}" destId="{DB7D8290-B8F4-4EAB-811E-289BCF8C4E46}" srcOrd="0" destOrd="0" presId="urn:microsoft.com/office/officeart/2008/layout/HorizontalMultiLevelHierarchy"/>
    <dgm:cxn modelId="{E6EE9DCF-7E4F-4DD9-BAEE-B15419534B17}" type="presParOf" srcId="{AB735E4B-214A-4BFD-81C3-715710A18E22}" destId="{C90D1AEF-9C73-4BBA-846A-23EE2FA70E13}" srcOrd="1" destOrd="0" presId="urn:microsoft.com/office/officeart/2008/layout/HorizontalMultiLevelHierarchy"/>
    <dgm:cxn modelId="{E81E6EF2-AEA2-4241-B7F7-2B73F89FD6A1}" type="presParOf" srcId="{4DA084A3-8A93-4CC7-B43A-BF52C933601B}" destId="{C090265F-F452-4427-B4D7-0C4F30E9DD87}" srcOrd="2" destOrd="0" presId="urn:microsoft.com/office/officeart/2008/layout/HorizontalMultiLevelHierarchy"/>
    <dgm:cxn modelId="{F11B2E88-858B-4E76-9C42-8CC96BCA7291}" type="presParOf" srcId="{C090265F-F452-4427-B4D7-0C4F30E9DD87}" destId="{977A342C-DB91-44DC-BEA0-A1A952B54C22}" srcOrd="0" destOrd="0" presId="urn:microsoft.com/office/officeart/2008/layout/HorizontalMultiLevelHierarchy"/>
    <dgm:cxn modelId="{5A79058E-AD40-4699-8B16-77E2F24E7F74}" type="presParOf" srcId="{4DA084A3-8A93-4CC7-B43A-BF52C933601B}" destId="{EA3E9A1A-4CAF-4D88-84C8-FCE1A28248FF}" srcOrd="3" destOrd="0" presId="urn:microsoft.com/office/officeart/2008/layout/HorizontalMultiLevelHierarchy"/>
    <dgm:cxn modelId="{269BD49E-94B1-4BA6-9FC2-0424AEBEDDD5}" type="presParOf" srcId="{EA3E9A1A-4CAF-4D88-84C8-FCE1A28248FF}" destId="{CBEDC489-6940-4746-9D8D-47CEDBD1B50A}" srcOrd="0" destOrd="0" presId="urn:microsoft.com/office/officeart/2008/layout/HorizontalMultiLevelHierarchy"/>
    <dgm:cxn modelId="{06CAAEE8-E0E0-4460-B6B0-12037BA06727}" type="presParOf" srcId="{EA3E9A1A-4CAF-4D88-84C8-FCE1A28248FF}" destId="{64EAB71D-AC94-40F3-8DFB-BAFE97F080CD}" srcOrd="1" destOrd="0" presId="urn:microsoft.com/office/officeart/2008/layout/HorizontalMultiLevelHierarchy"/>
    <dgm:cxn modelId="{3C38BD49-1AD2-4D6B-9E1C-533FD3726919}" type="presParOf" srcId="{7AEECCF9-9C6E-4732-9AE3-F010EF2D9232}" destId="{6F8111EB-371A-4E08-85D3-3780D8898BF0}" srcOrd="4" destOrd="0" presId="urn:microsoft.com/office/officeart/2008/layout/HorizontalMultiLevelHierarchy"/>
    <dgm:cxn modelId="{4A20938D-6D08-4714-B0B4-75808DBE2B9B}" type="presParOf" srcId="{6F8111EB-371A-4E08-85D3-3780D8898BF0}" destId="{9396AB01-11F9-4134-9B7A-1332BF2F13A5}" srcOrd="0" destOrd="0" presId="urn:microsoft.com/office/officeart/2008/layout/HorizontalMultiLevelHierarchy"/>
    <dgm:cxn modelId="{D484DBE2-A9FB-4505-8152-AF281ECA87AA}" type="presParOf" srcId="{7AEECCF9-9C6E-4732-9AE3-F010EF2D9232}" destId="{2C7AAA1B-B083-43B9-A15F-30158670E819}" srcOrd="5" destOrd="0" presId="urn:microsoft.com/office/officeart/2008/layout/HorizontalMultiLevelHierarchy"/>
    <dgm:cxn modelId="{2E942412-17A0-48BA-A6F7-D70F41780981}" type="presParOf" srcId="{2C7AAA1B-B083-43B9-A15F-30158670E819}" destId="{5FC3FCB3-4E0B-4E15-A842-D0DCE5003769}" srcOrd="0" destOrd="0" presId="urn:microsoft.com/office/officeart/2008/layout/HorizontalMultiLevelHierarchy"/>
    <dgm:cxn modelId="{BC76D383-9565-48AF-96A9-8A86249C3FD2}" type="presParOf" srcId="{2C7AAA1B-B083-43B9-A15F-30158670E819}" destId="{82AEEF2A-E6F3-4460-9D9D-9B2254F3FE06}" srcOrd="1" destOrd="0" presId="urn:microsoft.com/office/officeart/2008/layout/HorizontalMultiLevelHierarchy"/>
    <dgm:cxn modelId="{D1A46DF1-806A-40AC-84B2-CA19BD93EF29}" type="presParOf" srcId="{82AEEF2A-E6F3-4460-9D9D-9B2254F3FE06}" destId="{1EC6CB8F-EA9D-4378-96D7-8DF038B9E26B}" srcOrd="0" destOrd="0" presId="urn:microsoft.com/office/officeart/2008/layout/HorizontalMultiLevelHierarchy"/>
    <dgm:cxn modelId="{F5FD7675-DD4A-4D90-B972-F2DEC663BEF0}" type="presParOf" srcId="{1EC6CB8F-EA9D-4378-96D7-8DF038B9E26B}" destId="{91B0314D-A495-4301-9F9B-03E88D692914}" srcOrd="0" destOrd="0" presId="urn:microsoft.com/office/officeart/2008/layout/HorizontalMultiLevelHierarchy"/>
    <dgm:cxn modelId="{35462CE9-6C54-4942-9581-B5C44C4FEA30}" type="presParOf" srcId="{82AEEF2A-E6F3-4460-9D9D-9B2254F3FE06}" destId="{CDD7CD6A-2CE1-445A-A38B-A8EDA58904A5}" srcOrd="1" destOrd="0" presId="urn:microsoft.com/office/officeart/2008/layout/HorizontalMultiLevelHierarchy"/>
    <dgm:cxn modelId="{284287BF-A07A-4FF1-9F8F-559D58D94497}" type="presParOf" srcId="{CDD7CD6A-2CE1-445A-A38B-A8EDA58904A5}" destId="{7A853EC0-DD1A-42DD-A23F-FE2EB64158F8}" srcOrd="0" destOrd="0" presId="urn:microsoft.com/office/officeart/2008/layout/HorizontalMultiLevelHierarchy"/>
    <dgm:cxn modelId="{5325E1A8-6245-4534-ABAF-442FB4F7321B}" type="presParOf" srcId="{CDD7CD6A-2CE1-445A-A38B-A8EDA58904A5}" destId="{E117B520-8645-4DF3-86B5-D660BF8A57BE}" srcOrd="1" destOrd="0" presId="urn:microsoft.com/office/officeart/2008/layout/HorizontalMultiLevelHierarchy"/>
    <dgm:cxn modelId="{A2EE477A-84E1-48BC-B88F-416CC8E30FCD}" type="presParOf" srcId="{82AEEF2A-E6F3-4460-9D9D-9B2254F3FE06}" destId="{20262F13-1F54-4E16-B86C-7E99B3DFB9D3}" srcOrd="2" destOrd="0" presId="urn:microsoft.com/office/officeart/2008/layout/HorizontalMultiLevelHierarchy"/>
    <dgm:cxn modelId="{C61BA239-EAD7-4437-8662-D95E968D2CD6}" type="presParOf" srcId="{20262F13-1F54-4E16-B86C-7E99B3DFB9D3}" destId="{14DD8B27-7C61-406F-9B0C-BB36E8D666A4}" srcOrd="0" destOrd="0" presId="urn:microsoft.com/office/officeart/2008/layout/HorizontalMultiLevelHierarchy"/>
    <dgm:cxn modelId="{26001B74-ABCE-4497-AD7B-80696EE3B0AF}" type="presParOf" srcId="{82AEEF2A-E6F3-4460-9D9D-9B2254F3FE06}" destId="{3D7164B9-AA43-4109-9016-75AF37BD9570}" srcOrd="3" destOrd="0" presId="urn:microsoft.com/office/officeart/2008/layout/HorizontalMultiLevelHierarchy"/>
    <dgm:cxn modelId="{A0A2F0A4-2612-48F8-B1CB-375A31BDEB66}" type="presParOf" srcId="{3D7164B9-AA43-4109-9016-75AF37BD9570}" destId="{DC79B0A9-A9D8-41A8-99E3-0608DE127AB6}" srcOrd="0" destOrd="0" presId="urn:microsoft.com/office/officeart/2008/layout/HorizontalMultiLevelHierarchy"/>
    <dgm:cxn modelId="{2938A71D-3212-4F54-9881-52FA07B549DB}" type="presParOf" srcId="{3D7164B9-AA43-4109-9016-75AF37BD9570}" destId="{027E5E54-9004-4B10-8CA2-C6E792D7CB7E}" srcOrd="1" destOrd="0" presId="urn:microsoft.com/office/officeart/2008/layout/HorizontalMultiLevelHierarchy"/>
    <dgm:cxn modelId="{A7D8DBBD-6E57-45A6-8122-60ADBB9748CF}" type="presParOf" srcId="{82AEEF2A-E6F3-4460-9D9D-9B2254F3FE06}" destId="{9F8F782D-A852-431B-B558-FE26302CF92E}" srcOrd="4" destOrd="0" presId="urn:microsoft.com/office/officeart/2008/layout/HorizontalMultiLevelHierarchy"/>
    <dgm:cxn modelId="{A74D10EF-1C08-4504-A611-27630EB4FB4B}" type="presParOf" srcId="{9F8F782D-A852-431B-B558-FE26302CF92E}" destId="{0466E8E9-98C6-4A12-8660-BD1D88AE8C1E}" srcOrd="0" destOrd="0" presId="urn:microsoft.com/office/officeart/2008/layout/HorizontalMultiLevelHierarchy"/>
    <dgm:cxn modelId="{1695D94E-900D-4952-B5A3-DCB56F9F864B}" type="presParOf" srcId="{82AEEF2A-E6F3-4460-9D9D-9B2254F3FE06}" destId="{957EEE38-3A08-48BA-B348-36AD6C6CAB66}" srcOrd="5" destOrd="0" presId="urn:microsoft.com/office/officeart/2008/layout/HorizontalMultiLevelHierarchy"/>
    <dgm:cxn modelId="{D604E517-D897-4956-9650-92A3EEC39005}" type="presParOf" srcId="{957EEE38-3A08-48BA-B348-36AD6C6CAB66}" destId="{887ACBC2-0DEF-484B-90E6-798D65DD2359}" srcOrd="0" destOrd="0" presId="urn:microsoft.com/office/officeart/2008/layout/HorizontalMultiLevelHierarchy"/>
    <dgm:cxn modelId="{7627997F-4F10-498B-AC52-E83A547CFBEF}" type="presParOf" srcId="{957EEE38-3A08-48BA-B348-36AD6C6CAB66}" destId="{0C041D30-290A-4C5D-A1CE-341AB30E9FFB}" srcOrd="1" destOrd="0" presId="urn:microsoft.com/office/officeart/2008/layout/HorizontalMultiLevelHierarchy"/>
    <dgm:cxn modelId="{2F282417-3B93-461C-8689-2797EA3E8CF9}" type="presParOf" srcId="{7AEECCF9-9C6E-4732-9AE3-F010EF2D9232}" destId="{D88ADDE9-AD82-4FFB-982F-8D17F6D9682B}" srcOrd="6" destOrd="0" presId="urn:microsoft.com/office/officeart/2008/layout/HorizontalMultiLevelHierarchy"/>
    <dgm:cxn modelId="{F4FFF1C2-806D-4ABD-9483-6CB0618A1EEC}" type="presParOf" srcId="{D88ADDE9-AD82-4FFB-982F-8D17F6D9682B}" destId="{BF2968A1-A13F-4EA2-872C-570A852EC1C7}" srcOrd="0" destOrd="0" presId="urn:microsoft.com/office/officeart/2008/layout/HorizontalMultiLevelHierarchy"/>
    <dgm:cxn modelId="{8A9ECB1D-05A7-47F4-867A-760A43915D92}" type="presParOf" srcId="{7AEECCF9-9C6E-4732-9AE3-F010EF2D9232}" destId="{AED45DCD-79C1-4528-B364-1F5B4AD8E4DC}" srcOrd="7" destOrd="0" presId="urn:microsoft.com/office/officeart/2008/layout/HorizontalMultiLevelHierarchy"/>
    <dgm:cxn modelId="{A6E3051E-0827-45A7-95BB-461FF25874A4}" type="presParOf" srcId="{AED45DCD-79C1-4528-B364-1F5B4AD8E4DC}" destId="{5826ADF8-4DC5-4551-AFF6-9F89B723612A}" srcOrd="0" destOrd="0" presId="urn:microsoft.com/office/officeart/2008/layout/HorizontalMultiLevelHierarchy"/>
    <dgm:cxn modelId="{482BDC6F-0EF0-40C3-A47C-FA89E7791C68}" type="presParOf" srcId="{AED45DCD-79C1-4528-B364-1F5B4AD8E4DC}" destId="{E5AE05E1-C9EF-486E-A800-51BA1F3E93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82605-4A7F-40E7-A2FF-BCDDEEB95D1D}">
      <dsp:nvSpPr>
        <dsp:cNvPr id="0" name=""/>
        <dsp:cNvSpPr/>
      </dsp:nvSpPr>
      <dsp:spPr>
        <a:xfrm>
          <a:off x="2303" y="1671436"/>
          <a:ext cx="1578748" cy="78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Home</a:t>
          </a:r>
        </a:p>
      </dsp:txBody>
      <dsp:txXfrm>
        <a:off x="25423" y="1694556"/>
        <a:ext cx="1532508" cy="743134"/>
      </dsp:txXfrm>
    </dsp:sp>
    <dsp:sp modelId="{DE87230E-50FF-4631-B0C6-8484231B6C25}">
      <dsp:nvSpPr>
        <dsp:cNvPr id="0" name=""/>
        <dsp:cNvSpPr/>
      </dsp:nvSpPr>
      <dsp:spPr>
        <a:xfrm rot="18770822">
          <a:off x="1432493" y="1706392"/>
          <a:ext cx="928616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928616" y="19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3586" y="1702491"/>
        <a:ext cx="46430" cy="46430"/>
      </dsp:txXfrm>
    </dsp:sp>
    <dsp:sp modelId="{C25ED75A-620F-4003-ABB9-572603F3FD23}">
      <dsp:nvSpPr>
        <dsp:cNvPr id="0" name=""/>
        <dsp:cNvSpPr/>
      </dsp:nvSpPr>
      <dsp:spPr>
        <a:xfrm>
          <a:off x="2212551" y="990601"/>
          <a:ext cx="1578748" cy="78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2235671" y="1013721"/>
        <a:ext cx="1532508" cy="743134"/>
      </dsp:txXfrm>
    </dsp:sp>
    <dsp:sp modelId="{74081040-AB51-4EB8-A249-0EBC80AA9E62}">
      <dsp:nvSpPr>
        <dsp:cNvPr id="0" name=""/>
        <dsp:cNvSpPr/>
      </dsp:nvSpPr>
      <dsp:spPr>
        <a:xfrm rot="19457599">
          <a:off x="3718202" y="1139029"/>
          <a:ext cx="777693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77693" y="193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7607" y="1138901"/>
        <a:ext cx="38884" cy="38884"/>
      </dsp:txXfrm>
    </dsp:sp>
    <dsp:sp modelId="{80CBB7FD-264A-485E-82E1-D14E8A6AAD06}">
      <dsp:nvSpPr>
        <dsp:cNvPr id="0" name=""/>
        <dsp:cNvSpPr/>
      </dsp:nvSpPr>
      <dsp:spPr>
        <a:xfrm>
          <a:off x="4422799" y="536711"/>
          <a:ext cx="1578748" cy="78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445919" y="559831"/>
        <a:ext cx="1532508" cy="743134"/>
      </dsp:txXfrm>
    </dsp:sp>
    <dsp:sp modelId="{75EEF577-E830-4425-9C10-909E83D72FE0}">
      <dsp:nvSpPr>
        <dsp:cNvPr id="0" name=""/>
        <dsp:cNvSpPr/>
      </dsp:nvSpPr>
      <dsp:spPr>
        <a:xfrm rot="2142401">
          <a:off x="3718202" y="1592919"/>
          <a:ext cx="777693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777693" y="193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7607" y="1592791"/>
        <a:ext cx="38884" cy="38884"/>
      </dsp:txXfrm>
    </dsp:sp>
    <dsp:sp modelId="{BD20DC57-2616-4E6A-B7CA-56BB3589AE37}">
      <dsp:nvSpPr>
        <dsp:cNvPr id="0" name=""/>
        <dsp:cNvSpPr/>
      </dsp:nvSpPr>
      <dsp:spPr>
        <a:xfrm>
          <a:off x="4422799" y="1444491"/>
          <a:ext cx="1578748" cy="78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445919" y="1467611"/>
        <a:ext cx="1532508" cy="743134"/>
      </dsp:txXfrm>
    </dsp:sp>
    <dsp:sp modelId="{A2D59FD1-62D6-46ED-B283-38660DA843BC}">
      <dsp:nvSpPr>
        <dsp:cNvPr id="0" name=""/>
        <dsp:cNvSpPr/>
      </dsp:nvSpPr>
      <dsp:spPr>
        <a:xfrm rot="2829178">
          <a:off x="1432493" y="2387227"/>
          <a:ext cx="928616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928616" y="19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3586" y="2383326"/>
        <a:ext cx="46430" cy="46430"/>
      </dsp:txXfrm>
    </dsp:sp>
    <dsp:sp modelId="{E1C3648D-8200-428D-AD53-FD51688AB530}">
      <dsp:nvSpPr>
        <dsp:cNvPr id="0" name=""/>
        <dsp:cNvSpPr/>
      </dsp:nvSpPr>
      <dsp:spPr>
        <a:xfrm>
          <a:off x="2212551" y="2352272"/>
          <a:ext cx="1578748" cy="78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2235671" y="2375392"/>
        <a:ext cx="1532508" cy="743134"/>
      </dsp:txXfrm>
    </dsp:sp>
    <dsp:sp modelId="{110C1BB2-5DA0-43E6-87DC-2465405BF0C3}">
      <dsp:nvSpPr>
        <dsp:cNvPr id="0" name=""/>
        <dsp:cNvSpPr/>
      </dsp:nvSpPr>
      <dsp:spPr>
        <a:xfrm>
          <a:off x="3791299" y="2727645"/>
          <a:ext cx="631499" cy="38627"/>
        </a:xfrm>
        <a:custGeom>
          <a:avLst/>
          <a:gdLst/>
          <a:ahLst/>
          <a:cxnLst/>
          <a:rect l="0" t="0" r="0" b="0"/>
          <a:pathLst>
            <a:path>
              <a:moveTo>
                <a:pt x="0" y="19313"/>
              </a:moveTo>
              <a:lnTo>
                <a:pt x="631499" y="193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1261" y="2731171"/>
        <a:ext cx="31574" cy="31574"/>
      </dsp:txXfrm>
    </dsp:sp>
    <dsp:sp modelId="{0A5A4990-0C1D-4AEE-BD47-79AD87C0D0E8}">
      <dsp:nvSpPr>
        <dsp:cNvPr id="0" name=""/>
        <dsp:cNvSpPr/>
      </dsp:nvSpPr>
      <dsp:spPr>
        <a:xfrm>
          <a:off x="4422799" y="2352272"/>
          <a:ext cx="1578748" cy="78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4445919" y="2375392"/>
        <a:ext cx="1532508" cy="74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BEF9A-27A8-48BC-A8AB-D967CEEF34F7}">
      <dsp:nvSpPr>
        <dsp:cNvPr id="0" name=""/>
        <dsp:cNvSpPr/>
      </dsp:nvSpPr>
      <dsp:spPr>
        <a:xfrm>
          <a:off x="2345" y="172423"/>
          <a:ext cx="6667023" cy="3333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99980" y="270058"/>
        <a:ext cx="6471753" cy="3138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ADDE9-AD82-4FFB-982F-8D17F6D9682B}">
      <dsp:nvSpPr>
        <dsp:cNvPr id="0" name=""/>
        <dsp:cNvSpPr/>
      </dsp:nvSpPr>
      <dsp:spPr>
        <a:xfrm>
          <a:off x="1594707" y="2791787"/>
          <a:ext cx="238035" cy="1474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1474113"/>
              </a:lnTo>
              <a:lnTo>
                <a:pt x="238035" y="14741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6395" y="3491514"/>
        <a:ext cx="74660" cy="74660"/>
      </dsp:txXfrm>
    </dsp:sp>
    <dsp:sp modelId="{9F8F782D-A852-431B-B558-FE26302CF92E}">
      <dsp:nvSpPr>
        <dsp:cNvPr id="0" name=""/>
        <dsp:cNvSpPr/>
      </dsp:nvSpPr>
      <dsp:spPr>
        <a:xfrm>
          <a:off x="3022919" y="3812328"/>
          <a:ext cx="238035" cy="45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453573"/>
              </a:lnTo>
              <a:lnTo>
                <a:pt x="238035" y="45357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9131" y="4026308"/>
        <a:ext cx="25611" cy="25611"/>
      </dsp:txXfrm>
    </dsp:sp>
    <dsp:sp modelId="{20262F13-1F54-4E16-B86C-7E99B3DFB9D3}">
      <dsp:nvSpPr>
        <dsp:cNvPr id="0" name=""/>
        <dsp:cNvSpPr/>
      </dsp:nvSpPr>
      <dsp:spPr>
        <a:xfrm>
          <a:off x="3022919" y="3766608"/>
          <a:ext cx="2380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35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5986" y="3806377"/>
        <a:ext cx="11901" cy="11901"/>
      </dsp:txXfrm>
    </dsp:sp>
    <dsp:sp modelId="{1EC6CB8F-EA9D-4378-96D7-8DF038B9E26B}">
      <dsp:nvSpPr>
        <dsp:cNvPr id="0" name=""/>
        <dsp:cNvSpPr/>
      </dsp:nvSpPr>
      <dsp:spPr>
        <a:xfrm>
          <a:off x="3022919" y="3358754"/>
          <a:ext cx="238035" cy="453573"/>
        </a:xfrm>
        <a:custGeom>
          <a:avLst/>
          <a:gdLst/>
          <a:ahLst/>
          <a:cxnLst/>
          <a:rect l="0" t="0" r="0" b="0"/>
          <a:pathLst>
            <a:path>
              <a:moveTo>
                <a:pt x="0" y="453573"/>
              </a:moveTo>
              <a:lnTo>
                <a:pt x="119017" y="453573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9131" y="3572735"/>
        <a:ext cx="25611" cy="25611"/>
      </dsp:txXfrm>
    </dsp:sp>
    <dsp:sp modelId="{6F8111EB-371A-4E08-85D3-3780D8898BF0}">
      <dsp:nvSpPr>
        <dsp:cNvPr id="0" name=""/>
        <dsp:cNvSpPr/>
      </dsp:nvSpPr>
      <dsp:spPr>
        <a:xfrm>
          <a:off x="1594707" y="2791787"/>
          <a:ext cx="238035" cy="1020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1020540"/>
              </a:lnTo>
              <a:lnTo>
                <a:pt x="238035" y="102054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87527" y="3275859"/>
        <a:ext cx="52396" cy="52396"/>
      </dsp:txXfrm>
    </dsp:sp>
    <dsp:sp modelId="{C090265F-F452-4427-B4D7-0C4F30E9DD87}">
      <dsp:nvSpPr>
        <dsp:cNvPr id="0" name=""/>
        <dsp:cNvSpPr/>
      </dsp:nvSpPr>
      <dsp:spPr>
        <a:xfrm>
          <a:off x="3022919" y="2678394"/>
          <a:ext cx="238035" cy="22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226786"/>
              </a:lnTo>
              <a:lnTo>
                <a:pt x="238035" y="22678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3718" y="2783568"/>
        <a:ext cx="16438" cy="16438"/>
      </dsp:txXfrm>
    </dsp:sp>
    <dsp:sp modelId="{7E9A079A-745B-4652-9431-A2D702B5561A}">
      <dsp:nvSpPr>
        <dsp:cNvPr id="0" name=""/>
        <dsp:cNvSpPr/>
      </dsp:nvSpPr>
      <dsp:spPr>
        <a:xfrm>
          <a:off x="3022919" y="2451607"/>
          <a:ext cx="238035" cy="226786"/>
        </a:xfrm>
        <a:custGeom>
          <a:avLst/>
          <a:gdLst/>
          <a:ahLst/>
          <a:cxnLst/>
          <a:rect l="0" t="0" r="0" b="0"/>
          <a:pathLst>
            <a:path>
              <a:moveTo>
                <a:pt x="0" y="226786"/>
              </a:moveTo>
              <a:lnTo>
                <a:pt x="119017" y="226786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3718" y="2556781"/>
        <a:ext cx="16438" cy="16438"/>
      </dsp:txXfrm>
    </dsp:sp>
    <dsp:sp modelId="{03B4325D-FCD0-4043-B2FE-1D536FFCE54A}">
      <dsp:nvSpPr>
        <dsp:cNvPr id="0" name=""/>
        <dsp:cNvSpPr/>
      </dsp:nvSpPr>
      <dsp:spPr>
        <a:xfrm>
          <a:off x="1594707" y="2678394"/>
          <a:ext cx="238035" cy="113393"/>
        </a:xfrm>
        <a:custGeom>
          <a:avLst/>
          <a:gdLst/>
          <a:ahLst/>
          <a:cxnLst/>
          <a:rect l="0" t="0" r="0" b="0"/>
          <a:pathLst>
            <a:path>
              <a:moveTo>
                <a:pt x="0" y="113393"/>
              </a:moveTo>
              <a:lnTo>
                <a:pt x="119017" y="113393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7133" y="2728499"/>
        <a:ext cx="13183" cy="13183"/>
      </dsp:txXfrm>
    </dsp:sp>
    <dsp:sp modelId="{77B0B844-991C-4FF0-A588-C373568B4A75}">
      <dsp:nvSpPr>
        <dsp:cNvPr id="0" name=""/>
        <dsp:cNvSpPr/>
      </dsp:nvSpPr>
      <dsp:spPr>
        <a:xfrm>
          <a:off x="4451131" y="1998034"/>
          <a:ext cx="238035" cy="45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453573"/>
              </a:lnTo>
              <a:lnTo>
                <a:pt x="238035" y="4535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7343" y="2212015"/>
        <a:ext cx="25611" cy="25611"/>
      </dsp:txXfrm>
    </dsp:sp>
    <dsp:sp modelId="{5564B480-420F-48E6-9122-E8F7D89ABB65}">
      <dsp:nvSpPr>
        <dsp:cNvPr id="0" name=""/>
        <dsp:cNvSpPr/>
      </dsp:nvSpPr>
      <dsp:spPr>
        <a:xfrm>
          <a:off x="4451131" y="1952314"/>
          <a:ext cx="2380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35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64198" y="1992083"/>
        <a:ext cx="11901" cy="11901"/>
      </dsp:txXfrm>
    </dsp:sp>
    <dsp:sp modelId="{2E0ADEAD-AF66-43F2-810C-C246E415A817}">
      <dsp:nvSpPr>
        <dsp:cNvPr id="0" name=""/>
        <dsp:cNvSpPr/>
      </dsp:nvSpPr>
      <dsp:spPr>
        <a:xfrm>
          <a:off x="4451131" y="1544460"/>
          <a:ext cx="238035" cy="453573"/>
        </a:xfrm>
        <a:custGeom>
          <a:avLst/>
          <a:gdLst/>
          <a:ahLst/>
          <a:cxnLst/>
          <a:rect l="0" t="0" r="0" b="0"/>
          <a:pathLst>
            <a:path>
              <a:moveTo>
                <a:pt x="0" y="453573"/>
              </a:moveTo>
              <a:lnTo>
                <a:pt x="119017" y="453573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7343" y="1758441"/>
        <a:ext cx="25611" cy="25611"/>
      </dsp:txXfrm>
    </dsp:sp>
    <dsp:sp modelId="{E3B5C9D4-5935-46AC-8277-F3323A776023}">
      <dsp:nvSpPr>
        <dsp:cNvPr id="0" name=""/>
        <dsp:cNvSpPr/>
      </dsp:nvSpPr>
      <dsp:spPr>
        <a:xfrm>
          <a:off x="3022919" y="1317674"/>
          <a:ext cx="238035" cy="68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680360"/>
              </a:lnTo>
              <a:lnTo>
                <a:pt x="238035" y="6803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3917" y="1639834"/>
        <a:ext cx="36039" cy="36039"/>
      </dsp:txXfrm>
    </dsp:sp>
    <dsp:sp modelId="{4675DEE4-6087-420C-A228-43A30F56FF8C}">
      <dsp:nvSpPr>
        <dsp:cNvPr id="0" name=""/>
        <dsp:cNvSpPr/>
      </dsp:nvSpPr>
      <dsp:spPr>
        <a:xfrm>
          <a:off x="4451131" y="637313"/>
          <a:ext cx="238035" cy="45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17" y="0"/>
              </a:lnTo>
              <a:lnTo>
                <a:pt x="119017" y="453573"/>
              </a:lnTo>
              <a:lnTo>
                <a:pt x="238035" y="4535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7343" y="851294"/>
        <a:ext cx="25611" cy="25611"/>
      </dsp:txXfrm>
    </dsp:sp>
    <dsp:sp modelId="{D1B0255C-090E-49C2-AA8B-50C981B81010}">
      <dsp:nvSpPr>
        <dsp:cNvPr id="0" name=""/>
        <dsp:cNvSpPr/>
      </dsp:nvSpPr>
      <dsp:spPr>
        <a:xfrm>
          <a:off x="4451131" y="591593"/>
          <a:ext cx="287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3803" y="45720"/>
              </a:lnTo>
              <a:lnTo>
                <a:pt x="143803" y="50270"/>
              </a:lnTo>
              <a:lnTo>
                <a:pt x="287606" y="502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7743" y="630122"/>
        <a:ext cx="14382" cy="14382"/>
      </dsp:txXfrm>
    </dsp:sp>
    <dsp:sp modelId="{D43478C8-2519-4CCA-B116-0B856D0BCE1D}">
      <dsp:nvSpPr>
        <dsp:cNvPr id="0" name=""/>
        <dsp:cNvSpPr/>
      </dsp:nvSpPr>
      <dsp:spPr>
        <a:xfrm>
          <a:off x="4451131" y="183740"/>
          <a:ext cx="238035" cy="453573"/>
        </a:xfrm>
        <a:custGeom>
          <a:avLst/>
          <a:gdLst/>
          <a:ahLst/>
          <a:cxnLst/>
          <a:rect l="0" t="0" r="0" b="0"/>
          <a:pathLst>
            <a:path>
              <a:moveTo>
                <a:pt x="0" y="453573"/>
              </a:moveTo>
              <a:lnTo>
                <a:pt x="119017" y="453573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7343" y="397721"/>
        <a:ext cx="25611" cy="25611"/>
      </dsp:txXfrm>
    </dsp:sp>
    <dsp:sp modelId="{96FA75DE-C849-4002-A291-8AA4816E3763}">
      <dsp:nvSpPr>
        <dsp:cNvPr id="0" name=""/>
        <dsp:cNvSpPr/>
      </dsp:nvSpPr>
      <dsp:spPr>
        <a:xfrm>
          <a:off x="3022919" y="637313"/>
          <a:ext cx="238035" cy="680360"/>
        </a:xfrm>
        <a:custGeom>
          <a:avLst/>
          <a:gdLst/>
          <a:ahLst/>
          <a:cxnLst/>
          <a:rect l="0" t="0" r="0" b="0"/>
          <a:pathLst>
            <a:path>
              <a:moveTo>
                <a:pt x="0" y="680360"/>
              </a:moveTo>
              <a:lnTo>
                <a:pt x="119017" y="680360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3917" y="959474"/>
        <a:ext cx="36039" cy="36039"/>
      </dsp:txXfrm>
    </dsp:sp>
    <dsp:sp modelId="{CB0207F3-5C0B-4C13-A25B-E93C0AEC9282}">
      <dsp:nvSpPr>
        <dsp:cNvPr id="0" name=""/>
        <dsp:cNvSpPr/>
      </dsp:nvSpPr>
      <dsp:spPr>
        <a:xfrm>
          <a:off x="1594707" y="1317674"/>
          <a:ext cx="238035" cy="1474113"/>
        </a:xfrm>
        <a:custGeom>
          <a:avLst/>
          <a:gdLst/>
          <a:ahLst/>
          <a:cxnLst/>
          <a:rect l="0" t="0" r="0" b="0"/>
          <a:pathLst>
            <a:path>
              <a:moveTo>
                <a:pt x="0" y="1474113"/>
              </a:moveTo>
              <a:lnTo>
                <a:pt x="119017" y="1474113"/>
              </a:lnTo>
              <a:lnTo>
                <a:pt x="119017" y="0"/>
              </a:lnTo>
              <a:lnTo>
                <a:pt x="23803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6395" y="2017400"/>
        <a:ext cx="74660" cy="74660"/>
      </dsp:txXfrm>
    </dsp:sp>
    <dsp:sp modelId="{3DDC3EBB-CEAF-4D91-8852-448678483DE5}">
      <dsp:nvSpPr>
        <dsp:cNvPr id="0" name=""/>
        <dsp:cNvSpPr/>
      </dsp:nvSpPr>
      <dsp:spPr>
        <a:xfrm rot="16200000">
          <a:off x="458387" y="2610358"/>
          <a:ext cx="1909782" cy="36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HOME</a:t>
          </a:r>
        </a:p>
      </dsp:txBody>
      <dsp:txXfrm>
        <a:off x="458387" y="2610358"/>
        <a:ext cx="1909782" cy="362858"/>
      </dsp:txXfrm>
    </dsp:sp>
    <dsp:sp modelId="{E19FAB8A-BFB0-44A9-A68A-E573439C5F3C}">
      <dsp:nvSpPr>
        <dsp:cNvPr id="0" name=""/>
        <dsp:cNvSpPr/>
      </dsp:nvSpPr>
      <dsp:spPr>
        <a:xfrm>
          <a:off x="1832743" y="1136244"/>
          <a:ext cx="1190176" cy="36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SHOP BY CATEGORY</a:t>
          </a:r>
        </a:p>
      </dsp:txBody>
      <dsp:txXfrm>
        <a:off x="1832743" y="1136244"/>
        <a:ext cx="1190176" cy="362858"/>
      </dsp:txXfrm>
    </dsp:sp>
    <dsp:sp modelId="{066B9C32-C55D-41E2-B35F-80C6914704B6}">
      <dsp:nvSpPr>
        <dsp:cNvPr id="0" name=""/>
        <dsp:cNvSpPr/>
      </dsp:nvSpPr>
      <dsp:spPr>
        <a:xfrm>
          <a:off x="3260955" y="455884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PRODUCTS 1</a:t>
          </a:r>
        </a:p>
      </dsp:txBody>
      <dsp:txXfrm>
        <a:off x="3260955" y="455884"/>
        <a:ext cx="1190176" cy="362858"/>
      </dsp:txXfrm>
    </dsp:sp>
    <dsp:sp modelId="{EA8636E8-BB9C-4F97-BA05-4FAEB74FDA22}">
      <dsp:nvSpPr>
        <dsp:cNvPr id="0" name=""/>
        <dsp:cNvSpPr/>
      </dsp:nvSpPr>
      <dsp:spPr>
        <a:xfrm>
          <a:off x="4689167" y="2311"/>
          <a:ext cx="1190176" cy="36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 CATEGORY P1</a:t>
          </a:r>
        </a:p>
      </dsp:txBody>
      <dsp:txXfrm>
        <a:off x="4689167" y="2311"/>
        <a:ext cx="1190176" cy="362858"/>
      </dsp:txXfrm>
    </dsp:sp>
    <dsp:sp modelId="{C36EABE4-36BC-4A6A-9CC6-A612D1E24BF7}">
      <dsp:nvSpPr>
        <dsp:cNvPr id="0" name=""/>
        <dsp:cNvSpPr/>
      </dsp:nvSpPr>
      <dsp:spPr>
        <a:xfrm>
          <a:off x="4738738" y="460434"/>
          <a:ext cx="1190176" cy="36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 CATEGORY P2</a:t>
          </a:r>
        </a:p>
      </dsp:txBody>
      <dsp:txXfrm>
        <a:off x="4738738" y="460434"/>
        <a:ext cx="1190176" cy="362858"/>
      </dsp:txXfrm>
    </dsp:sp>
    <dsp:sp modelId="{EE107F35-715D-4CC4-87CC-CF03DF3D9C06}">
      <dsp:nvSpPr>
        <dsp:cNvPr id="0" name=""/>
        <dsp:cNvSpPr/>
      </dsp:nvSpPr>
      <dsp:spPr>
        <a:xfrm>
          <a:off x="4689167" y="909458"/>
          <a:ext cx="1190176" cy="36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 CATEGORY P3</a:t>
          </a:r>
        </a:p>
      </dsp:txBody>
      <dsp:txXfrm>
        <a:off x="4689167" y="909458"/>
        <a:ext cx="1190176" cy="362858"/>
      </dsp:txXfrm>
    </dsp:sp>
    <dsp:sp modelId="{A99C52A7-318A-4AB4-93CB-EA6EFA57F456}">
      <dsp:nvSpPr>
        <dsp:cNvPr id="0" name=""/>
        <dsp:cNvSpPr/>
      </dsp:nvSpPr>
      <dsp:spPr>
        <a:xfrm>
          <a:off x="3260955" y="1816604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PRODUCTS 2</a:t>
          </a:r>
        </a:p>
      </dsp:txBody>
      <dsp:txXfrm>
        <a:off x="3260955" y="1816604"/>
        <a:ext cx="1190176" cy="362858"/>
      </dsp:txXfrm>
    </dsp:sp>
    <dsp:sp modelId="{273CFB03-01A5-4C4A-9F6B-46D83BFA0DDF}">
      <dsp:nvSpPr>
        <dsp:cNvPr id="0" name=""/>
        <dsp:cNvSpPr/>
      </dsp:nvSpPr>
      <dsp:spPr>
        <a:xfrm>
          <a:off x="4689167" y="1363031"/>
          <a:ext cx="1190176" cy="36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 CATEGORY P1</a:t>
          </a:r>
        </a:p>
      </dsp:txBody>
      <dsp:txXfrm>
        <a:off x="4689167" y="1363031"/>
        <a:ext cx="1190176" cy="362858"/>
      </dsp:txXfrm>
    </dsp:sp>
    <dsp:sp modelId="{AB568BD1-B0AA-4E6A-AEAE-4AA418AB6F14}">
      <dsp:nvSpPr>
        <dsp:cNvPr id="0" name=""/>
        <dsp:cNvSpPr/>
      </dsp:nvSpPr>
      <dsp:spPr>
        <a:xfrm>
          <a:off x="4689167" y="1816604"/>
          <a:ext cx="1190176" cy="36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 CATEGORY P2</a:t>
          </a:r>
        </a:p>
      </dsp:txBody>
      <dsp:txXfrm>
        <a:off x="4689167" y="1816604"/>
        <a:ext cx="1190176" cy="362858"/>
      </dsp:txXfrm>
    </dsp:sp>
    <dsp:sp modelId="{C13809D0-9E2F-4C26-A4C9-7843A423E689}">
      <dsp:nvSpPr>
        <dsp:cNvPr id="0" name=""/>
        <dsp:cNvSpPr/>
      </dsp:nvSpPr>
      <dsp:spPr>
        <a:xfrm>
          <a:off x="4689167" y="2270178"/>
          <a:ext cx="1190176" cy="36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 CATEGORY P3</a:t>
          </a:r>
        </a:p>
      </dsp:txBody>
      <dsp:txXfrm>
        <a:off x="4689167" y="2270178"/>
        <a:ext cx="1190176" cy="362858"/>
      </dsp:txXfrm>
    </dsp:sp>
    <dsp:sp modelId="{43259057-DD47-48E0-8052-403D9868B261}">
      <dsp:nvSpPr>
        <dsp:cNvPr id="0" name=""/>
        <dsp:cNvSpPr/>
      </dsp:nvSpPr>
      <dsp:spPr>
        <a:xfrm>
          <a:off x="1832743" y="2496965"/>
          <a:ext cx="1190176" cy="36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OFFER AND DEAL</a:t>
          </a:r>
        </a:p>
      </dsp:txBody>
      <dsp:txXfrm>
        <a:off x="1832743" y="2496965"/>
        <a:ext cx="1190176" cy="362858"/>
      </dsp:txXfrm>
    </dsp:sp>
    <dsp:sp modelId="{DB7D8290-B8F4-4EAB-811E-289BCF8C4E46}">
      <dsp:nvSpPr>
        <dsp:cNvPr id="0" name=""/>
        <dsp:cNvSpPr/>
      </dsp:nvSpPr>
      <dsp:spPr>
        <a:xfrm>
          <a:off x="3260955" y="2270178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TODAY’S DEAL</a:t>
          </a:r>
        </a:p>
      </dsp:txBody>
      <dsp:txXfrm>
        <a:off x="3260955" y="2270178"/>
        <a:ext cx="1190176" cy="362858"/>
      </dsp:txXfrm>
    </dsp:sp>
    <dsp:sp modelId="{CBEDC489-6940-4746-9D8D-47CEDBD1B50A}">
      <dsp:nvSpPr>
        <dsp:cNvPr id="0" name=""/>
        <dsp:cNvSpPr/>
      </dsp:nvSpPr>
      <dsp:spPr>
        <a:xfrm>
          <a:off x="3260955" y="2723751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COMBO OFFER</a:t>
          </a:r>
        </a:p>
      </dsp:txBody>
      <dsp:txXfrm>
        <a:off x="3260955" y="2723751"/>
        <a:ext cx="1190176" cy="362858"/>
      </dsp:txXfrm>
    </dsp:sp>
    <dsp:sp modelId="{5FC3FCB3-4E0B-4E15-A842-D0DCE5003769}">
      <dsp:nvSpPr>
        <dsp:cNvPr id="0" name=""/>
        <dsp:cNvSpPr/>
      </dsp:nvSpPr>
      <dsp:spPr>
        <a:xfrm>
          <a:off x="1832743" y="3630898"/>
          <a:ext cx="1190176" cy="36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MY ACCOUNT</a:t>
          </a:r>
        </a:p>
      </dsp:txBody>
      <dsp:txXfrm>
        <a:off x="1832743" y="3630898"/>
        <a:ext cx="1190176" cy="362858"/>
      </dsp:txXfrm>
    </dsp:sp>
    <dsp:sp modelId="{7A853EC0-DD1A-42DD-A23F-FE2EB64158F8}">
      <dsp:nvSpPr>
        <dsp:cNvPr id="0" name=""/>
        <dsp:cNvSpPr/>
      </dsp:nvSpPr>
      <dsp:spPr>
        <a:xfrm>
          <a:off x="3260955" y="3177325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LOGIN/REGISTER</a:t>
          </a:r>
        </a:p>
      </dsp:txBody>
      <dsp:txXfrm>
        <a:off x="3260955" y="3177325"/>
        <a:ext cx="1190176" cy="362858"/>
      </dsp:txXfrm>
    </dsp:sp>
    <dsp:sp modelId="{DC79B0A9-A9D8-41A8-99E3-0608DE127AB6}">
      <dsp:nvSpPr>
        <dsp:cNvPr id="0" name=""/>
        <dsp:cNvSpPr/>
      </dsp:nvSpPr>
      <dsp:spPr>
        <a:xfrm>
          <a:off x="3260955" y="3630898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MY ORDER</a:t>
          </a:r>
        </a:p>
      </dsp:txBody>
      <dsp:txXfrm>
        <a:off x="3260955" y="3630898"/>
        <a:ext cx="1190176" cy="362858"/>
      </dsp:txXfrm>
    </dsp:sp>
    <dsp:sp modelId="{887ACBC2-0DEF-484B-90E6-798D65DD2359}">
      <dsp:nvSpPr>
        <dsp:cNvPr id="0" name=""/>
        <dsp:cNvSpPr/>
      </dsp:nvSpPr>
      <dsp:spPr>
        <a:xfrm>
          <a:off x="3260955" y="4084472"/>
          <a:ext cx="1190176" cy="36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WISHLIST</a:t>
          </a:r>
        </a:p>
      </dsp:txBody>
      <dsp:txXfrm>
        <a:off x="3260955" y="4084472"/>
        <a:ext cx="1190176" cy="362858"/>
      </dsp:txXfrm>
    </dsp:sp>
    <dsp:sp modelId="{5826ADF8-4DC5-4551-AFF6-9F89B723612A}">
      <dsp:nvSpPr>
        <dsp:cNvPr id="0" name=""/>
        <dsp:cNvSpPr/>
      </dsp:nvSpPr>
      <dsp:spPr>
        <a:xfrm>
          <a:off x="1832743" y="4084472"/>
          <a:ext cx="1190176" cy="36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CART</a:t>
          </a:r>
        </a:p>
      </dsp:txBody>
      <dsp:txXfrm>
        <a:off x="1832743" y="4084472"/>
        <a:ext cx="1190176" cy="36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2d4dfb3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082d4dfb3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2d4dfb36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082d4dfb3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2d4dfb36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82d4dfb36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2d4dfb3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082d4dfb3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2d4dfb3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82d4dfb3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d4dfb3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082d4dfb3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2d4dfb3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82d4dfb3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9FCE9CB0-CC27-B78B-850A-EDBF8649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>
            <a:extLst>
              <a:ext uri="{FF2B5EF4-FFF2-40B4-BE49-F238E27FC236}">
                <a16:creationId xmlns:a16="http://schemas.microsoft.com/office/drawing/2014/main" id="{ACC5582C-89B5-F83D-92C2-0599EFADC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>
            <a:extLst>
              <a:ext uri="{FF2B5EF4-FFF2-40B4-BE49-F238E27FC236}">
                <a16:creationId xmlns:a16="http://schemas.microsoft.com/office/drawing/2014/main" id="{1D5D4CE5-0CE5-DD31-E42D-D418E817F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12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82d4dfb3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082d4dfb3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2d4dfb3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082d4dfb3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82d4dfb3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082d4dfb3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2d4dfb3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082d4dfb3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703879" y="1184631"/>
            <a:ext cx="7058680" cy="3008156"/>
          </a:xfrm>
          <a:custGeom>
            <a:avLst/>
            <a:gdLst/>
            <a:ahLst/>
            <a:cxnLst/>
            <a:rect l="l" t="t" r="r" b="b"/>
            <a:pathLst>
              <a:path w="1779497" h="758358" extrusionOk="0">
                <a:moveTo>
                  <a:pt x="1655036" y="758358"/>
                </a:moveTo>
                <a:lnTo>
                  <a:pt x="124460" y="758358"/>
                </a:lnTo>
                <a:cubicBezTo>
                  <a:pt x="55880" y="758358"/>
                  <a:pt x="0" y="702478"/>
                  <a:pt x="0" y="63389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5037" y="0"/>
                </a:lnTo>
                <a:cubicBezTo>
                  <a:pt x="1723616" y="0"/>
                  <a:pt x="1779497" y="55880"/>
                  <a:pt x="1779497" y="124460"/>
                </a:cubicBezTo>
                <a:lnTo>
                  <a:pt x="1779497" y="633898"/>
                </a:lnTo>
                <a:cubicBezTo>
                  <a:pt x="1779497" y="702478"/>
                  <a:pt x="1723616" y="758358"/>
                  <a:pt x="1655037" y="7583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5"/>
          <p:cNvSpPr txBox="1"/>
          <p:nvPr/>
        </p:nvSpPr>
        <p:spPr>
          <a:xfrm>
            <a:off x="1511953" y="1486517"/>
            <a:ext cx="4525396" cy="155119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9966"/>
                </a:solidFill>
                <a:latin typeface="Poor Richard" panose="02080502050505020702" pitchFamily="18" charset="0"/>
                <a:cs typeface="Poppins"/>
                <a:sym typeface="Poppins"/>
              </a:rPr>
              <a:t>Flinkt</a:t>
            </a:r>
            <a:r>
              <a:rPr lang="en" sz="7200" dirty="0">
                <a:solidFill>
                  <a:schemeClr val="accent5"/>
                </a:solidFill>
                <a:latin typeface="Poor Richard" panose="02080502050505020702" pitchFamily="18" charset="0"/>
                <a:cs typeface="Poppins"/>
                <a:sym typeface="Poppins"/>
              </a:rPr>
              <a:t>It</a:t>
            </a:r>
            <a:endParaRPr sz="7200" dirty="0">
              <a:solidFill>
                <a:schemeClr val="accent5"/>
              </a:solidFill>
              <a:latin typeface="Poor Richard" panose="02080502050505020702" pitchFamily="18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432333" y="3313628"/>
            <a:ext cx="290413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9966"/>
                </a:solidFill>
                <a:latin typeface="Poppins ExtraBold"/>
                <a:cs typeface="Poppins ExtraBold"/>
                <a:sym typeface="Poppins ExtraBold"/>
              </a:rPr>
              <a:t>Manish</a:t>
            </a:r>
            <a:r>
              <a:rPr lang="en" sz="2800" dirty="0">
                <a:solidFill>
                  <a:srgbClr val="FFFFFF"/>
                </a:solidFill>
                <a:latin typeface="Poppins ExtraBold"/>
                <a:cs typeface="Poppins ExtraBold"/>
                <a:sym typeface="Poppins ExtraBold"/>
              </a:rPr>
              <a:t> </a:t>
            </a:r>
            <a:r>
              <a:rPr lang="en" sz="2800" dirty="0">
                <a:solidFill>
                  <a:schemeClr val="accent5"/>
                </a:solidFill>
                <a:latin typeface="Poppins ExtraBold"/>
                <a:cs typeface="Poppins ExtraBold"/>
                <a:sym typeface="Poppins ExtraBold"/>
              </a:rPr>
              <a:t>Nirmal</a:t>
            </a:r>
            <a:endParaRPr sz="2800" dirty="0">
              <a:solidFill>
                <a:schemeClr val="accent5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200" y="4355950"/>
            <a:ext cx="1172375" cy="4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236142" y="466725"/>
            <a:ext cx="67713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5 - COMPETITIVE ANALYSIS</a:t>
            </a:r>
            <a:endParaRPr sz="700"/>
          </a:p>
        </p:txBody>
      </p:sp>
      <p:sp>
        <p:nvSpPr>
          <p:cNvPr id="196" name="Google Shape;196;p34"/>
          <p:cNvSpPr txBox="1"/>
          <p:nvPr/>
        </p:nvSpPr>
        <p:spPr>
          <a:xfrm>
            <a:off x="1405599" y="1501775"/>
            <a:ext cx="6332803" cy="308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600" dirty="0"/>
              <a:t>igbasket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</a:t>
            </a:r>
            <a:r>
              <a:rPr lang="en" sz="1600" dirty="0"/>
              <a:t>nstamart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Z</a:t>
            </a:r>
            <a:r>
              <a:rPr lang="en" sz="1600" dirty="0"/>
              <a:t>epto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</a:t>
            </a:r>
            <a:r>
              <a:rPr lang="en" sz="1600" dirty="0"/>
              <a:t>iomart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</a:t>
            </a:r>
            <a:r>
              <a:rPr lang="en" sz="1600" dirty="0"/>
              <a:t>igbasket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</a:t>
            </a:r>
            <a:r>
              <a:rPr lang="en" sz="1600" dirty="0"/>
              <a:t>mazon fresh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</a:t>
            </a:r>
            <a:r>
              <a:rPr lang="en" sz="1600" dirty="0"/>
              <a:t>lipkart fresh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1236142" y="466725"/>
            <a:ext cx="67713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6 - KEYWORD RESEARCH</a:t>
            </a:r>
            <a:endParaRPr sz="700"/>
          </a:p>
        </p:txBody>
      </p:sp>
      <p:sp>
        <p:nvSpPr>
          <p:cNvPr id="203" name="Google Shape;203;p35"/>
          <p:cNvSpPr txBox="1"/>
          <p:nvPr/>
        </p:nvSpPr>
        <p:spPr>
          <a:xfrm>
            <a:off x="1405599" y="1501775"/>
            <a:ext cx="6332803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buy food online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Cheap grocery on line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Cheapest place to buy grocery on line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Online grocery app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Free delivery grocery app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Best grocery online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Grocery offer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Grocery store order online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Near me supermarket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Online grocery order near me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Online grocery delivery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Home delivery grocery near me</a:t>
            </a: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Fast grocery delivery near me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F687F0-0EA4-2E11-8CE0-6CB5223C5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59422"/>
              </p:ext>
            </p:extLst>
          </p:nvPr>
        </p:nvGraphicFramePr>
        <p:xfrm>
          <a:off x="808076" y="519976"/>
          <a:ext cx="7272671" cy="4623524"/>
        </p:xfrm>
        <a:graphic>
          <a:graphicData uri="http://schemas.openxmlformats.org/drawingml/2006/table">
            <a:tbl>
              <a:tblPr/>
              <a:tblGrid>
                <a:gridCol w="1677032">
                  <a:extLst>
                    <a:ext uri="{9D8B030D-6E8A-4147-A177-3AD203B41FA5}">
                      <a16:colId xmlns:a16="http://schemas.microsoft.com/office/drawing/2014/main" val="281050734"/>
                    </a:ext>
                  </a:extLst>
                </a:gridCol>
                <a:gridCol w="1865213">
                  <a:extLst>
                    <a:ext uri="{9D8B030D-6E8A-4147-A177-3AD203B41FA5}">
                      <a16:colId xmlns:a16="http://schemas.microsoft.com/office/drawing/2014/main" val="4086154772"/>
                    </a:ext>
                  </a:extLst>
                </a:gridCol>
                <a:gridCol w="1865213">
                  <a:extLst>
                    <a:ext uri="{9D8B030D-6E8A-4147-A177-3AD203B41FA5}">
                      <a16:colId xmlns:a16="http://schemas.microsoft.com/office/drawing/2014/main" val="3019143058"/>
                    </a:ext>
                  </a:extLst>
                </a:gridCol>
                <a:gridCol w="1865213">
                  <a:extLst>
                    <a:ext uri="{9D8B030D-6E8A-4147-A177-3AD203B41FA5}">
                      <a16:colId xmlns:a16="http://schemas.microsoft.com/office/drawing/2014/main" val="889693909"/>
                    </a:ext>
                  </a:extLst>
                </a:gridCol>
              </a:tblGrid>
              <a:tr h="183220">
                <a:tc>
                  <a:txBody>
                    <a:bodyPr/>
                    <a:lstStyle/>
                    <a:p>
                      <a:r>
                        <a:rPr lang="en-US" sz="1100" b="1" dirty="0"/>
                        <a:t>Keyword</a:t>
                      </a:r>
                      <a:endParaRPr lang="en-US" sz="1100" dirty="0"/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Instamart Rank</a:t>
                      </a:r>
                      <a:endParaRPr lang="en-US" sz="1100"/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JioMart Rank</a:t>
                      </a:r>
                      <a:endParaRPr lang="en-US" sz="1100"/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Insights</a:t>
                      </a:r>
                      <a:endParaRPr lang="en-US" sz="1100"/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224350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 dirty="0"/>
                        <a:t>instant grocery delivery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Instamart owns the quick commerce keyword space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954850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 dirty="0"/>
                        <a:t>10 minute grocery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Unique to Instamart – strength in ultra-fast delivery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12641"/>
                  </a:ext>
                </a:extLst>
              </a:tr>
              <a:tr h="388616">
                <a:tc>
                  <a:txBody>
                    <a:bodyPr/>
                    <a:lstStyle/>
                    <a:p>
                      <a:r>
                        <a:rPr lang="en-US" sz="1100" dirty="0"/>
                        <a:t>online vegetables near me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Both compete, but JioMart ranks slightly better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83870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 dirty="0"/>
                        <a:t>grocery store online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JioMart</a:t>
                      </a:r>
                      <a:r>
                        <a:rPr lang="en-US" sz="1100" dirty="0"/>
                        <a:t> stronger in general grocery e-commerce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58213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fresh fruits delivery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Both rank – minor edge to </a:t>
                      </a:r>
                      <a:r>
                        <a:rPr lang="en-US" sz="1100" dirty="0" err="1"/>
                        <a:t>JioMart</a:t>
                      </a:r>
                      <a:endParaRPr lang="en-US" sz="1100" dirty="0"/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577254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quick delivery groceries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Keyword gap in </a:t>
                      </a:r>
                      <a:r>
                        <a:rPr lang="en-US" sz="1100" dirty="0" err="1"/>
                        <a:t>Instamart's</a:t>
                      </a:r>
                      <a:r>
                        <a:rPr lang="en-US" sz="1100" dirty="0"/>
                        <a:t> favor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26192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baby products online India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JioMart</a:t>
                      </a:r>
                      <a:r>
                        <a:rPr lang="en-US" sz="1100" dirty="0"/>
                        <a:t> ranks – </a:t>
                      </a:r>
                      <a:r>
                        <a:rPr lang="en-US" sz="1100" dirty="0" err="1"/>
                        <a:t>Instamart</a:t>
                      </a:r>
                      <a:r>
                        <a:rPr lang="en-US" sz="1100" dirty="0"/>
                        <a:t> missing out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764318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FMCG products online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JioMart</a:t>
                      </a:r>
                      <a:r>
                        <a:rPr lang="en-US" sz="1100" dirty="0"/>
                        <a:t> has broader product range advantage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00507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dairy products online delivery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Both present – </a:t>
                      </a:r>
                      <a:r>
                        <a:rPr lang="en-US" sz="1100" dirty="0" err="1"/>
                        <a:t>JioMart</a:t>
                      </a:r>
                      <a:r>
                        <a:rPr lang="en-US" sz="1100" dirty="0"/>
                        <a:t> slightly ahead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992107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instant snacks delivery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Instamart</a:t>
                      </a:r>
                      <a:r>
                        <a:rPr lang="en-US" sz="1100" dirty="0"/>
                        <a:t> leads for quick snack keywords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860988"/>
                  </a:ext>
                </a:extLst>
              </a:tr>
              <a:tr h="352909">
                <a:tc>
                  <a:txBody>
                    <a:bodyPr/>
                    <a:lstStyle/>
                    <a:p>
                      <a:r>
                        <a:rPr lang="en-US" sz="1100"/>
                        <a:t>grocery deals today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JioMart</a:t>
                      </a:r>
                      <a:r>
                        <a:rPr lang="en-US" sz="1100" dirty="0"/>
                        <a:t> pushes discounts more – stronger ranking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833815"/>
                  </a:ext>
                </a:extLst>
              </a:tr>
              <a:tr h="522598">
                <a:tc>
                  <a:txBody>
                    <a:bodyPr/>
                    <a:lstStyle/>
                    <a:p>
                      <a:r>
                        <a:rPr lang="en-US" sz="1100"/>
                        <a:t>monthly grocery shopping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Ranked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JioMart</a:t>
                      </a:r>
                      <a:r>
                        <a:rPr lang="en-US" sz="1100" dirty="0"/>
                        <a:t> better for bulk/regular purchase keywords</a:t>
                      </a:r>
                    </a:p>
                  </a:txBody>
                  <a:tcPr marL="13369" marR="13369" marT="6684" marB="6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8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1236142" y="466725"/>
            <a:ext cx="67713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7 - ON-PAGE ELEMENTS</a:t>
            </a:r>
            <a:endParaRPr sz="700"/>
          </a:p>
        </p:txBody>
      </p:sp>
      <p:sp>
        <p:nvSpPr>
          <p:cNvPr id="210" name="Google Shape;210;p36"/>
          <p:cNvSpPr txBox="1"/>
          <p:nvPr/>
        </p:nvSpPr>
        <p:spPr>
          <a:xfrm>
            <a:off x="1405599" y="1501775"/>
            <a:ext cx="6332803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URL (unique &amp; simple)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Page Title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Meta Description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Header tag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Product description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Image optimization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Mobile friendliness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Internal linking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Page load speed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Schema mark up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Customer review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200" dirty="0"/>
              <a:t>FAQ</a:t>
            </a:r>
          </a:p>
          <a:p>
            <a:pPr marL="228600" marR="0" lvl="0" indent="-2286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1325037" y="466725"/>
            <a:ext cx="6493925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CONCLUSION AND TAKEAWAYS</a:t>
            </a:r>
            <a:endParaRPr sz="700"/>
          </a:p>
        </p:txBody>
      </p:sp>
      <p:sp>
        <p:nvSpPr>
          <p:cNvPr id="224" name="Google Shape;224;p38"/>
          <p:cNvSpPr txBox="1"/>
          <p:nvPr/>
        </p:nvSpPr>
        <p:spPr>
          <a:xfrm>
            <a:off x="1405597" y="1100411"/>
            <a:ext cx="6332803" cy="379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5900" marR="0" lvl="1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/>
              <a:t>Working on this SEO project has given me a clear, practical understanding of how a well-planned SEO strategy directly contributes to a website's growth. Here's how:</a:t>
            </a:r>
          </a:p>
          <a:p>
            <a:r>
              <a:rPr lang="en-US" b="1" dirty="0"/>
              <a:t>1. Clarified the Core Objectives of SEO</a:t>
            </a:r>
          </a:p>
          <a:p>
            <a:r>
              <a:rPr lang="en-US" dirty="0"/>
              <a:t>I learned that SEO is not just about ranking higher—its objectives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Increasing visibility</a:t>
            </a:r>
            <a:r>
              <a:rPr lang="en-US" dirty="0"/>
              <a:t> on search engines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Driving relevant traffic</a:t>
            </a:r>
            <a:r>
              <a:rPr lang="en-US" dirty="0"/>
              <a:t> to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Improving user experience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Boosting conversions and sales</a:t>
            </a:r>
            <a:r>
              <a:rPr lang="en-US" dirty="0"/>
              <a:t> through organic efforts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Understood the Importance of Structured Planning</a:t>
            </a:r>
          </a:p>
          <a:p>
            <a:r>
              <a:rPr lang="en-US" dirty="0"/>
              <a:t>This project taught me that successful SEO starts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Keyword research aligned to business goals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optimization</a:t>
            </a:r>
            <a:r>
              <a:rPr lang="en-US" dirty="0"/>
              <a:t> based on user intent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On-page and off-page integration</a:t>
            </a:r>
            <a:r>
              <a:rPr lang="en-US" dirty="0"/>
              <a:t> for long-term impact</a:t>
            </a:r>
          </a:p>
          <a:p>
            <a:pPr marL="215900" marR="0" lvl="1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4D33F-9E02-DE5D-4440-9AD63E2790FE}"/>
              </a:ext>
            </a:extLst>
          </p:cNvPr>
          <p:cNvSpPr txBox="1"/>
          <p:nvPr/>
        </p:nvSpPr>
        <p:spPr>
          <a:xfrm>
            <a:off x="712381" y="1018808"/>
            <a:ext cx="725140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Recognized the Value of Quality Content</a:t>
            </a:r>
          </a:p>
          <a:p>
            <a:r>
              <a:rPr lang="en-US" dirty="0"/>
              <a:t>Creating blog posts, meta tags, and product descriptions helped me understand:</a:t>
            </a:r>
          </a:p>
          <a:p>
            <a:r>
              <a:rPr lang="en-US" dirty="0"/>
              <a:t>How content must be informative, relevant, and optimized</a:t>
            </a:r>
          </a:p>
          <a:p>
            <a:r>
              <a:rPr lang="en-US" dirty="0"/>
              <a:t>The importance of matching content with what users are searching for</a:t>
            </a:r>
          </a:p>
          <a:p>
            <a:endParaRPr lang="en-US" dirty="0"/>
          </a:p>
          <a:p>
            <a:r>
              <a:rPr lang="en-US" b="1" dirty="0"/>
              <a:t> 4. Learned About Tracking and RO</a:t>
            </a:r>
          </a:p>
          <a:p>
            <a:r>
              <a:rPr lang="en-US" dirty="0"/>
              <a:t>II understood the need for</a:t>
            </a:r>
          </a:p>
          <a:p>
            <a:r>
              <a:rPr lang="en-US" dirty="0"/>
              <a:t>Monitoring rankings and traffic through tools like Google Search Console and Analytics</a:t>
            </a:r>
          </a:p>
          <a:p>
            <a:r>
              <a:rPr lang="en-US" dirty="0"/>
              <a:t>Setting KPIs (e.g., traffic, CTR, bounce rate, conversion rate) to measure success</a:t>
            </a:r>
          </a:p>
          <a:p>
            <a:endParaRPr lang="en-US" dirty="0"/>
          </a:p>
          <a:p>
            <a:r>
              <a:rPr lang="en-US" b="1" dirty="0"/>
              <a:t>5. Appreciated the Role of Technical SEO</a:t>
            </a:r>
          </a:p>
          <a:p>
            <a:r>
              <a:rPr lang="en-US" dirty="0"/>
              <a:t>By applying structured data, improving page speed, and mobile responsiveness, I realized how technical elements support</a:t>
            </a:r>
          </a:p>
          <a:p>
            <a:r>
              <a:rPr lang="en-US" dirty="0"/>
              <a:t>:Better crawlability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Higher search visibility</a:t>
            </a:r>
          </a:p>
        </p:txBody>
      </p:sp>
    </p:spTree>
    <p:extLst>
      <p:ext uri="{BB962C8B-B14F-4D97-AF65-F5344CB8AC3E}">
        <p14:creationId xmlns:p14="http://schemas.microsoft.com/office/powerpoint/2010/main" val="43485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5A53E-4A12-70D0-302A-169020A2C29A}"/>
              </a:ext>
            </a:extLst>
          </p:cNvPr>
          <p:cNvSpPr txBox="1"/>
          <p:nvPr/>
        </p:nvSpPr>
        <p:spPr>
          <a:xfrm>
            <a:off x="1169580" y="776192"/>
            <a:ext cx="70600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r>
              <a:rPr lang="en-US" dirty="0"/>
              <a:t>This project didn’t just teach me “what” SEO involves—but also “why” each step matters. I now see SEO as a strategic, data-driven approach to improving digital presence and achieving business goals through organic means.</a:t>
            </a:r>
          </a:p>
        </p:txBody>
      </p:sp>
    </p:spTree>
    <p:extLst>
      <p:ext uri="{BB962C8B-B14F-4D97-AF65-F5344CB8AC3E}">
        <p14:creationId xmlns:p14="http://schemas.microsoft.com/office/powerpoint/2010/main" val="236220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94404" y="466725"/>
            <a:ext cx="455519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PROBLEM STATEMENT</a:t>
            </a:r>
            <a:endParaRPr sz="700" b="1" dirty="0"/>
          </a:p>
        </p:txBody>
      </p:sp>
      <p:sp>
        <p:nvSpPr>
          <p:cNvPr id="147" name="Google Shape;147;p27"/>
          <p:cNvSpPr txBox="1"/>
          <p:nvPr/>
        </p:nvSpPr>
        <p:spPr>
          <a:xfrm>
            <a:off x="514350" y="1459865"/>
            <a:ext cx="8115300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en-US" dirty="0"/>
              <a:t>In today's digital age, consumers prefer the convenience of shopping online rather than visiting physical stores. However, many existing e-commerce platforms suffer from issues like complex navigation, poor mobile experience, lack of personalization, and limited payment options. These shortcomings often lead to customer dissatisfaction and cart abandonment.</a:t>
            </a:r>
          </a:p>
          <a:p>
            <a:endParaRPr lang="en-US" dirty="0"/>
          </a:p>
          <a:p>
            <a:r>
              <a:rPr lang="en-US" dirty="0"/>
              <a:t>There is a growing need for a user-friendly, efficient, and secure e-commerce application that provides a seamless shopping experience across devices. The app must support a wide range of products, real-time inventory management, personalized recommendations, secure payment integration, and easy order tracking. It should also allow vendors to manage their listings, receive payments, and view analytics.</a:t>
            </a:r>
          </a:p>
          <a:p>
            <a:endParaRPr lang="en-US" dirty="0"/>
          </a:p>
          <a:p>
            <a:r>
              <a:rPr lang="en-US" sz="1400" dirty="0"/>
              <a:t>This project aims to develop a feature-rich e-commerce mobile and web application that addresses the limitations of current platforms and enhances user satisfaction through intuitive design, robust functionality, and optimized performance.</a:t>
            </a:r>
          </a:p>
          <a:p>
            <a:endParaRPr lang="en-US" dirty="0"/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281238" y="466725"/>
            <a:ext cx="2581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OBJECTIVES</a:t>
            </a:r>
            <a:endParaRPr sz="700" b="1" dirty="0"/>
          </a:p>
        </p:txBody>
      </p:sp>
      <p:sp>
        <p:nvSpPr>
          <p:cNvPr id="154" name="Google Shape;154;p28"/>
          <p:cNvSpPr txBox="1"/>
          <p:nvPr/>
        </p:nvSpPr>
        <p:spPr>
          <a:xfrm>
            <a:off x="514350" y="1005334"/>
            <a:ext cx="8115300" cy="491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1" indent="-63500" algn="just">
              <a:lnSpc>
                <a:spcPct val="140000"/>
              </a:lnSpc>
              <a:buClr>
                <a:schemeClr val="dk1"/>
              </a:buClr>
              <a:buSzPts val="1600"/>
            </a:pPr>
            <a:r>
              <a:rPr lang="en-US" dirty="0"/>
              <a:t>The primary objective of this e-commerce app is to provide a seamless, secure, and user-friendly platform for customers to browse, search, and purchase a wide range of products online. The app aims to enhance the shopping experience by offering:</a:t>
            </a:r>
          </a:p>
          <a:p>
            <a:pPr marL="565150" lvl="1" indent="-285750">
              <a:lnSpc>
                <a:spcPct val="14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dirty="0"/>
              <a:t>Smooth navigation and intuitive UI/UX for all user types.</a:t>
            </a:r>
          </a:p>
          <a:p>
            <a:pPr marL="565150" lvl="1" indent="-285750">
              <a:lnSpc>
                <a:spcPct val="14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dirty="0"/>
              <a:t>Real-time product listings with detailed descriptions, images, prices, and stock availability.</a:t>
            </a:r>
          </a:p>
          <a:p>
            <a:pPr marL="565150" lvl="1" indent="-285750">
              <a:lnSpc>
                <a:spcPct val="14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dirty="0"/>
              <a:t>Secure payment gateways supporting multiple methods (UPI, cards, wallets, COD, etc.).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recommendations based on user behavior and purchase history.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order management with tracking, status updates, and notifications.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dashboard for sellers to manage products, orders, and inventory.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panel for overseeing users, orders, payments, and analytics.</a:t>
            </a:r>
          </a:p>
          <a:p>
            <a:pPr marL="279400" lvl="1">
              <a:lnSpc>
                <a:spcPct val="140000"/>
              </a:lnSpc>
              <a:buClr>
                <a:schemeClr val="dk1"/>
              </a:buClr>
              <a:buSzPts val="1600"/>
            </a:pPr>
            <a:r>
              <a:rPr lang="en-US" sz="1600" dirty="0"/>
              <a:t>By achieving these objectives, the app will streamline online shopping, improve customer satisfaction, and boost sales for vendors.</a:t>
            </a: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3433202" y="466725"/>
            <a:ext cx="22775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sz="700"/>
          </a:p>
        </p:txBody>
      </p:sp>
      <p:sp>
        <p:nvSpPr>
          <p:cNvPr id="161" name="Google Shape;161;p29"/>
          <p:cNvSpPr txBox="1"/>
          <p:nvPr/>
        </p:nvSpPr>
        <p:spPr>
          <a:xfrm>
            <a:off x="673838" y="893763"/>
            <a:ext cx="81153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1" indent="-63500">
              <a:lnSpc>
                <a:spcPct val="140000"/>
              </a:lnSpc>
              <a:buClr>
                <a:schemeClr val="dk1"/>
              </a:buClr>
              <a:buSzPts val="1600"/>
            </a:pPr>
            <a:r>
              <a:rPr lang="en-US" dirty="0"/>
              <a:t>The development of the e-commerce application will follow a </a:t>
            </a:r>
            <a:r>
              <a:rPr lang="en-US" b="1" dirty="0"/>
              <a:t>systematic and modular approach</a:t>
            </a:r>
            <a:r>
              <a:rPr lang="en-US" dirty="0"/>
              <a:t>, ensuring scalability, performance, and user satisfaction. Below is the step-by-step approach:</a:t>
            </a:r>
          </a:p>
          <a:p>
            <a:pPr algn="just"/>
            <a:r>
              <a:rPr lang="en-US" dirty="0"/>
              <a:t>      1. Requirement Analysis</a:t>
            </a:r>
          </a:p>
          <a:p>
            <a:pPr lvl="1"/>
            <a:r>
              <a:rPr lang="en-US" dirty="0"/>
              <a:t>            Identify user needs (customers, sellers, and admin).</a:t>
            </a:r>
          </a:p>
          <a:p>
            <a:pPr lvl="1"/>
            <a:r>
              <a:rPr lang="en-US" dirty="0"/>
              <a:t>            Define core features (product listings, cart, checkout, payments, order tracking)</a:t>
            </a:r>
          </a:p>
          <a:p>
            <a:pPr lvl="1"/>
            <a:r>
              <a:rPr lang="en-US" dirty="0"/>
              <a:t>     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Analyze competitor apps for strengths and weaknesses.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UI/UX Design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wireframes and user flows for mobile and web platforms.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intuitive and responsive interfaces using tools like Figma or Adobe XD.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minimal clicks to purchase and a smooth navigation experience.</a:t>
            </a: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/>
              <a:t>3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Development Phases 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authentication, product catalog, and search functionality.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cart, wish list, and secure checkout.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tracking, payment integration, and user profiles.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panel, seller dashboard, and analytics.</a:t>
            </a: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3901D6E-1DFC-C9CD-C018-26C246E81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9859F75A-9A04-9E70-9FC8-DF23F471B9D9}"/>
              </a:ext>
            </a:extLst>
          </p:cNvPr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>
            <a:extLst>
              <a:ext uri="{FF2B5EF4-FFF2-40B4-BE49-F238E27FC236}">
                <a16:creationId xmlns:a16="http://schemas.microsoft.com/office/drawing/2014/main" id="{0B078064-8F78-D488-7D77-E4A434EA7866}"/>
              </a:ext>
            </a:extLst>
          </p:cNvPr>
          <p:cNvSpPr txBox="1"/>
          <p:nvPr/>
        </p:nvSpPr>
        <p:spPr>
          <a:xfrm>
            <a:off x="3433202" y="466725"/>
            <a:ext cx="22775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sz="700"/>
          </a:p>
        </p:txBody>
      </p:sp>
      <p:sp>
        <p:nvSpPr>
          <p:cNvPr id="161" name="Google Shape;161;p29">
            <a:extLst>
              <a:ext uri="{FF2B5EF4-FFF2-40B4-BE49-F238E27FC236}">
                <a16:creationId xmlns:a16="http://schemas.microsoft.com/office/drawing/2014/main" id="{DF2B393C-56E3-DA04-A8C9-E7D880CB2652}"/>
              </a:ext>
            </a:extLst>
          </p:cNvPr>
          <p:cNvSpPr txBox="1"/>
          <p:nvPr/>
        </p:nvSpPr>
        <p:spPr>
          <a:xfrm>
            <a:off x="514350" y="1515223"/>
            <a:ext cx="81153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/>
              <a:t>4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Deployment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backend APIs to cloud servers.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 the mobile app to Google Play Store and Apple App Store.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the web version with SEO optimization.</a:t>
            </a:r>
          </a:p>
          <a:p>
            <a:pPr marL="279400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5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Maintenance &amp; Updates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user feedback.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regular updates with new features and improvements.</a:t>
            </a:r>
          </a:p>
          <a:p>
            <a:pPr marL="565150" marR="0" lvl="1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data security and compliance with standards (e.g., GDPR).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92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1236142" y="-2510"/>
            <a:ext cx="6671716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1 - CREATE A WEBSITE STRUCTURE</a:t>
            </a:r>
            <a:endParaRPr sz="7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82F364-8978-A174-5FF5-D78AD644D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218593"/>
              </p:ext>
            </p:extLst>
          </p:nvPr>
        </p:nvGraphicFramePr>
        <p:xfrm>
          <a:off x="1616148" y="925392"/>
          <a:ext cx="6003851" cy="367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8E72AD-C758-56C1-30C4-2D44BA6F2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398321"/>
              </p:ext>
            </p:extLst>
          </p:nvPr>
        </p:nvGraphicFramePr>
        <p:xfrm>
          <a:off x="1523999" y="925392"/>
          <a:ext cx="6671715" cy="367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8EA09B-2FFF-0FD9-13A6-20B5A0EC0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896102"/>
              </p:ext>
            </p:extLst>
          </p:nvPr>
        </p:nvGraphicFramePr>
        <p:xfrm>
          <a:off x="1084521" y="539750"/>
          <a:ext cx="7111193" cy="44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00F2E-B35C-E661-2325-85E3E61E61D0}"/>
              </a:ext>
            </a:extLst>
          </p:cNvPr>
          <p:cNvSpPr txBox="1"/>
          <p:nvPr/>
        </p:nvSpPr>
        <p:spPr>
          <a:xfrm>
            <a:off x="627322" y="506394"/>
            <a:ext cx="75810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Title: Top 7 Immunity-Boosting Grocery Items You Should Add to Your Cart </a:t>
            </a:r>
          </a:p>
          <a:p>
            <a:r>
              <a:rPr lang="en-US" dirty="0" err="1"/>
              <a:t>Intro:In</a:t>
            </a:r>
            <a:r>
              <a:rPr lang="en-US" dirty="0"/>
              <a:t> today’s fast-paced world, maintaining strong immunity is more important than ever. Fortunately, your local grocery store is packed with powerful ingredients that support your immune system naturally. </a:t>
            </a:r>
          </a:p>
          <a:p>
            <a:pPr marL="342900" indent="-342900">
              <a:buAutoNum type="arabicPeriod"/>
            </a:pPr>
            <a:r>
              <a:rPr lang="en-US" dirty="0" err="1"/>
              <a:t>TurmericA</a:t>
            </a:r>
            <a:r>
              <a:rPr lang="en-US" dirty="0"/>
              <a:t> natural anti-inflammatory and antioxidant, turmeric is widely known for its active compound curcumin. Add it to milk, curries, or smoothies for a daily boost.</a:t>
            </a:r>
          </a:p>
          <a:p>
            <a:pPr marL="342900" indent="-342900">
              <a:buAutoNum type="arabicPeriod"/>
            </a:pPr>
            <a:r>
              <a:rPr lang="en-US" dirty="0"/>
              <a:t>Ginger : Ginger helps fight infections, supports digestion, and reduces inflammation. Use it fresh in tea, soups, or marinades.</a:t>
            </a:r>
          </a:p>
          <a:p>
            <a:pPr marL="342900" indent="-342900">
              <a:buAutoNum type="arabicPeriod"/>
            </a:pPr>
            <a:r>
              <a:rPr lang="en-US" dirty="0"/>
              <a:t>Citrus Fruits (Lemon, Orange)Rich in Vitamin C, citrus fruits strengthen the immune system and help fight cold and flu symptoms.</a:t>
            </a:r>
          </a:p>
          <a:p>
            <a:pPr marL="342900" indent="-342900">
              <a:buAutoNum type="arabicPeriod"/>
            </a:pPr>
            <a:r>
              <a:rPr lang="en-US" dirty="0"/>
              <a:t>Garlic : Garlic has antiviral, antibacterial, and antifungal properties. It’s a staple in immunity-focused cooking.</a:t>
            </a:r>
          </a:p>
          <a:p>
            <a:pPr marL="342900" indent="-342900">
              <a:buAutoNum type="arabicPeriod"/>
            </a:pPr>
            <a:r>
              <a:rPr lang="en-US" dirty="0"/>
              <a:t>Honey Natural and full of antioxidants, honey soothes sore throats and helps improve gut health.</a:t>
            </a:r>
          </a:p>
          <a:p>
            <a:pPr marL="342900" indent="-342900">
              <a:buAutoNum type="arabicPeriod"/>
            </a:pPr>
            <a:r>
              <a:rPr lang="en-US" dirty="0"/>
              <a:t>Tulsi (Holy Basil)Used in Ayurvedic remedies, </a:t>
            </a:r>
            <a:r>
              <a:rPr lang="en-US" dirty="0" err="1"/>
              <a:t>tulsi</a:t>
            </a:r>
            <a:r>
              <a:rPr lang="en-US" dirty="0"/>
              <a:t> is known for its immune-boosting, stress-relieving properties.</a:t>
            </a:r>
          </a:p>
          <a:p>
            <a:pPr marL="342900" indent="-342900">
              <a:buAutoNum type="arabicPeriod"/>
            </a:pPr>
            <a:r>
              <a:rPr lang="en-US" dirty="0"/>
              <a:t>Green Leafy Vegetables (Spinach, </a:t>
            </a:r>
            <a:r>
              <a:rPr lang="en-US" dirty="0" err="1"/>
              <a:t>Methi</a:t>
            </a:r>
            <a:r>
              <a:rPr lang="en-US" dirty="0"/>
              <a:t>)Packed with vitamins, fiber, and iron, green leafy veggies keep your body strong and </a:t>
            </a:r>
            <a:r>
              <a:rPr lang="en-US" dirty="0" err="1"/>
              <a:t>energized.Conclusion:Building</a:t>
            </a:r>
            <a:r>
              <a:rPr lang="en-US" dirty="0"/>
              <a:t> immunity doesn’t have to be complicated. Just a few thoughtful grocery choices can go a long way in protecting your health. Stock up, eat fresh, and stay well!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1511924" y="891290"/>
            <a:ext cx="6332803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PRODUCT PAGES IDEAS (Single Products)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Amul Full Cream Milk 1L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Tata Salt Lite1kg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err="1"/>
              <a:t>Aashirvaad</a:t>
            </a:r>
            <a:r>
              <a:rPr lang="en-US" dirty="0"/>
              <a:t> Atta 5kg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Fortune Sunflower Oil 1L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Tropicana Orange Juice 1L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Organic India Tulsi Green Tea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Maggi 2-Minute Noodles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Colgate Toothpaste 200g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/>
              <a:t>Dettol Antiseptic Liquid</a:t>
            </a:r>
          </a:p>
          <a:p>
            <a:pPr marL="342900" marR="0" lvl="0" indent="-34290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err="1"/>
              <a:t>Haldiram’s</a:t>
            </a:r>
            <a:r>
              <a:rPr lang="en-US" dirty="0"/>
              <a:t> Aloo </a:t>
            </a:r>
            <a:r>
              <a:rPr lang="en-US" dirty="0" err="1"/>
              <a:t>Bhujia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B75AC-44D5-8D4C-7AC9-06E5594F2E84}"/>
              </a:ext>
            </a:extLst>
          </p:cNvPr>
          <p:cNvSpPr txBox="1"/>
          <p:nvPr/>
        </p:nvSpPr>
        <p:spPr>
          <a:xfrm>
            <a:off x="2248786" y="999476"/>
            <a:ext cx="4646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PRODUCT CATEGORY PAGES IDEAS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Fruits &amp; Vegetables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Dairy &amp; Bakery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Staples &amp; Grains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Oils &amp; Masalas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Beverages &amp; Juices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Snacks &amp; Namkeen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Frozen &amp; Ready to Eat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Personal &amp; Oral Care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Baby Care Essentials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Household &amp;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11424</TotalTime>
  <Words>1472</Words>
  <Application>Microsoft Office PowerPoint</Application>
  <PresentationFormat>On-screen Show (16:9)</PresentationFormat>
  <Paragraphs>214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Poor Richard</vt:lpstr>
      <vt:lpstr>Play</vt:lpstr>
      <vt:lpstr>Poppins ExtraBold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Hit Vikani</cp:lastModifiedBy>
  <cp:revision>4</cp:revision>
  <dcterms:modified xsi:type="dcterms:W3CDTF">2025-07-18T17:29:03Z</dcterms:modified>
</cp:coreProperties>
</file>